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1" r:id="rId2"/>
    <p:sldId id="270" r:id="rId3"/>
    <p:sldId id="272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>
      <p:cViewPr>
        <p:scale>
          <a:sx n="124" d="100"/>
          <a:sy n="124" d="100"/>
        </p:scale>
        <p:origin x="640" y="16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4/15/16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8359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Money Achievement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155717" y="1288801"/>
            <a:ext cx="2858475" cy="918477"/>
            <a:chOff x="7161212" y="2438400"/>
            <a:chExt cx="2858475" cy="918477"/>
          </a:xfrm>
        </p:grpSpPr>
        <p:sp>
          <p:nvSpPr>
            <p:cNvPr id="5" name="TextBox 4"/>
            <p:cNvSpPr txBox="1"/>
            <p:nvPr/>
          </p:nvSpPr>
          <p:spPr>
            <a:xfrm>
              <a:off x="7161212" y="2772102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161212" y="2438400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3592156" y="5398006"/>
            <a:ext cx="2858475" cy="918477"/>
            <a:chOff x="7161212" y="2438400"/>
            <a:chExt cx="2858475" cy="918477"/>
          </a:xfrm>
        </p:grpSpPr>
        <p:sp>
          <p:nvSpPr>
            <p:cNvPr id="71" name="TextBox 70"/>
            <p:cNvSpPr txBox="1"/>
            <p:nvPr/>
          </p:nvSpPr>
          <p:spPr>
            <a:xfrm>
              <a:off x="7161212" y="2772102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161212" y="2438400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 rot="5400000">
            <a:off x="2881095" y="1260310"/>
            <a:ext cx="898735" cy="6660923"/>
            <a:chOff x="5332412" y="1295400"/>
            <a:chExt cx="972909" cy="7210658"/>
          </a:xfrm>
        </p:grpSpPr>
        <p:sp>
          <p:nvSpPr>
            <p:cNvPr id="68" name="Freeform 67"/>
            <p:cNvSpPr>
              <a:spLocks/>
            </p:cNvSpPr>
            <p:nvPr/>
          </p:nvSpPr>
          <p:spPr bwMode="auto">
            <a:xfrm flipH="1">
              <a:off x="6018212" y="1295400"/>
              <a:ext cx="287109" cy="5562600"/>
            </a:xfrm>
            <a:custGeom>
              <a:avLst/>
              <a:gdLst>
                <a:gd name="T0" fmla="*/ 287 w 372"/>
                <a:gd name="T1" fmla="*/ 2357 h 2435"/>
                <a:gd name="T2" fmla="*/ 339 w 372"/>
                <a:gd name="T3" fmla="*/ 2280 h 2435"/>
                <a:gd name="T4" fmla="*/ 328 w 372"/>
                <a:gd name="T5" fmla="*/ 2169 h 2435"/>
                <a:gd name="T6" fmla="*/ 352 w 372"/>
                <a:gd name="T7" fmla="*/ 2125 h 2435"/>
                <a:gd name="T8" fmla="*/ 370 w 372"/>
                <a:gd name="T9" fmla="*/ 1975 h 2435"/>
                <a:gd name="T10" fmla="*/ 344 w 372"/>
                <a:gd name="T11" fmla="*/ 1781 h 2435"/>
                <a:gd name="T12" fmla="*/ 355 w 372"/>
                <a:gd name="T13" fmla="*/ 1706 h 2435"/>
                <a:gd name="T14" fmla="*/ 338 w 372"/>
                <a:gd name="T15" fmla="*/ 1540 h 2435"/>
                <a:gd name="T16" fmla="*/ 344 w 372"/>
                <a:gd name="T17" fmla="*/ 1444 h 2435"/>
                <a:gd name="T18" fmla="*/ 334 w 372"/>
                <a:gd name="T19" fmla="*/ 1184 h 2435"/>
                <a:gd name="T20" fmla="*/ 333 w 372"/>
                <a:gd name="T21" fmla="*/ 732 h 2435"/>
                <a:gd name="T22" fmla="*/ 244 w 372"/>
                <a:gd name="T23" fmla="*/ 53 h 2435"/>
                <a:gd name="T24" fmla="*/ 135 w 372"/>
                <a:gd name="T25" fmla="*/ 38 h 2435"/>
                <a:gd name="T26" fmla="*/ 145 w 372"/>
                <a:gd name="T27" fmla="*/ 115 h 2435"/>
                <a:gd name="T28" fmla="*/ 117 w 372"/>
                <a:gd name="T29" fmla="*/ 148 h 2435"/>
                <a:gd name="T30" fmla="*/ 74 w 372"/>
                <a:gd name="T31" fmla="*/ 178 h 2435"/>
                <a:gd name="T32" fmla="*/ 129 w 372"/>
                <a:gd name="T33" fmla="*/ 272 h 2435"/>
                <a:gd name="T34" fmla="*/ 80 w 372"/>
                <a:gd name="T35" fmla="*/ 276 h 2435"/>
                <a:gd name="T36" fmla="*/ 72 w 372"/>
                <a:gd name="T37" fmla="*/ 360 h 2435"/>
                <a:gd name="T38" fmla="*/ 88 w 372"/>
                <a:gd name="T39" fmla="*/ 359 h 2435"/>
                <a:gd name="T40" fmla="*/ 135 w 372"/>
                <a:gd name="T41" fmla="*/ 442 h 2435"/>
                <a:gd name="T42" fmla="*/ 116 w 372"/>
                <a:gd name="T43" fmla="*/ 486 h 2435"/>
                <a:gd name="T44" fmla="*/ 94 w 372"/>
                <a:gd name="T45" fmla="*/ 579 h 2435"/>
                <a:gd name="T46" fmla="*/ 66 w 372"/>
                <a:gd name="T47" fmla="*/ 648 h 2435"/>
                <a:gd name="T48" fmla="*/ 56 w 372"/>
                <a:gd name="T49" fmla="*/ 640 h 2435"/>
                <a:gd name="T50" fmla="*/ 33 w 372"/>
                <a:gd name="T51" fmla="*/ 713 h 2435"/>
                <a:gd name="T52" fmla="*/ 59 w 372"/>
                <a:gd name="T53" fmla="*/ 796 h 2435"/>
                <a:gd name="T54" fmla="*/ 77 w 372"/>
                <a:gd name="T55" fmla="*/ 874 h 2435"/>
                <a:gd name="T56" fmla="*/ 18 w 372"/>
                <a:gd name="T57" fmla="*/ 934 h 2435"/>
                <a:gd name="T58" fmla="*/ 72 w 372"/>
                <a:gd name="T59" fmla="*/ 894 h 2435"/>
                <a:gd name="T60" fmla="*/ 129 w 372"/>
                <a:gd name="T61" fmla="*/ 1146 h 2435"/>
                <a:gd name="T62" fmla="*/ 139 w 372"/>
                <a:gd name="T63" fmla="*/ 1188 h 2435"/>
                <a:gd name="T64" fmla="*/ 120 w 372"/>
                <a:gd name="T65" fmla="*/ 1338 h 2435"/>
                <a:gd name="T66" fmla="*/ 70 w 372"/>
                <a:gd name="T67" fmla="*/ 1322 h 2435"/>
                <a:gd name="T68" fmla="*/ 114 w 372"/>
                <a:gd name="T69" fmla="*/ 1437 h 2435"/>
                <a:gd name="T70" fmla="*/ 162 w 372"/>
                <a:gd name="T71" fmla="*/ 1489 h 2435"/>
                <a:gd name="T72" fmla="*/ 137 w 372"/>
                <a:gd name="T73" fmla="*/ 1525 h 2435"/>
                <a:gd name="T74" fmla="*/ 147 w 372"/>
                <a:gd name="T75" fmla="*/ 1624 h 2435"/>
                <a:gd name="T76" fmla="*/ 116 w 372"/>
                <a:gd name="T77" fmla="*/ 1675 h 2435"/>
                <a:gd name="T78" fmla="*/ 74 w 372"/>
                <a:gd name="T79" fmla="*/ 1696 h 2435"/>
                <a:gd name="T80" fmla="*/ 149 w 372"/>
                <a:gd name="T81" fmla="*/ 1743 h 2435"/>
                <a:gd name="T82" fmla="*/ 143 w 372"/>
                <a:gd name="T83" fmla="*/ 1810 h 2435"/>
                <a:gd name="T84" fmla="*/ 149 w 372"/>
                <a:gd name="T85" fmla="*/ 1963 h 2435"/>
                <a:gd name="T86" fmla="*/ 192 w 372"/>
                <a:gd name="T87" fmla="*/ 1982 h 2435"/>
                <a:gd name="T88" fmla="*/ 194 w 372"/>
                <a:gd name="T89" fmla="*/ 2056 h 2435"/>
                <a:gd name="T90" fmla="*/ 189 w 372"/>
                <a:gd name="T91" fmla="*/ 2213 h 2435"/>
                <a:gd name="T92" fmla="*/ 224 w 372"/>
                <a:gd name="T93" fmla="*/ 2218 h 2435"/>
                <a:gd name="T94" fmla="*/ 136 w 372"/>
                <a:gd name="T95" fmla="*/ 2232 h 2435"/>
                <a:gd name="T96" fmla="*/ 149 w 372"/>
                <a:gd name="T97" fmla="*/ 2304 h 2435"/>
                <a:gd name="T98" fmla="*/ 151 w 372"/>
                <a:gd name="T99" fmla="*/ 2338 h 2435"/>
                <a:gd name="T100" fmla="*/ 133 w 372"/>
                <a:gd name="T101" fmla="*/ 2353 h 2435"/>
                <a:gd name="T102" fmla="*/ 189 w 372"/>
                <a:gd name="T103" fmla="*/ 2430 h 2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72" h="2435">
                  <a:moveTo>
                    <a:pt x="318" y="2418"/>
                  </a:moveTo>
                  <a:cubicBezTo>
                    <a:pt x="317" y="2395"/>
                    <a:pt x="331" y="2416"/>
                    <a:pt x="335" y="2415"/>
                  </a:cubicBezTo>
                  <a:cubicBezTo>
                    <a:pt x="336" y="2408"/>
                    <a:pt x="309" y="2397"/>
                    <a:pt x="329" y="2391"/>
                  </a:cubicBezTo>
                  <a:cubicBezTo>
                    <a:pt x="318" y="2380"/>
                    <a:pt x="306" y="2373"/>
                    <a:pt x="300" y="2390"/>
                  </a:cubicBezTo>
                  <a:cubicBezTo>
                    <a:pt x="301" y="2378"/>
                    <a:pt x="294" y="2360"/>
                    <a:pt x="287" y="2357"/>
                  </a:cubicBezTo>
                  <a:cubicBezTo>
                    <a:pt x="309" y="2367"/>
                    <a:pt x="296" y="2343"/>
                    <a:pt x="314" y="2342"/>
                  </a:cubicBezTo>
                  <a:cubicBezTo>
                    <a:pt x="318" y="2324"/>
                    <a:pt x="324" y="2283"/>
                    <a:pt x="301" y="2266"/>
                  </a:cubicBezTo>
                  <a:cubicBezTo>
                    <a:pt x="325" y="2271"/>
                    <a:pt x="325" y="2271"/>
                    <a:pt x="325" y="2271"/>
                  </a:cubicBezTo>
                  <a:cubicBezTo>
                    <a:pt x="323" y="2250"/>
                    <a:pt x="323" y="2250"/>
                    <a:pt x="323" y="2250"/>
                  </a:cubicBezTo>
                  <a:cubicBezTo>
                    <a:pt x="337" y="2234"/>
                    <a:pt x="338" y="2269"/>
                    <a:pt x="339" y="2280"/>
                  </a:cubicBezTo>
                  <a:cubicBezTo>
                    <a:pt x="342" y="2251"/>
                    <a:pt x="341" y="2231"/>
                    <a:pt x="340" y="2205"/>
                  </a:cubicBezTo>
                  <a:cubicBezTo>
                    <a:pt x="335" y="2212"/>
                    <a:pt x="330" y="2208"/>
                    <a:pt x="323" y="2211"/>
                  </a:cubicBezTo>
                  <a:cubicBezTo>
                    <a:pt x="313" y="2202"/>
                    <a:pt x="321" y="2190"/>
                    <a:pt x="318" y="2180"/>
                  </a:cubicBezTo>
                  <a:cubicBezTo>
                    <a:pt x="324" y="2178"/>
                    <a:pt x="329" y="2179"/>
                    <a:pt x="331" y="2187"/>
                  </a:cubicBezTo>
                  <a:cubicBezTo>
                    <a:pt x="328" y="2169"/>
                    <a:pt x="328" y="2169"/>
                    <a:pt x="328" y="2169"/>
                  </a:cubicBezTo>
                  <a:cubicBezTo>
                    <a:pt x="343" y="2170"/>
                    <a:pt x="343" y="2162"/>
                    <a:pt x="353" y="2180"/>
                  </a:cubicBezTo>
                  <a:cubicBezTo>
                    <a:pt x="348" y="2163"/>
                    <a:pt x="348" y="2163"/>
                    <a:pt x="348" y="2163"/>
                  </a:cubicBezTo>
                  <a:cubicBezTo>
                    <a:pt x="353" y="2145"/>
                    <a:pt x="361" y="2164"/>
                    <a:pt x="365" y="2169"/>
                  </a:cubicBezTo>
                  <a:cubicBezTo>
                    <a:pt x="369" y="2140"/>
                    <a:pt x="369" y="2140"/>
                    <a:pt x="369" y="2140"/>
                  </a:cubicBezTo>
                  <a:cubicBezTo>
                    <a:pt x="361" y="2129"/>
                    <a:pt x="355" y="2145"/>
                    <a:pt x="352" y="2125"/>
                  </a:cubicBezTo>
                  <a:cubicBezTo>
                    <a:pt x="365" y="2098"/>
                    <a:pt x="361" y="2064"/>
                    <a:pt x="366" y="2034"/>
                  </a:cubicBezTo>
                  <a:cubicBezTo>
                    <a:pt x="351" y="2055"/>
                    <a:pt x="351" y="2055"/>
                    <a:pt x="351" y="2055"/>
                  </a:cubicBezTo>
                  <a:cubicBezTo>
                    <a:pt x="356" y="2036"/>
                    <a:pt x="332" y="2040"/>
                    <a:pt x="322" y="2034"/>
                  </a:cubicBezTo>
                  <a:cubicBezTo>
                    <a:pt x="324" y="2017"/>
                    <a:pt x="324" y="1994"/>
                    <a:pt x="330" y="1980"/>
                  </a:cubicBezTo>
                  <a:cubicBezTo>
                    <a:pt x="341" y="1996"/>
                    <a:pt x="359" y="1990"/>
                    <a:pt x="370" y="1975"/>
                  </a:cubicBezTo>
                  <a:cubicBezTo>
                    <a:pt x="372" y="1940"/>
                    <a:pt x="346" y="1948"/>
                    <a:pt x="338" y="1929"/>
                  </a:cubicBezTo>
                  <a:cubicBezTo>
                    <a:pt x="367" y="1945"/>
                    <a:pt x="349" y="1905"/>
                    <a:pt x="365" y="1909"/>
                  </a:cubicBezTo>
                  <a:cubicBezTo>
                    <a:pt x="365" y="1887"/>
                    <a:pt x="362" y="1865"/>
                    <a:pt x="360" y="1843"/>
                  </a:cubicBezTo>
                  <a:cubicBezTo>
                    <a:pt x="358" y="1820"/>
                    <a:pt x="356" y="1798"/>
                    <a:pt x="357" y="1775"/>
                  </a:cubicBezTo>
                  <a:cubicBezTo>
                    <a:pt x="353" y="1776"/>
                    <a:pt x="348" y="1789"/>
                    <a:pt x="344" y="1781"/>
                  </a:cubicBezTo>
                  <a:cubicBezTo>
                    <a:pt x="339" y="1764"/>
                    <a:pt x="352" y="1756"/>
                    <a:pt x="357" y="1754"/>
                  </a:cubicBezTo>
                  <a:cubicBezTo>
                    <a:pt x="355" y="1733"/>
                    <a:pt x="346" y="1720"/>
                    <a:pt x="338" y="1713"/>
                  </a:cubicBezTo>
                  <a:cubicBezTo>
                    <a:pt x="340" y="1722"/>
                    <a:pt x="336" y="1723"/>
                    <a:pt x="328" y="1721"/>
                  </a:cubicBezTo>
                  <a:cubicBezTo>
                    <a:pt x="326" y="1699"/>
                    <a:pt x="346" y="1706"/>
                    <a:pt x="333" y="1685"/>
                  </a:cubicBezTo>
                  <a:cubicBezTo>
                    <a:pt x="349" y="1680"/>
                    <a:pt x="340" y="1708"/>
                    <a:pt x="355" y="1706"/>
                  </a:cubicBezTo>
                  <a:cubicBezTo>
                    <a:pt x="357" y="1687"/>
                    <a:pt x="351" y="1675"/>
                    <a:pt x="343" y="1661"/>
                  </a:cubicBezTo>
                  <a:cubicBezTo>
                    <a:pt x="353" y="1658"/>
                    <a:pt x="345" y="1674"/>
                    <a:pt x="354" y="1664"/>
                  </a:cubicBezTo>
                  <a:cubicBezTo>
                    <a:pt x="348" y="1634"/>
                    <a:pt x="338" y="1598"/>
                    <a:pt x="333" y="1576"/>
                  </a:cubicBezTo>
                  <a:cubicBezTo>
                    <a:pt x="347" y="1571"/>
                    <a:pt x="347" y="1571"/>
                    <a:pt x="347" y="1571"/>
                  </a:cubicBezTo>
                  <a:cubicBezTo>
                    <a:pt x="346" y="1556"/>
                    <a:pt x="344" y="1547"/>
                    <a:pt x="338" y="1540"/>
                  </a:cubicBezTo>
                  <a:cubicBezTo>
                    <a:pt x="343" y="1533"/>
                    <a:pt x="346" y="1539"/>
                    <a:pt x="348" y="1546"/>
                  </a:cubicBezTo>
                  <a:cubicBezTo>
                    <a:pt x="350" y="1527"/>
                    <a:pt x="340" y="1504"/>
                    <a:pt x="338" y="1493"/>
                  </a:cubicBezTo>
                  <a:cubicBezTo>
                    <a:pt x="346" y="1495"/>
                    <a:pt x="340" y="1504"/>
                    <a:pt x="346" y="1507"/>
                  </a:cubicBezTo>
                  <a:cubicBezTo>
                    <a:pt x="350" y="1483"/>
                    <a:pt x="324" y="1453"/>
                    <a:pt x="342" y="1437"/>
                  </a:cubicBezTo>
                  <a:cubicBezTo>
                    <a:pt x="344" y="1439"/>
                    <a:pt x="344" y="1442"/>
                    <a:pt x="344" y="1444"/>
                  </a:cubicBezTo>
                  <a:cubicBezTo>
                    <a:pt x="346" y="1409"/>
                    <a:pt x="337" y="1378"/>
                    <a:pt x="337" y="1339"/>
                  </a:cubicBezTo>
                  <a:cubicBezTo>
                    <a:pt x="353" y="1305"/>
                    <a:pt x="317" y="1327"/>
                    <a:pt x="319" y="1293"/>
                  </a:cubicBezTo>
                  <a:cubicBezTo>
                    <a:pt x="355" y="1294"/>
                    <a:pt x="323" y="1246"/>
                    <a:pt x="330" y="1231"/>
                  </a:cubicBezTo>
                  <a:cubicBezTo>
                    <a:pt x="324" y="1236"/>
                    <a:pt x="324" y="1236"/>
                    <a:pt x="324" y="1236"/>
                  </a:cubicBezTo>
                  <a:cubicBezTo>
                    <a:pt x="311" y="1218"/>
                    <a:pt x="324" y="1195"/>
                    <a:pt x="334" y="1184"/>
                  </a:cubicBezTo>
                  <a:cubicBezTo>
                    <a:pt x="337" y="1158"/>
                    <a:pt x="338" y="1119"/>
                    <a:pt x="324" y="1093"/>
                  </a:cubicBezTo>
                  <a:cubicBezTo>
                    <a:pt x="331" y="1098"/>
                    <a:pt x="331" y="1098"/>
                    <a:pt x="331" y="1098"/>
                  </a:cubicBezTo>
                  <a:cubicBezTo>
                    <a:pt x="322" y="1077"/>
                    <a:pt x="334" y="1064"/>
                    <a:pt x="325" y="1042"/>
                  </a:cubicBezTo>
                  <a:cubicBezTo>
                    <a:pt x="327" y="1043"/>
                    <a:pt x="332" y="1051"/>
                    <a:pt x="334" y="1043"/>
                  </a:cubicBezTo>
                  <a:cubicBezTo>
                    <a:pt x="347" y="940"/>
                    <a:pt x="327" y="835"/>
                    <a:pt x="333" y="732"/>
                  </a:cubicBezTo>
                  <a:cubicBezTo>
                    <a:pt x="338" y="634"/>
                    <a:pt x="344" y="524"/>
                    <a:pt x="344" y="414"/>
                  </a:cubicBezTo>
                  <a:cubicBezTo>
                    <a:pt x="345" y="386"/>
                    <a:pt x="344" y="359"/>
                    <a:pt x="343" y="332"/>
                  </a:cubicBezTo>
                  <a:cubicBezTo>
                    <a:pt x="343" y="304"/>
                    <a:pt x="341" y="277"/>
                    <a:pt x="340" y="251"/>
                  </a:cubicBezTo>
                  <a:cubicBezTo>
                    <a:pt x="337" y="197"/>
                    <a:pt x="332" y="146"/>
                    <a:pt x="325" y="97"/>
                  </a:cubicBezTo>
                  <a:cubicBezTo>
                    <a:pt x="325" y="97"/>
                    <a:pt x="288" y="74"/>
                    <a:pt x="244" y="53"/>
                  </a:cubicBezTo>
                  <a:cubicBezTo>
                    <a:pt x="199" y="32"/>
                    <a:pt x="147" y="12"/>
                    <a:pt x="117" y="19"/>
                  </a:cubicBezTo>
                  <a:cubicBezTo>
                    <a:pt x="110" y="27"/>
                    <a:pt x="97" y="0"/>
                    <a:pt x="94" y="16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03" y="29"/>
                    <a:pt x="93" y="38"/>
                    <a:pt x="86" y="40"/>
                  </a:cubicBezTo>
                  <a:cubicBezTo>
                    <a:pt x="102" y="46"/>
                    <a:pt x="113" y="20"/>
                    <a:pt x="135" y="38"/>
                  </a:cubicBezTo>
                  <a:cubicBezTo>
                    <a:pt x="143" y="42"/>
                    <a:pt x="143" y="53"/>
                    <a:pt x="141" y="61"/>
                  </a:cubicBezTo>
                  <a:cubicBezTo>
                    <a:pt x="145" y="50"/>
                    <a:pt x="155" y="65"/>
                    <a:pt x="161" y="71"/>
                  </a:cubicBezTo>
                  <a:cubicBezTo>
                    <a:pt x="154" y="80"/>
                    <a:pt x="157" y="96"/>
                    <a:pt x="147" y="100"/>
                  </a:cubicBezTo>
                  <a:cubicBezTo>
                    <a:pt x="150" y="102"/>
                    <a:pt x="152" y="109"/>
                    <a:pt x="151" y="115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50" y="127"/>
                    <a:pt x="151" y="111"/>
                    <a:pt x="156" y="114"/>
                  </a:cubicBezTo>
                  <a:cubicBezTo>
                    <a:pt x="158" y="122"/>
                    <a:pt x="146" y="136"/>
                    <a:pt x="147" y="149"/>
                  </a:cubicBezTo>
                  <a:cubicBezTo>
                    <a:pt x="146" y="136"/>
                    <a:pt x="139" y="124"/>
                    <a:pt x="133" y="114"/>
                  </a:cubicBezTo>
                  <a:cubicBezTo>
                    <a:pt x="123" y="139"/>
                    <a:pt x="106" y="110"/>
                    <a:pt x="92" y="104"/>
                  </a:cubicBezTo>
                  <a:cubicBezTo>
                    <a:pt x="98" y="124"/>
                    <a:pt x="108" y="132"/>
                    <a:pt x="117" y="148"/>
                  </a:cubicBezTo>
                  <a:cubicBezTo>
                    <a:pt x="106" y="168"/>
                    <a:pt x="79" y="148"/>
                    <a:pt x="76" y="142"/>
                  </a:cubicBezTo>
                  <a:cubicBezTo>
                    <a:pt x="84" y="160"/>
                    <a:pt x="101" y="179"/>
                    <a:pt x="107" y="189"/>
                  </a:cubicBezTo>
                  <a:cubicBezTo>
                    <a:pt x="86" y="175"/>
                    <a:pt x="79" y="178"/>
                    <a:pt x="62" y="165"/>
                  </a:cubicBezTo>
                  <a:cubicBezTo>
                    <a:pt x="50" y="180"/>
                    <a:pt x="65" y="183"/>
                    <a:pt x="73" y="190"/>
                  </a:cubicBezTo>
                  <a:cubicBezTo>
                    <a:pt x="71" y="186"/>
                    <a:pt x="69" y="179"/>
                    <a:pt x="74" y="178"/>
                  </a:cubicBezTo>
                  <a:cubicBezTo>
                    <a:pt x="72" y="195"/>
                    <a:pt x="104" y="193"/>
                    <a:pt x="118" y="202"/>
                  </a:cubicBezTo>
                  <a:cubicBezTo>
                    <a:pt x="110" y="214"/>
                    <a:pt x="106" y="236"/>
                    <a:pt x="90" y="237"/>
                  </a:cubicBezTo>
                  <a:cubicBezTo>
                    <a:pt x="107" y="237"/>
                    <a:pt x="107" y="237"/>
                    <a:pt x="107" y="237"/>
                  </a:cubicBezTo>
                  <a:cubicBezTo>
                    <a:pt x="111" y="252"/>
                    <a:pt x="96" y="245"/>
                    <a:pt x="89" y="247"/>
                  </a:cubicBezTo>
                  <a:cubicBezTo>
                    <a:pt x="103" y="253"/>
                    <a:pt x="123" y="246"/>
                    <a:pt x="129" y="272"/>
                  </a:cubicBezTo>
                  <a:cubicBezTo>
                    <a:pt x="96" y="267"/>
                    <a:pt x="126" y="294"/>
                    <a:pt x="96" y="293"/>
                  </a:cubicBezTo>
                  <a:cubicBezTo>
                    <a:pt x="98" y="305"/>
                    <a:pt x="114" y="311"/>
                    <a:pt x="111" y="323"/>
                  </a:cubicBezTo>
                  <a:cubicBezTo>
                    <a:pt x="94" y="336"/>
                    <a:pt x="70" y="304"/>
                    <a:pt x="75" y="297"/>
                  </a:cubicBezTo>
                  <a:cubicBezTo>
                    <a:pt x="75" y="279"/>
                    <a:pt x="89" y="299"/>
                    <a:pt x="89" y="292"/>
                  </a:cubicBezTo>
                  <a:cubicBezTo>
                    <a:pt x="80" y="276"/>
                    <a:pt x="80" y="276"/>
                    <a:pt x="80" y="276"/>
                  </a:cubicBezTo>
                  <a:cubicBezTo>
                    <a:pt x="74" y="285"/>
                    <a:pt x="66" y="302"/>
                    <a:pt x="53" y="300"/>
                  </a:cubicBezTo>
                  <a:cubicBezTo>
                    <a:pt x="59" y="317"/>
                    <a:pt x="67" y="287"/>
                    <a:pt x="75" y="305"/>
                  </a:cubicBezTo>
                  <a:cubicBezTo>
                    <a:pt x="67" y="316"/>
                    <a:pt x="67" y="316"/>
                    <a:pt x="67" y="316"/>
                  </a:cubicBezTo>
                  <a:cubicBezTo>
                    <a:pt x="75" y="334"/>
                    <a:pt x="90" y="313"/>
                    <a:pt x="94" y="336"/>
                  </a:cubicBezTo>
                  <a:cubicBezTo>
                    <a:pt x="79" y="320"/>
                    <a:pt x="94" y="362"/>
                    <a:pt x="72" y="360"/>
                  </a:cubicBezTo>
                  <a:cubicBezTo>
                    <a:pt x="86" y="361"/>
                    <a:pt x="86" y="372"/>
                    <a:pt x="87" y="383"/>
                  </a:cubicBezTo>
                  <a:cubicBezTo>
                    <a:pt x="87" y="394"/>
                    <a:pt x="86" y="406"/>
                    <a:pt x="97" y="408"/>
                  </a:cubicBezTo>
                  <a:cubicBezTo>
                    <a:pt x="103" y="396"/>
                    <a:pt x="103" y="396"/>
                    <a:pt x="103" y="396"/>
                  </a:cubicBezTo>
                  <a:cubicBezTo>
                    <a:pt x="91" y="399"/>
                    <a:pt x="91" y="399"/>
                    <a:pt x="91" y="399"/>
                  </a:cubicBezTo>
                  <a:cubicBezTo>
                    <a:pt x="91" y="385"/>
                    <a:pt x="83" y="373"/>
                    <a:pt x="88" y="359"/>
                  </a:cubicBezTo>
                  <a:cubicBezTo>
                    <a:pt x="98" y="370"/>
                    <a:pt x="111" y="356"/>
                    <a:pt x="120" y="369"/>
                  </a:cubicBezTo>
                  <a:cubicBezTo>
                    <a:pt x="136" y="393"/>
                    <a:pt x="105" y="375"/>
                    <a:pt x="105" y="378"/>
                  </a:cubicBezTo>
                  <a:cubicBezTo>
                    <a:pt x="120" y="398"/>
                    <a:pt x="120" y="398"/>
                    <a:pt x="120" y="398"/>
                  </a:cubicBezTo>
                  <a:cubicBezTo>
                    <a:pt x="132" y="385"/>
                    <a:pt x="132" y="385"/>
                    <a:pt x="132" y="385"/>
                  </a:cubicBezTo>
                  <a:cubicBezTo>
                    <a:pt x="136" y="400"/>
                    <a:pt x="137" y="421"/>
                    <a:pt x="135" y="442"/>
                  </a:cubicBezTo>
                  <a:cubicBezTo>
                    <a:pt x="119" y="472"/>
                    <a:pt x="120" y="438"/>
                    <a:pt x="105" y="459"/>
                  </a:cubicBezTo>
                  <a:cubicBezTo>
                    <a:pt x="110" y="469"/>
                    <a:pt x="117" y="467"/>
                    <a:pt x="115" y="481"/>
                  </a:cubicBezTo>
                  <a:cubicBezTo>
                    <a:pt x="123" y="474"/>
                    <a:pt x="112" y="468"/>
                    <a:pt x="113" y="462"/>
                  </a:cubicBezTo>
                  <a:cubicBezTo>
                    <a:pt x="130" y="456"/>
                    <a:pt x="121" y="488"/>
                    <a:pt x="137" y="486"/>
                  </a:cubicBezTo>
                  <a:cubicBezTo>
                    <a:pt x="130" y="492"/>
                    <a:pt x="123" y="491"/>
                    <a:pt x="116" y="486"/>
                  </a:cubicBezTo>
                  <a:cubicBezTo>
                    <a:pt x="123" y="510"/>
                    <a:pt x="120" y="532"/>
                    <a:pt x="98" y="541"/>
                  </a:cubicBezTo>
                  <a:cubicBezTo>
                    <a:pt x="119" y="551"/>
                    <a:pt x="119" y="551"/>
                    <a:pt x="119" y="551"/>
                  </a:cubicBezTo>
                  <a:cubicBezTo>
                    <a:pt x="111" y="592"/>
                    <a:pt x="100" y="524"/>
                    <a:pt x="87" y="557"/>
                  </a:cubicBezTo>
                  <a:cubicBezTo>
                    <a:pt x="85" y="571"/>
                    <a:pt x="85" y="585"/>
                    <a:pt x="94" y="591"/>
                  </a:cubicBezTo>
                  <a:cubicBezTo>
                    <a:pt x="94" y="579"/>
                    <a:pt x="94" y="579"/>
                    <a:pt x="94" y="579"/>
                  </a:cubicBezTo>
                  <a:cubicBezTo>
                    <a:pt x="106" y="589"/>
                    <a:pt x="114" y="588"/>
                    <a:pt x="121" y="603"/>
                  </a:cubicBezTo>
                  <a:cubicBezTo>
                    <a:pt x="119" y="613"/>
                    <a:pt x="105" y="608"/>
                    <a:pt x="116" y="620"/>
                  </a:cubicBezTo>
                  <a:cubicBezTo>
                    <a:pt x="107" y="646"/>
                    <a:pt x="92" y="637"/>
                    <a:pt x="77" y="629"/>
                  </a:cubicBezTo>
                  <a:cubicBezTo>
                    <a:pt x="78" y="640"/>
                    <a:pt x="78" y="654"/>
                    <a:pt x="86" y="656"/>
                  </a:cubicBezTo>
                  <a:cubicBezTo>
                    <a:pt x="81" y="656"/>
                    <a:pt x="72" y="654"/>
                    <a:pt x="66" y="648"/>
                  </a:cubicBezTo>
                  <a:cubicBezTo>
                    <a:pt x="88" y="626"/>
                    <a:pt x="45" y="639"/>
                    <a:pt x="68" y="630"/>
                  </a:cubicBezTo>
                  <a:cubicBezTo>
                    <a:pt x="69" y="626"/>
                    <a:pt x="69" y="626"/>
                    <a:pt x="69" y="626"/>
                  </a:cubicBezTo>
                  <a:cubicBezTo>
                    <a:pt x="67" y="625"/>
                    <a:pt x="66" y="625"/>
                    <a:pt x="65" y="624"/>
                  </a:cubicBezTo>
                  <a:cubicBezTo>
                    <a:pt x="60" y="633"/>
                    <a:pt x="53" y="633"/>
                    <a:pt x="47" y="631"/>
                  </a:cubicBezTo>
                  <a:cubicBezTo>
                    <a:pt x="56" y="640"/>
                    <a:pt x="56" y="640"/>
                    <a:pt x="56" y="640"/>
                  </a:cubicBezTo>
                  <a:cubicBezTo>
                    <a:pt x="37" y="646"/>
                    <a:pt x="37" y="646"/>
                    <a:pt x="37" y="646"/>
                  </a:cubicBezTo>
                  <a:cubicBezTo>
                    <a:pt x="34" y="654"/>
                    <a:pt x="51" y="660"/>
                    <a:pt x="39" y="664"/>
                  </a:cubicBezTo>
                  <a:cubicBezTo>
                    <a:pt x="22" y="676"/>
                    <a:pt x="13" y="646"/>
                    <a:pt x="6" y="675"/>
                  </a:cubicBezTo>
                  <a:cubicBezTo>
                    <a:pt x="0" y="707"/>
                    <a:pt x="32" y="706"/>
                    <a:pt x="27" y="727"/>
                  </a:cubicBezTo>
                  <a:cubicBezTo>
                    <a:pt x="33" y="725"/>
                    <a:pt x="32" y="720"/>
                    <a:pt x="33" y="713"/>
                  </a:cubicBezTo>
                  <a:cubicBezTo>
                    <a:pt x="42" y="720"/>
                    <a:pt x="49" y="708"/>
                    <a:pt x="56" y="720"/>
                  </a:cubicBezTo>
                  <a:cubicBezTo>
                    <a:pt x="38" y="727"/>
                    <a:pt x="39" y="749"/>
                    <a:pt x="39" y="767"/>
                  </a:cubicBezTo>
                  <a:cubicBezTo>
                    <a:pt x="30" y="762"/>
                    <a:pt x="20" y="773"/>
                    <a:pt x="15" y="768"/>
                  </a:cubicBezTo>
                  <a:cubicBezTo>
                    <a:pt x="17" y="777"/>
                    <a:pt x="19" y="785"/>
                    <a:pt x="27" y="789"/>
                  </a:cubicBezTo>
                  <a:cubicBezTo>
                    <a:pt x="41" y="753"/>
                    <a:pt x="41" y="824"/>
                    <a:pt x="59" y="796"/>
                  </a:cubicBezTo>
                  <a:cubicBezTo>
                    <a:pt x="58" y="824"/>
                    <a:pt x="42" y="829"/>
                    <a:pt x="32" y="846"/>
                  </a:cubicBezTo>
                  <a:cubicBezTo>
                    <a:pt x="27" y="845"/>
                    <a:pt x="22" y="814"/>
                    <a:pt x="14" y="838"/>
                  </a:cubicBezTo>
                  <a:cubicBezTo>
                    <a:pt x="32" y="867"/>
                    <a:pt x="40" y="834"/>
                    <a:pt x="61" y="856"/>
                  </a:cubicBezTo>
                  <a:cubicBezTo>
                    <a:pt x="68" y="839"/>
                    <a:pt x="68" y="839"/>
                    <a:pt x="68" y="839"/>
                  </a:cubicBezTo>
                  <a:cubicBezTo>
                    <a:pt x="90" y="837"/>
                    <a:pt x="73" y="870"/>
                    <a:pt x="77" y="874"/>
                  </a:cubicBezTo>
                  <a:cubicBezTo>
                    <a:pt x="72" y="885"/>
                    <a:pt x="71" y="859"/>
                    <a:pt x="56" y="869"/>
                  </a:cubicBezTo>
                  <a:cubicBezTo>
                    <a:pt x="51" y="886"/>
                    <a:pt x="65" y="894"/>
                    <a:pt x="56" y="904"/>
                  </a:cubicBezTo>
                  <a:cubicBezTo>
                    <a:pt x="41" y="894"/>
                    <a:pt x="47" y="901"/>
                    <a:pt x="34" y="889"/>
                  </a:cubicBezTo>
                  <a:cubicBezTo>
                    <a:pt x="33" y="927"/>
                    <a:pt x="16" y="886"/>
                    <a:pt x="6" y="915"/>
                  </a:cubicBezTo>
                  <a:cubicBezTo>
                    <a:pt x="9" y="925"/>
                    <a:pt x="22" y="919"/>
                    <a:pt x="18" y="934"/>
                  </a:cubicBezTo>
                  <a:cubicBezTo>
                    <a:pt x="35" y="926"/>
                    <a:pt x="40" y="927"/>
                    <a:pt x="41" y="903"/>
                  </a:cubicBezTo>
                  <a:cubicBezTo>
                    <a:pt x="65" y="912"/>
                    <a:pt x="35" y="934"/>
                    <a:pt x="49" y="952"/>
                  </a:cubicBezTo>
                  <a:cubicBezTo>
                    <a:pt x="51" y="938"/>
                    <a:pt x="53" y="948"/>
                    <a:pt x="50" y="933"/>
                  </a:cubicBezTo>
                  <a:cubicBezTo>
                    <a:pt x="70" y="931"/>
                    <a:pt x="73" y="926"/>
                    <a:pt x="91" y="940"/>
                  </a:cubicBezTo>
                  <a:cubicBezTo>
                    <a:pt x="86" y="924"/>
                    <a:pt x="65" y="917"/>
                    <a:pt x="72" y="894"/>
                  </a:cubicBezTo>
                  <a:cubicBezTo>
                    <a:pt x="92" y="888"/>
                    <a:pt x="86" y="922"/>
                    <a:pt x="113" y="923"/>
                  </a:cubicBezTo>
                  <a:cubicBezTo>
                    <a:pt x="125" y="935"/>
                    <a:pt x="114" y="962"/>
                    <a:pt x="104" y="974"/>
                  </a:cubicBezTo>
                  <a:cubicBezTo>
                    <a:pt x="120" y="996"/>
                    <a:pt x="119" y="1023"/>
                    <a:pt x="142" y="1041"/>
                  </a:cubicBezTo>
                  <a:cubicBezTo>
                    <a:pt x="134" y="1057"/>
                    <a:pt x="156" y="1097"/>
                    <a:pt x="148" y="1127"/>
                  </a:cubicBezTo>
                  <a:cubicBezTo>
                    <a:pt x="137" y="1131"/>
                    <a:pt x="140" y="1161"/>
                    <a:pt x="129" y="1146"/>
                  </a:cubicBezTo>
                  <a:cubicBezTo>
                    <a:pt x="132" y="1152"/>
                    <a:pt x="134" y="1171"/>
                    <a:pt x="143" y="1166"/>
                  </a:cubicBezTo>
                  <a:cubicBezTo>
                    <a:pt x="140" y="1163"/>
                    <a:pt x="143" y="1160"/>
                    <a:pt x="142" y="1155"/>
                  </a:cubicBezTo>
                  <a:cubicBezTo>
                    <a:pt x="157" y="1160"/>
                    <a:pt x="157" y="1160"/>
                    <a:pt x="157" y="1160"/>
                  </a:cubicBezTo>
                  <a:cubicBezTo>
                    <a:pt x="150" y="1175"/>
                    <a:pt x="168" y="1191"/>
                    <a:pt x="159" y="1205"/>
                  </a:cubicBezTo>
                  <a:cubicBezTo>
                    <a:pt x="148" y="1209"/>
                    <a:pt x="152" y="1179"/>
                    <a:pt x="139" y="1188"/>
                  </a:cubicBezTo>
                  <a:cubicBezTo>
                    <a:pt x="160" y="1202"/>
                    <a:pt x="168" y="1256"/>
                    <a:pt x="158" y="1273"/>
                  </a:cubicBezTo>
                  <a:cubicBezTo>
                    <a:pt x="155" y="1285"/>
                    <a:pt x="137" y="1286"/>
                    <a:pt x="135" y="1290"/>
                  </a:cubicBezTo>
                  <a:cubicBezTo>
                    <a:pt x="136" y="1310"/>
                    <a:pt x="136" y="1310"/>
                    <a:pt x="136" y="1310"/>
                  </a:cubicBezTo>
                  <a:cubicBezTo>
                    <a:pt x="130" y="1312"/>
                    <a:pt x="123" y="1312"/>
                    <a:pt x="115" y="1316"/>
                  </a:cubicBezTo>
                  <a:cubicBezTo>
                    <a:pt x="111" y="1325"/>
                    <a:pt x="117" y="1332"/>
                    <a:pt x="120" y="1338"/>
                  </a:cubicBezTo>
                  <a:cubicBezTo>
                    <a:pt x="108" y="1363"/>
                    <a:pt x="93" y="1349"/>
                    <a:pt x="82" y="1336"/>
                  </a:cubicBezTo>
                  <a:cubicBezTo>
                    <a:pt x="88" y="1321"/>
                    <a:pt x="88" y="1321"/>
                    <a:pt x="88" y="1321"/>
                  </a:cubicBezTo>
                  <a:cubicBezTo>
                    <a:pt x="80" y="1311"/>
                    <a:pt x="84" y="1296"/>
                    <a:pt x="67" y="1304"/>
                  </a:cubicBezTo>
                  <a:cubicBezTo>
                    <a:pt x="69" y="1312"/>
                    <a:pt x="76" y="1311"/>
                    <a:pt x="80" y="1314"/>
                  </a:cubicBezTo>
                  <a:cubicBezTo>
                    <a:pt x="70" y="1322"/>
                    <a:pt x="70" y="1322"/>
                    <a:pt x="70" y="1322"/>
                  </a:cubicBezTo>
                  <a:cubicBezTo>
                    <a:pt x="77" y="1331"/>
                    <a:pt x="80" y="1355"/>
                    <a:pt x="93" y="1353"/>
                  </a:cubicBezTo>
                  <a:cubicBezTo>
                    <a:pt x="83" y="1370"/>
                    <a:pt x="94" y="1390"/>
                    <a:pt x="83" y="1405"/>
                  </a:cubicBezTo>
                  <a:cubicBezTo>
                    <a:pt x="92" y="1394"/>
                    <a:pt x="96" y="1408"/>
                    <a:pt x="106" y="1405"/>
                  </a:cubicBezTo>
                  <a:cubicBezTo>
                    <a:pt x="111" y="1387"/>
                    <a:pt x="111" y="1387"/>
                    <a:pt x="111" y="1387"/>
                  </a:cubicBezTo>
                  <a:cubicBezTo>
                    <a:pt x="114" y="1402"/>
                    <a:pt x="123" y="1423"/>
                    <a:pt x="114" y="1437"/>
                  </a:cubicBezTo>
                  <a:cubicBezTo>
                    <a:pt x="106" y="1435"/>
                    <a:pt x="103" y="1434"/>
                    <a:pt x="95" y="1441"/>
                  </a:cubicBezTo>
                  <a:cubicBezTo>
                    <a:pt x="106" y="1431"/>
                    <a:pt x="109" y="1467"/>
                    <a:pt x="123" y="1446"/>
                  </a:cubicBezTo>
                  <a:cubicBezTo>
                    <a:pt x="119" y="1438"/>
                    <a:pt x="118" y="1431"/>
                    <a:pt x="119" y="1420"/>
                  </a:cubicBezTo>
                  <a:cubicBezTo>
                    <a:pt x="137" y="1414"/>
                    <a:pt x="138" y="1430"/>
                    <a:pt x="148" y="1440"/>
                  </a:cubicBezTo>
                  <a:cubicBezTo>
                    <a:pt x="152" y="1451"/>
                    <a:pt x="156" y="1473"/>
                    <a:pt x="162" y="1489"/>
                  </a:cubicBezTo>
                  <a:cubicBezTo>
                    <a:pt x="158" y="1498"/>
                    <a:pt x="138" y="1501"/>
                    <a:pt x="149" y="1518"/>
                  </a:cubicBezTo>
                  <a:cubicBezTo>
                    <a:pt x="166" y="1497"/>
                    <a:pt x="176" y="1538"/>
                    <a:pt x="193" y="1544"/>
                  </a:cubicBezTo>
                  <a:cubicBezTo>
                    <a:pt x="185" y="1560"/>
                    <a:pt x="207" y="1570"/>
                    <a:pt x="193" y="1583"/>
                  </a:cubicBezTo>
                  <a:cubicBezTo>
                    <a:pt x="187" y="1576"/>
                    <a:pt x="188" y="1552"/>
                    <a:pt x="175" y="1545"/>
                  </a:cubicBezTo>
                  <a:cubicBezTo>
                    <a:pt x="163" y="1544"/>
                    <a:pt x="143" y="1549"/>
                    <a:pt x="137" y="1525"/>
                  </a:cubicBezTo>
                  <a:cubicBezTo>
                    <a:pt x="130" y="1554"/>
                    <a:pt x="147" y="1542"/>
                    <a:pt x="152" y="1556"/>
                  </a:cubicBezTo>
                  <a:cubicBezTo>
                    <a:pt x="150" y="1546"/>
                    <a:pt x="150" y="1546"/>
                    <a:pt x="150" y="1546"/>
                  </a:cubicBezTo>
                  <a:cubicBezTo>
                    <a:pt x="155" y="1551"/>
                    <a:pt x="165" y="1542"/>
                    <a:pt x="165" y="1551"/>
                  </a:cubicBezTo>
                  <a:cubicBezTo>
                    <a:pt x="159" y="1585"/>
                    <a:pt x="146" y="1591"/>
                    <a:pt x="130" y="1613"/>
                  </a:cubicBezTo>
                  <a:cubicBezTo>
                    <a:pt x="139" y="1608"/>
                    <a:pt x="147" y="1619"/>
                    <a:pt x="147" y="1624"/>
                  </a:cubicBezTo>
                  <a:cubicBezTo>
                    <a:pt x="136" y="1646"/>
                    <a:pt x="121" y="1623"/>
                    <a:pt x="103" y="1637"/>
                  </a:cubicBezTo>
                  <a:cubicBezTo>
                    <a:pt x="114" y="1645"/>
                    <a:pt x="110" y="1659"/>
                    <a:pt x="119" y="1655"/>
                  </a:cubicBezTo>
                  <a:cubicBezTo>
                    <a:pt x="119" y="1663"/>
                    <a:pt x="114" y="1659"/>
                    <a:pt x="111" y="1665"/>
                  </a:cubicBezTo>
                  <a:cubicBezTo>
                    <a:pt x="121" y="1671"/>
                    <a:pt x="126" y="1678"/>
                    <a:pt x="126" y="1690"/>
                  </a:cubicBezTo>
                  <a:cubicBezTo>
                    <a:pt x="121" y="1688"/>
                    <a:pt x="113" y="1686"/>
                    <a:pt x="116" y="1675"/>
                  </a:cubicBezTo>
                  <a:cubicBezTo>
                    <a:pt x="111" y="1688"/>
                    <a:pt x="92" y="1692"/>
                    <a:pt x="82" y="1686"/>
                  </a:cubicBezTo>
                  <a:cubicBezTo>
                    <a:pt x="90" y="1665"/>
                    <a:pt x="90" y="1665"/>
                    <a:pt x="90" y="1665"/>
                  </a:cubicBezTo>
                  <a:cubicBezTo>
                    <a:pt x="78" y="1655"/>
                    <a:pt x="84" y="1685"/>
                    <a:pt x="72" y="1684"/>
                  </a:cubicBezTo>
                  <a:cubicBezTo>
                    <a:pt x="69" y="1674"/>
                    <a:pt x="77" y="1667"/>
                    <a:pt x="74" y="1661"/>
                  </a:cubicBezTo>
                  <a:cubicBezTo>
                    <a:pt x="60" y="1667"/>
                    <a:pt x="73" y="1686"/>
                    <a:pt x="74" y="1696"/>
                  </a:cubicBezTo>
                  <a:cubicBezTo>
                    <a:pt x="71" y="1713"/>
                    <a:pt x="58" y="1707"/>
                    <a:pt x="51" y="1707"/>
                  </a:cubicBezTo>
                  <a:cubicBezTo>
                    <a:pt x="71" y="1736"/>
                    <a:pt x="76" y="1674"/>
                    <a:pt x="95" y="1702"/>
                  </a:cubicBezTo>
                  <a:cubicBezTo>
                    <a:pt x="110" y="1712"/>
                    <a:pt x="107" y="1738"/>
                    <a:pt x="110" y="1756"/>
                  </a:cubicBezTo>
                  <a:cubicBezTo>
                    <a:pt x="127" y="1741"/>
                    <a:pt x="134" y="1759"/>
                    <a:pt x="140" y="1777"/>
                  </a:cubicBezTo>
                  <a:cubicBezTo>
                    <a:pt x="141" y="1753"/>
                    <a:pt x="160" y="1772"/>
                    <a:pt x="149" y="1743"/>
                  </a:cubicBezTo>
                  <a:cubicBezTo>
                    <a:pt x="163" y="1743"/>
                    <a:pt x="163" y="1743"/>
                    <a:pt x="163" y="1743"/>
                  </a:cubicBezTo>
                  <a:cubicBezTo>
                    <a:pt x="162" y="1755"/>
                    <a:pt x="156" y="1769"/>
                    <a:pt x="155" y="1781"/>
                  </a:cubicBezTo>
                  <a:cubicBezTo>
                    <a:pt x="152" y="1779"/>
                    <a:pt x="149" y="1781"/>
                    <a:pt x="146" y="1777"/>
                  </a:cubicBezTo>
                  <a:cubicBezTo>
                    <a:pt x="152" y="1814"/>
                    <a:pt x="152" y="1814"/>
                    <a:pt x="152" y="1814"/>
                  </a:cubicBezTo>
                  <a:cubicBezTo>
                    <a:pt x="143" y="1810"/>
                    <a:pt x="143" y="1810"/>
                    <a:pt x="143" y="1810"/>
                  </a:cubicBezTo>
                  <a:cubicBezTo>
                    <a:pt x="140" y="1832"/>
                    <a:pt x="129" y="1860"/>
                    <a:pt x="134" y="1873"/>
                  </a:cubicBezTo>
                  <a:cubicBezTo>
                    <a:pt x="133" y="1862"/>
                    <a:pt x="147" y="1853"/>
                    <a:pt x="151" y="1865"/>
                  </a:cubicBezTo>
                  <a:cubicBezTo>
                    <a:pt x="156" y="1871"/>
                    <a:pt x="163" y="1883"/>
                    <a:pt x="161" y="1894"/>
                  </a:cubicBezTo>
                  <a:cubicBezTo>
                    <a:pt x="145" y="1899"/>
                    <a:pt x="145" y="1937"/>
                    <a:pt x="129" y="1912"/>
                  </a:cubicBezTo>
                  <a:cubicBezTo>
                    <a:pt x="137" y="1944"/>
                    <a:pt x="140" y="1932"/>
                    <a:pt x="149" y="1963"/>
                  </a:cubicBezTo>
                  <a:cubicBezTo>
                    <a:pt x="145" y="1943"/>
                    <a:pt x="145" y="1943"/>
                    <a:pt x="145" y="1943"/>
                  </a:cubicBezTo>
                  <a:cubicBezTo>
                    <a:pt x="158" y="1940"/>
                    <a:pt x="179" y="1958"/>
                    <a:pt x="187" y="1939"/>
                  </a:cubicBezTo>
                  <a:cubicBezTo>
                    <a:pt x="195" y="1961"/>
                    <a:pt x="218" y="1947"/>
                    <a:pt x="220" y="1978"/>
                  </a:cubicBezTo>
                  <a:cubicBezTo>
                    <a:pt x="212" y="1990"/>
                    <a:pt x="194" y="1974"/>
                    <a:pt x="191" y="1956"/>
                  </a:cubicBezTo>
                  <a:cubicBezTo>
                    <a:pt x="190" y="1965"/>
                    <a:pt x="183" y="1973"/>
                    <a:pt x="192" y="1982"/>
                  </a:cubicBezTo>
                  <a:cubicBezTo>
                    <a:pt x="181" y="1988"/>
                    <a:pt x="173" y="1965"/>
                    <a:pt x="169" y="1966"/>
                  </a:cubicBezTo>
                  <a:cubicBezTo>
                    <a:pt x="168" y="1981"/>
                    <a:pt x="176" y="1966"/>
                    <a:pt x="179" y="1981"/>
                  </a:cubicBezTo>
                  <a:cubicBezTo>
                    <a:pt x="193" y="2007"/>
                    <a:pt x="158" y="1996"/>
                    <a:pt x="166" y="2021"/>
                  </a:cubicBezTo>
                  <a:cubicBezTo>
                    <a:pt x="166" y="2016"/>
                    <a:pt x="170" y="2006"/>
                    <a:pt x="176" y="2013"/>
                  </a:cubicBezTo>
                  <a:cubicBezTo>
                    <a:pt x="175" y="2046"/>
                    <a:pt x="188" y="2032"/>
                    <a:pt x="194" y="2056"/>
                  </a:cubicBezTo>
                  <a:cubicBezTo>
                    <a:pt x="175" y="2069"/>
                    <a:pt x="155" y="2063"/>
                    <a:pt x="151" y="2085"/>
                  </a:cubicBezTo>
                  <a:cubicBezTo>
                    <a:pt x="151" y="2072"/>
                    <a:pt x="151" y="2072"/>
                    <a:pt x="151" y="2072"/>
                  </a:cubicBezTo>
                  <a:cubicBezTo>
                    <a:pt x="142" y="2081"/>
                    <a:pt x="137" y="2090"/>
                    <a:pt x="137" y="2099"/>
                  </a:cubicBezTo>
                  <a:cubicBezTo>
                    <a:pt x="152" y="2145"/>
                    <a:pt x="179" y="2183"/>
                    <a:pt x="193" y="2230"/>
                  </a:cubicBezTo>
                  <a:cubicBezTo>
                    <a:pt x="189" y="2213"/>
                    <a:pt x="189" y="2213"/>
                    <a:pt x="189" y="2213"/>
                  </a:cubicBezTo>
                  <a:cubicBezTo>
                    <a:pt x="195" y="2208"/>
                    <a:pt x="196" y="2227"/>
                    <a:pt x="203" y="2227"/>
                  </a:cubicBezTo>
                  <a:cubicBezTo>
                    <a:pt x="195" y="2237"/>
                    <a:pt x="195" y="2237"/>
                    <a:pt x="195" y="2237"/>
                  </a:cubicBezTo>
                  <a:cubicBezTo>
                    <a:pt x="208" y="2240"/>
                    <a:pt x="208" y="2214"/>
                    <a:pt x="221" y="2221"/>
                  </a:cubicBezTo>
                  <a:cubicBezTo>
                    <a:pt x="219" y="2222"/>
                    <a:pt x="219" y="2225"/>
                    <a:pt x="220" y="2227"/>
                  </a:cubicBezTo>
                  <a:cubicBezTo>
                    <a:pt x="224" y="2218"/>
                    <a:pt x="224" y="2218"/>
                    <a:pt x="224" y="2218"/>
                  </a:cubicBezTo>
                  <a:cubicBezTo>
                    <a:pt x="219" y="2240"/>
                    <a:pt x="243" y="2257"/>
                    <a:pt x="221" y="2273"/>
                  </a:cubicBezTo>
                  <a:cubicBezTo>
                    <a:pt x="219" y="2232"/>
                    <a:pt x="184" y="2264"/>
                    <a:pt x="177" y="2228"/>
                  </a:cubicBezTo>
                  <a:cubicBezTo>
                    <a:pt x="179" y="2244"/>
                    <a:pt x="161" y="2228"/>
                    <a:pt x="156" y="2230"/>
                  </a:cubicBezTo>
                  <a:cubicBezTo>
                    <a:pt x="153" y="2242"/>
                    <a:pt x="166" y="2236"/>
                    <a:pt x="161" y="2249"/>
                  </a:cubicBezTo>
                  <a:cubicBezTo>
                    <a:pt x="152" y="2248"/>
                    <a:pt x="143" y="2220"/>
                    <a:pt x="136" y="2232"/>
                  </a:cubicBezTo>
                  <a:cubicBezTo>
                    <a:pt x="151" y="2234"/>
                    <a:pt x="148" y="2246"/>
                    <a:pt x="158" y="2252"/>
                  </a:cubicBezTo>
                  <a:cubicBezTo>
                    <a:pt x="154" y="2261"/>
                    <a:pt x="148" y="2251"/>
                    <a:pt x="144" y="2255"/>
                  </a:cubicBezTo>
                  <a:cubicBezTo>
                    <a:pt x="144" y="2261"/>
                    <a:pt x="151" y="2264"/>
                    <a:pt x="149" y="2269"/>
                  </a:cubicBezTo>
                  <a:cubicBezTo>
                    <a:pt x="140" y="2265"/>
                    <a:pt x="140" y="2265"/>
                    <a:pt x="140" y="2265"/>
                  </a:cubicBezTo>
                  <a:cubicBezTo>
                    <a:pt x="126" y="2292"/>
                    <a:pt x="153" y="2273"/>
                    <a:pt x="149" y="2304"/>
                  </a:cubicBezTo>
                  <a:cubicBezTo>
                    <a:pt x="161" y="2305"/>
                    <a:pt x="158" y="2296"/>
                    <a:pt x="156" y="2283"/>
                  </a:cubicBezTo>
                  <a:cubicBezTo>
                    <a:pt x="183" y="2277"/>
                    <a:pt x="185" y="2323"/>
                    <a:pt x="214" y="2321"/>
                  </a:cubicBezTo>
                  <a:cubicBezTo>
                    <a:pt x="218" y="2350"/>
                    <a:pt x="203" y="2313"/>
                    <a:pt x="195" y="2337"/>
                  </a:cubicBezTo>
                  <a:cubicBezTo>
                    <a:pt x="176" y="2351"/>
                    <a:pt x="176" y="2319"/>
                    <a:pt x="163" y="2312"/>
                  </a:cubicBezTo>
                  <a:cubicBezTo>
                    <a:pt x="151" y="2338"/>
                    <a:pt x="151" y="2338"/>
                    <a:pt x="151" y="2338"/>
                  </a:cubicBezTo>
                  <a:cubicBezTo>
                    <a:pt x="127" y="2329"/>
                    <a:pt x="135" y="2313"/>
                    <a:pt x="114" y="2308"/>
                  </a:cubicBezTo>
                  <a:cubicBezTo>
                    <a:pt x="112" y="2327"/>
                    <a:pt x="118" y="2325"/>
                    <a:pt x="126" y="2344"/>
                  </a:cubicBezTo>
                  <a:cubicBezTo>
                    <a:pt x="145" y="2314"/>
                    <a:pt x="141" y="2358"/>
                    <a:pt x="164" y="2341"/>
                  </a:cubicBezTo>
                  <a:cubicBezTo>
                    <a:pt x="158" y="2355"/>
                    <a:pt x="153" y="2351"/>
                    <a:pt x="153" y="2372"/>
                  </a:cubicBezTo>
                  <a:cubicBezTo>
                    <a:pt x="148" y="2358"/>
                    <a:pt x="133" y="2371"/>
                    <a:pt x="133" y="2353"/>
                  </a:cubicBezTo>
                  <a:cubicBezTo>
                    <a:pt x="135" y="2381"/>
                    <a:pt x="140" y="2374"/>
                    <a:pt x="141" y="2402"/>
                  </a:cubicBezTo>
                  <a:cubicBezTo>
                    <a:pt x="158" y="2411"/>
                    <a:pt x="163" y="2374"/>
                    <a:pt x="175" y="2408"/>
                  </a:cubicBezTo>
                  <a:cubicBezTo>
                    <a:pt x="175" y="2416"/>
                    <a:pt x="168" y="2414"/>
                    <a:pt x="169" y="2410"/>
                  </a:cubicBezTo>
                  <a:cubicBezTo>
                    <a:pt x="162" y="2434"/>
                    <a:pt x="189" y="2405"/>
                    <a:pt x="198" y="2421"/>
                  </a:cubicBezTo>
                  <a:cubicBezTo>
                    <a:pt x="200" y="2431"/>
                    <a:pt x="193" y="2435"/>
                    <a:pt x="189" y="2430"/>
                  </a:cubicBezTo>
                  <a:cubicBezTo>
                    <a:pt x="190" y="2432"/>
                    <a:pt x="191" y="2434"/>
                    <a:pt x="192" y="2435"/>
                  </a:cubicBezTo>
                  <a:cubicBezTo>
                    <a:pt x="350" y="2435"/>
                    <a:pt x="350" y="2435"/>
                    <a:pt x="350" y="2435"/>
                  </a:cubicBezTo>
                  <a:cubicBezTo>
                    <a:pt x="339" y="2429"/>
                    <a:pt x="327" y="2426"/>
                    <a:pt x="318" y="241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5332412" y="1295400"/>
              <a:ext cx="855891" cy="7210658"/>
            </a:xfrm>
            <a:custGeom>
              <a:avLst/>
              <a:gdLst>
                <a:gd name="T0" fmla="*/ 287 w 372"/>
                <a:gd name="T1" fmla="*/ 2357 h 2435"/>
                <a:gd name="T2" fmla="*/ 339 w 372"/>
                <a:gd name="T3" fmla="*/ 2280 h 2435"/>
                <a:gd name="T4" fmla="*/ 328 w 372"/>
                <a:gd name="T5" fmla="*/ 2169 h 2435"/>
                <a:gd name="T6" fmla="*/ 352 w 372"/>
                <a:gd name="T7" fmla="*/ 2125 h 2435"/>
                <a:gd name="T8" fmla="*/ 370 w 372"/>
                <a:gd name="T9" fmla="*/ 1975 h 2435"/>
                <a:gd name="T10" fmla="*/ 344 w 372"/>
                <a:gd name="T11" fmla="*/ 1781 h 2435"/>
                <a:gd name="T12" fmla="*/ 355 w 372"/>
                <a:gd name="T13" fmla="*/ 1706 h 2435"/>
                <a:gd name="T14" fmla="*/ 338 w 372"/>
                <a:gd name="T15" fmla="*/ 1540 h 2435"/>
                <a:gd name="T16" fmla="*/ 344 w 372"/>
                <a:gd name="T17" fmla="*/ 1444 h 2435"/>
                <a:gd name="T18" fmla="*/ 334 w 372"/>
                <a:gd name="T19" fmla="*/ 1184 h 2435"/>
                <a:gd name="T20" fmla="*/ 333 w 372"/>
                <a:gd name="T21" fmla="*/ 732 h 2435"/>
                <a:gd name="T22" fmla="*/ 244 w 372"/>
                <a:gd name="T23" fmla="*/ 53 h 2435"/>
                <a:gd name="T24" fmla="*/ 135 w 372"/>
                <a:gd name="T25" fmla="*/ 38 h 2435"/>
                <a:gd name="T26" fmla="*/ 145 w 372"/>
                <a:gd name="T27" fmla="*/ 115 h 2435"/>
                <a:gd name="T28" fmla="*/ 117 w 372"/>
                <a:gd name="T29" fmla="*/ 148 h 2435"/>
                <a:gd name="T30" fmla="*/ 74 w 372"/>
                <a:gd name="T31" fmla="*/ 178 h 2435"/>
                <a:gd name="T32" fmla="*/ 129 w 372"/>
                <a:gd name="T33" fmla="*/ 272 h 2435"/>
                <a:gd name="T34" fmla="*/ 80 w 372"/>
                <a:gd name="T35" fmla="*/ 276 h 2435"/>
                <a:gd name="T36" fmla="*/ 72 w 372"/>
                <a:gd name="T37" fmla="*/ 360 h 2435"/>
                <a:gd name="T38" fmla="*/ 88 w 372"/>
                <a:gd name="T39" fmla="*/ 359 h 2435"/>
                <a:gd name="T40" fmla="*/ 135 w 372"/>
                <a:gd name="T41" fmla="*/ 442 h 2435"/>
                <a:gd name="T42" fmla="*/ 116 w 372"/>
                <a:gd name="T43" fmla="*/ 486 h 2435"/>
                <a:gd name="T44" fmla="*/ 94 w 372"/>
                <a:gd name="T45" fmla="*/ 579 h 2435"/>
                <a:gd name="T46" fmla="*/ 66 w 372"/>
                <a:gd name="T47" fmla="*/ 648 h 2435"/>
                <a:gd name="T48" fmla="*/ 56 w 372"/>
                <a:gd name="T49" fmla="*/ 640 h 2435"/>
                <a:gd name="T50" fmla="*/ 33 w 372"/>
                <a:gd name="T51" fmla="*/ 713 h 2435"/>
                <a:gd name="T52" fmla="*/ 59 w 372"/>
                <a:gd name="T53" fmla="*/ 796 h 2435"/>
                <a:gd name="T54" fmla="*/ 77 w 372"/>
                <a:gd name="T55" fmla="*/ 874 h 2435"/>
                <a:gd name="T56" fmla="*/ 18 w 372"/>
                <a:gd name="T57" fmla="*/ 934 h 2435"/>
                <a:gd name="T58" fmla="*/ 72 w 372"/>
                <a:gd name="T59" fmla="*/ 894 h 2435"/>
                <a:gd name="T60" fmla="*/ 129 w 372"/>
                <a:gd name="T61" fmla="*/ 1146 h 2435"/>
                <a:gd name="T62" fmla="*/ 139 w 372"/>
                <a:gd name="T63" fmla="*/ 1188 h 2435"/>
                <a:gd name="T64" fmla="*/ 120 w 372"/>
                <a:gd name="T65" fmla="*/ 1338 h 2435"/>
                <a:gd name="T66" fmla="*/ 70 w 372"/>
                <a:gd name="T67" fmla="*/ 1322 h 2435"/>
                <a:gd name="T68" fmla="*/ 114 w 372"/>
                <a:gd name="T69" fmla="*/ 1437 h 2435"/>
                <a:gd name="T70" fmla="*/ 162 w 372"/>
                <a:gd name="T71" fmla="*/ 1489 h 2435"/>
                <a:gd name="T72" fmla="*/ 137 w 372"/>
                <a:gd name="T73" fmla="*/ 1525 h 2435"/>
                <a:gd name="T74" fmla="*/ 147 w 372"/>
                <a:gd name="T75" fmla="*/ 1624 h 2435"/>
                <a:gd name="T76" fmla="*/ 116 w 372"/>
                <a:gd name="T77" fmla="*/ 1675 h 2435"/>
                <a:gd name="T78" fmla="*/ 74 w 372"/>
                <a:gd name="T79" fmla="*/ 1696 h 2435"/>
                <a:gd name="T80" fmla="*/ 149 w 372"/>
                <a:gd name="T81" fmla="*/ 1743 h 2435"/>
                <a:gd name="T82" fmla="*/ 143 w 372"/>
                <a:gd name="T83" fmla="*/ 1810 h 2435"/>
                <a:gd name="T84" fmla="*/ 149 w 372"/>
                <a:gd name="T85" fmla="*/ 1963 h 2435"/>
                <a:gd name="T86" fmla="*/ 192 w 372"/>
                <a:gd name="T87" fmla="*/ 1982 h 2435"/>
                <a:gd name="T88" fmla="*/ 194 w 372"/>
                <a:gd name="T89" fmla="*/ 2056 h 2435"/>
                <a:gd name="T90" fmla="*/ 189 w 372"/>
                <a:gd name="T91" fmla="*/ 2213 h 2435"/>
                <a:gd name="T92" fmla="*/ 224 w 372"/>
                <a:gd name="T93" fmla="*/ 2218 h 2435"/>
                <a:gd name="T94" fmla="*/ 136 w 372"/>
                <a:gd name="T95" fmla="*/ 2232 h 2435"/>
                <a:gd name="T96" fmla="*/ 149 w 372"/>
                <a:gd name="T97" fmla="*/ 2304 h 2435"/>
                <a:gd name="T98" fmla="*/ 151 w 372"/>
                <a:gd name="T99" fmla="*/ 2338 h 2435"/>
                <a:gd name="T100" fmla="*/ 133 w 372"/>
                <a:gd name="T101" fmla="*/ 2353 h 2435"/>
                <a:gd name="T102" fmla="*/ 189 w 372"/>
                <a:gd name="T103" fmla="*/ 2430 h 2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72" h="2435">
                  <a:moveTo>
                    <a:pt x="318" y="2418"/>
                  </a:moveTo>
                  <a:cubicBezTo>
                    <a:pt x="317" y="2395"/>
                    <a:pt x="331" y="2416"/>
                    <a:pt x="335" y="2415"/>
                  </a:cubicBezTo>
                  <a:cubicBezTo>
                    <a:pt x="336" y="2408"/>
                    <a:pt x="309" y="2397"/>
                    <a:pt x="329" y="2391"/>
                  </a:cubicBezTo>
                  <a:cubicBezTo>
                    <a:pt x="318" y="2380"/>
                    <a:pt x="306" y="2373"/>
                    <a:pt x="300" y="2390"/>
                  </a:cubicBezTo>
                  <a:cubicBezTo>
                    <a:pt x="301" y="2378"/>
                    <a:pt x="294" y="2360"/>
                    <a:pt x="287" y="2357"/>
                  </a:cubicBezTo>
                  <a:cubicBezTo>
                    <a:pt x="309" y="2367"/>
                    <a:pt x="296" y="2343"/>
                    <a:pt x="314" y="2342"/>
                  </a:cubicBezTo>
                  <a:cubicBezTo>
                    <a:pt x="318" y="2324"/>
                    <a:pt x="324" y="2283"/>
                    <a:pt x="301" y="2266"/>
                  </a:cubicBezTo>
                  <a:cubicBezTo>
                    <a:pt x="325" y="2271"/>
                    <a:pt x="325" y="2271"/>
                    <a:pt x="325" y="2271"/>
                  </a:cubicBezTo>
                  <a:cubicBezTo>
                    <a:pt x="323" y="2250"/>
                    <a:pt x="323" y="2250"/>
                    <a:pt x="323" y="2250"/>
                  </a:cubicBezTo>
                  <a:cubicBezTo>
                    <a:pt x="337" y="2234"/>
                    <a:pt x="338" y="2269"/>
                    <a:pt x="339" y="2280"/>
                  </a:cubicBezTo>
                  <a:cubicBezTo>
                    <a:pt x="342" y="2251"/>
                    <a:pt x="341" y="2231"/>
                    <a:pt x="340" y="2205"/>
                  </a:cubicBezTo>
                  <a:cubicBezTo>
                    <a:pt x="335" y="2212"/>
                    <a:pt x="330" y="2208"/>
                    <a:pt x="323" y="2211"/>
                  </a:cubicBezTo>
                  <a:cubicBezTo>
                    <a:pt x="313" y="2202"/>
                    <a:pt x="321" y="2190"/>
                    <a:pt x="318" y="2180"/>
                  </a:cubicBezTo>
                  <a:cubicBezTo>
                    <a:pt x="324" y="2178"/>
                    <a:pt x="329" y="2179"/>
                    <a:pt x="331" y="2187"/>
                  </a:cubicBezTo>
                  <a:cubicBezTo>
                    <a:pt x="328" y="2169"/>
                    <a:pt x="328" y="2169"/>
                    <a:pt x="328" y="2169"/>
                  </a:cubicBezTo>
                  <a:cubicBezTo>
                    <a:pt x="343" y="2170"/>
                    <a:pt x="343" y="2162"/>
                    <a:pt x="353" y="2180"/>
                  </a:cubicBezTo>
                  <a:cubicBezTo>
                    <a:pt x="348" y="2163"/>
                    <a:pt x="348" y="2163"/>
                    <a:pt x="348" y="2163"/>
                  </a:cubicBezTo>
                  <a:cubicBezTo>
                    <a:pt x="353" y="2145"/>
                    <a:pt x="361" y="2164"/>
                    <a:pt x="365" y="2169"/>
                  </a:cubicBezTo>
                  <a:cubicBezTo>
                    <a:pt x="369" y="2140"/>
                    <a:pt x="369" y="2140"/>
                    <a:pt x="369" y="2140"/>
                  </a:cubicBezTo>
                  <a:cubicBezTo>
                    <a:pt x="361" y="2129"/>
                    <a:pt x="355" y="2145"/>
                    <a:pt x="352" y="2125"/>
                  </a:cubicBezTo>
                  <a:cubicBezTo>
                    <a:pt x="365" y="2098"/>
                    <a:pt x="361" y="2064"/>
                    <a:pt x="366" y="2034"/>
                  </a:cubicBezTo>
                  <a:cubicBezTo>
                    <a:pt x="351" y="2055"/>
                    <a:pt x="351" y="2055"/>
                    <a:pt x="351" y="2055"/>
                  </a:cubicBezTo>
                  <a:cubicBezTo>
                    <a:pt x="356" y="2036"/>
                    <a:pt x="332" y="2040"/>
                    <a:pt x="322" y="2034"/>
                  </a:cubicBezTo>
                  <a:cubicBezTo>
                    <a:pt x="324" y="2017"/>
                    <a:pt x="324" y="1994"/>
                    <a:pt x="330" y="1980"/>
                  </a:cubicBezTo>
                  <a:cubicBezTo>
                    <a:pt x="341" y="1996"/>
                    <a:pt x="359" y="1990"/>
                    <a:pt x="370" y="1975"/>
                  </a:cubicBezTo>
                  <a:cubicBezTo>
                    <a:pt x="372" y="1940"/>
                    <a:pt x="346" y="1948"/>
                    <a:pt x="338" y="1929"/>
                  </a:cubicBezTo>
                  <a:cubicBezTo>
                    <a:pt x="367" y="1945"/>
                    <a:pt x="349" y="1905"/>
                    <a:pt x="365" y="1909"/>
                  </a:cubicBezTo>
                  <a:cubicBezTo>
                    <a:pt x="365" y="1887"/>
                    <a:pt x="362" y="1865"/>
                    <a:pt x="360" y="1843"/>
                  </a:cubicBezTo>
                  <a:cubicBezTo>
                    <a:pt x="358" y="1820"/>
                    <a:pt x="356" y="1798"/>
                    <a:pt x="357" y="1775"/>
                  </a:cubicBezTo>
                  <a:cubicBezTo>
                    <a:pt x="353" y="1776"/>
                    <a:pt x="348" y="1789"/>
                    <a:pt x="344" y="1781"/>
                  </a:cubicBezTo>
                  <a:cubicBezTo>
                    <a:pt x="339" y="1764"/>
                    <a:pt x="352" y="1756"/>
                    <a:pt x="357" y="1754"/>
                  </a:cubicBezTo>
                  <a:cubicBezTo>
                    <a:pt x="355" y="1733"/>
                    <a:pt x="346" y="1720"/>
                    <a:pt x="338" y="1713"/>
                  </a:cubicBezTo>
                  <a:cubicBezTo>
                    <a:pt x="340" y="1722"/>
                    <a:pt x="336" y="1723"/>
                    <a:pt x="328" y="1721"/>
                  </a:cubicBezTo>
                  <a:cubicBezTo>
                    <a:pt x="326" y="1699"/>
                    <a:pt x="346" y="1706"/>
                    <a:pt x="333" y="1685"/>
                  </a:cubicBezTo>
                  <a:cubicBezTo>
                    <a:pt x="349" y="1680"/>
                    <a:pt x="340" y="1708"/>
                    <a:pt x="355" y="1706"/>
                  </a:cubicBezTo>
                  <a:cubicBezTo>
                    <a:pt x="357" y="1687"/>
                    <a:pt x="351" y="1675"/>
                    <a:pt x="343" y="1661"/>
                  </a:cubicBezTo>
                  <a:cubicBezTo>
                    <a:pt x="353" y="1658"/>
                    <a:pt x="345" y="1674"/>
                    <a:pt x="354" y="1664"/>
                  </a:cubicBezTo>
                  <a:cubicBezTo>
                    <a:pt x="348" y="1634"/>
                    <a:pt x="338" y="1598"/>
                    <a:pt x="333" y="1576"/>
                  </a:cubicBezTo>
                  <a:cubicBezTo>
                    <a:pt x="347" y="1571"/>
                    <a:pt x="347" y="1571"/>
                    <a:pt x="347" y="1571"/>
                  </a:cubicBezTo>
                  <a:cubicBezTo>
                    <a:pt x="346" y="1556"/>
                    <a:pt x="344" y="1547"/>
                    <a:pt x="338" y="1540"/>
                  </a:cubicBezTo>
                  <a:cubicBezTo>
                    <a:pt x="343" y="1533"/>
                    <a:pt x="346" y="1539"/>
                    <a:pt x="348" y="1546"/>
                  </a:cubicBezTo>
                  <a:cubicBezTo>
                    <a:pt x="350" y="1527"/>
                    <a:pt x="340" y="1504"/>
                    <a:pt x="338" y="1493"/>
                  </a:cubicBezTo>
                  <a:cubicBezTo>
                    <a:pt x="346" y="1495"/>
                    <a:pt x="340" y="1504"/>
                    <a:pt x="346" y="1507"/>
                  </a:cubicBezTo>
                  <a:cubicBezTo>
                    <a:pt x="350" y="1483"/>
                    <a:pt x="324" y="1453"/>
                    <a:pt x="342" y="1437"/>
                  </a:cubicBezTo>
                  <a:cubicBezTo>
                    <a:pt x="344" y="1439"/>
                    <a:pt x="344" y="1442"/>
                    <a:pt x="344" y="1444"/>
                  </a:cubicBezTo>
                  <a:cubicBezTo>
                    <a:pt x="346" y="1409"/>
                    <a:pt x="337" y="1378"/>
                    <a:pt x="337" y="1339"/>
                  </a:cubicBezTo>
                  <a:cubicBezTo>
                    <a:pt x="353" y="1305"/>
                    <a:pt x="317" y="1327"/>
                    <a:pt x="319" y="1293"/>
                  </a:cubicBezTo>
                  <a:cubicBezTo>
                    <a:pt x="355" y="1294"/>
                    <a:pt x="323" y="1246"/>
                    <a:pt x="330" y="1231"/>
                  </a:cubicBezTo>
                  <a:cubicBezTo>
                    <a:pt x="324" y="1236"/>
                    <a:pt x="324" y="1236"/>
                    <a:pt x="324" y="1236"/>
                  </a:cubicBezTo>
                  <a:cubicBezTo>
                    <a:pt x="311" y="1218"/>
                    <a:pt x="324" y="1195"/>
                    <a:pt x="334" y="1184"/>
                  </a:cubicBezTo>
                  <a:cubicBezTo>
                    <a:pt x="337" y="1158"/>
                    <a:pt x="338" y="1119"/>
                    <a:pt x="324" y="1093"/>
                  </a:cubicBezTo>
                  <a:cubicBezTo>
                    <a:pt x="331" y="1098"/>
                    <a:pt x="331" y="1098"/>
                    <a:pt x="331" y="1098"/>
                  </a:cubicBezTo>
                  <a:cubicBezTo>
                    <a:pt x="322" y="1077"/>
                    <a:pt x="334" y="1064"/>
                    <a:pt x="325" y="1042"/>
                  </a:cubicBezTo>
                  <a:cubicBezTo>
                    <a:pt x="327" y="1043"/>
                    <a:pt x="332" y="1051"/>
                    <a:pt x="334" y="1043"/>
                  </a:cubicBezTo>
                  <a:cubicBezTo>
                    <a:pt x="347" y="940"/>
                    <a:pt x="327" y="835"/>
                    <a:pt x="333" y="732"/>
                  </a:cubicBezTo>
                  <a:cubicBezTo>
                    <a:pt x="338" y="634"/>
                    <a:pt x="344" y="524"/>
                    <a:pt x="344" y="414"/>
                  </a:cubicBezTo>
                  <a:cubicBezTo>
                    <a:pt x="345" y="386"/>
                    <a:pt x="344" y="359"/>
                    <a:pt x="343" y="332"/>
                  </a:cubicBezTo>
                  <a:cubicBezTo>
                    <a:pt x="343" y="304"/>
                    <a:pt x="341" y="277"/>
                    <a:pt x="340" y="251"/>
                  </a:cubicBezTo>
                  <a:cubicBezTo>
                    <a:pt x="337" y="197"/>
                    <a:pt x="332" y="146"/>
                    <a:pt x="325" y="97"/>
                  </a:cubicBezTo>
                  <a:cubicBezTo>
                    <a:pt x="325" y="97"/>
                    <a:pt x="288" y="74"/>
                    <a:pt x="244" y="53"/>
                  </a:cubicBezTo>
                  <a:cubicBezTo>
                    <a:pt x="199" y="32"/>
                    <a:pt x="147" y="12"/>
                    <a:pt x="117" y="19"/>
                  </a:cubicBezTo>
                  <a:cubicBezTo>
                    <a:pt x="110" y="27"/>
                    <a:pt x="97" y="0"/>
                    <a:pt x="94" y="16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03" y="29"/>
                    <a:pt x="93" y="38"/>
                    <a:pt x="86" y="40"/>
                  </a:cubicBezTo>
                  <a:cubicBezTo>
                    <a:pt x="102" y="46"/>
                    <a:pt x="113" y="20"/>
                    <a:pt x="135" y="38"/>
                  </a:cubicBezTo>
                  <a:cubicBezTo>
                    <a:pt x="143" y="42"/>
                    <a:pt x="143" y="53"/>
                    <a:pt x="141" y="61"/>
                  </a:cubicBezTo>
                  <a:cubicBezTo>
                    <a:pt x="145" y="50"/>
                    <a:pt x="155" y="65"/>
                    <a:pt x="161" y="71"/>
                  </a:cubicBezTo>
                  <a:cubicBezTo>
                    <a:pt x="154" y="80"/>
                    <a:pt x="157" y="96"/>
                    <a:pt x="147" y="100"/>
                  </a:cubicBezTo>
                  <a:cubicBezTo>
                    <a:pt x="150" y="102"/>
                    <a:pt x="152" y="109"/>
                    <a:pt x="151" y="115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50" y="127"/>
                    <a:pt x="151" y="111"/>
                    <a:pt x="156" y="114"/>
                  </a:cubicBezTo>
                  <a:cubicBezTo>
                    <a:pt x="158" y="122"/>
                    <a:pt x="146" y="136"/>
                    <a:pt x="147" y="149"/>
                  </a:cubicBezTo>
                  <a:cubicBezTo>
                    <a:pt x="146" y="136"/>
                    <a:pt x="139" y="124"/>
                    <a:pt x="133" y="114"/>
                  </a:cubicBezTo>
                  <a:cubicBezTo>
                    <a:pt x="123" y="139"/>
                    <a:pt x="106" y="110"/>
                    <a:pt x="92" y="104"/>
                  </a:cubicBezTo>
                  <a:cubicBezTo>
                    <a:pt x="98" y="124"/>
                    <a:pt x="108" y="132"/>
                    <a:pt x="117" y="148"/>
                  </a:cubicBezTo>
                  <a:cubicBezTo>
                    <a:pt x="106" y="168"/>
                    <a:pt x="79" y="148"/>
                    <a:pt x="76" y="142"/>
                  </a:cubicBezTo>
                  <a:cubicBezTo>
                    <a:pt x="84" y="160"/>
                    <a:pt x="101" y="179"/>
                    <a:pt x="107" y="189"/>
                  </a:cubicBezTo>
                  <a:cubicBezTo>
                    <a:pt x="86" y="175"/>
                    <a:pt x="79" y="178"/>
                    <a:pt x="62" y="165"/>
                  </a:cubicBezTo>
                  <a:cubicBezTo>
                    <a:pt x="50" y="180"/>
                    <a:pt x="65" y="183"/>
                    <a:pt x="73" y="190"/>
                  </a:cubicBezTo>
                  <a:cubicBezTo>
                    <a:pt x="71" y="186"/>
                    <a:pt x="69" y="179"/>
                    <a:pt x="74" y="178"/>
                  </a:cubicBezTo>
                  <a:cubicBezTo>
                    <a:pt x="72" y="195"/>
                    <a:pt x="104" y="193"/>
                    <a:pt x="118" y="202"/>
                  </a:cubicBezTo>
                  <a:cubicBezTo>
                    <a:pt x="110" y="214"/>
                    <a:pt x="106" y="236"/>
                    <a:pt x="90" y="237"/>
                  </a:cubicBezTo>
                  <a:cubicBezTo>
                    <a:pt x="107" y="237"/>
                    <a:pt x="107" y="237"/>
                    <a:pt x="107" y="237"/>
                  </a:cubicBezTo>
                  <a:cubicBezTo>
                    <a:pt x="111" y="252"/>
                    <a:pt x="96" y="245"/>
                    <a:pt x="89" y="247"/>
                  </a:cubicBezTo>
                  <a:cubicBezTo>
                    <a:pt x="103" y="253"/>
                    <a:pt x="123" y="246"/>
                    <a:pt x="129" y="272"/>
                  </a:cubicBezTo>
                  <a:cubicBezTo>
                    <a:pt x="96" y="267"/>
                    <a:pt x="126" y="294"/>
                    <a:pt x="96" y="293"/>
                  </a:cubicBezTo>
                  <a:cubicBezTo>
                    <a:pt x="98" y="305"/>
                    <a:pt x="114" y="311"/>
                    <a:pt x="111" y="323"/>
                  </a:cubicBezTo>
                  <a:cubicBezTo>
                    <a:pt x="94" y="336"/>
                    <a:pt x="70" y="304"/>
                    <a:pt x="75" y="297"/>
                  </a:cubicBezTo>
                  <a:cubicBezTo>
                    <a:pt x="75" y="279"/>
                    <a:pt x="89" y="299"/>
                    <a:pt x="89" y="292"/>
                  </a:cubicBezTo>
                  <a:cubicBezTo>
                    <a:pt x="80" y="276"/>
                    <a:pt x="80" y="276"/>
                    <a:pt x="80" y="276"/>
                  </a:cubicBezTo>
                  <a:cubicBezTo>
                    <a:pt x="74" y="285"/>
                    <a:pt x="66" y="302"/>
                    <a:pt x="53" y="300"/>
                  </a:cubicBezTo>
                  <a:cubicBezTo>
                    <a:pt x="59" y="317"/>
                    <a:pt x="67" y="287"/>
                    <a:pt x="75" y="305"/>
                  </a:cubicBezTo>
                  <a:cubicBezTo>
                    <a:pt x="67" y="316"/>
                    <a:pt x="67" y="316"/>
                    <a:pt x="67" y="316"/>
                  </a:cubicBezTo>
                  <a:cubicBezTo>
                    <a:pt x="75" y="334"/>
                    <a:pt x="90" y="313"/>
                    <a:pt x="94" y="336"/>
                  </a:cubicBezTo>
                  <a:cubicBezTo>
                    <a:pt x="79" y="320"/>
                    <a:pt x="94" y="362"/>
                    <a:pt x="72" y="360"/>
                  </a:cubicBezTo>
                  <a:cubicBezTo>
                    <a:pt x="86" y="361"/>
                    <a:pt x="86" y="372"/>
                    <a:pt x="87" y="383"/>
                  </a:cubicBezTo>
                  <a:cubicBezTo>
                    <a:pt x="87" y="394"/>
                    <a:pt x="86" y="406"/>
                    <a:pt x="97" y="408"/>
                  </a:cubicBezTo>
                  <a:cubicBezTo>
                    <a:pt x="103" y="396"/>
                    <a:pt x="103" y="396"/>
                    <a:pt x="103" y="396"/>
                  </a:cubicBezTo>
                  <a:cubicBezTo>
                    <a:pt x="91" y="399"/>
                    <a:pt x="91" y="399"/>
                    <a:pt x="91" y="399"/>
                  </a:cubicBezTo>
                  <a:cubicBezTo>
                    <a:pt x="91" y="385"/>
                    <a:pt x="83" y="373"/>
                    <a:pt x="88" y="359"/>
                  </a:cubicBezTo>
                  <a:cubicBezTo>
                    <a:pt x="98" y="370"/>
                    <a:pt x="111" y="356"/>
                    <a:pt x="120" y="369"/>
                  </a:cubicBezTo>
                  <a:cubicBezTo>
                    <a:pt x="136" y="393"/>
                    <a:pt x="105" y="375"/>
                    <a:pt x="105" y="378"/>
                  </a:cubicBezTo>
                  <a:cubicBezTo>
                    <a:pt x="120" y="398"/>
                    <a:pt x="120" y="398"/>
                    <a:pt x="120" y="398"/>
                  </a:cubicBezTo>
                  <a:cubicBezTo>
                    <a:pt x="132" y="385"/>
                    <a:pt x="132" y="385"/>
                    <a:pt x="132" y="385"/>
                  </a:cubicBezTo>
                  <a:cubicBezTo>
                    <a:pt x="136" y="400"/>
                    <a:pt x="137" y="421"/>
                    <a:pt x="135" y="442"/>
                  </a:cubicBezTo>
                  <a:cubicBezTo>
                    <a:pt x="119" y="472"/>
                    <a:pt x="120" y="438"/>
                    <a:pt x="105" y="459"/>
                  </a:cubicBezTo>
                  <a:cubicBezTo>
                    <a:pt x="110" y="469"/>
                    <a:pt x="117" y="467"/>
                    <a:pt x="115" y="481"/>
                  </a:cubicBezTo>
                  <a:cubicBezTo>
                    <a:pt x="123" y="474"/>
                    <a:pt x="112" y="468"/>
                    <a:pt x="113" y="462"/>
                  </a:cubicBezTo>
                  <a:cubicBezTo>
                    <a:pt x="130" y="456"/>
                    <a:pt x="121" y="488"/>
                    <a:pt x="137" y="486"/>
                  </a:cubicBezTo>
                  <a:cubicBezTo>
                    <a:pt x="130" y="492"/>
                    <a:pt x="123" y="491"/>
                    <a:pt x="116" y="486"/>
                  </a:cubicBezTo>
                  <a:cubicBezTo>
                    <a:pt x="123" y="510"/>
                    <a:pt x="120" y="532"/>
                    <a:pt x="98" y="541"/>
                  </a:cubicBezTo>
                  <a:cubicBezTo>
                    <a:pt x="119" y="551"/>
                    <a:pt x="119" y="551"/>
                    <a:pt x="119" y="551"/>
                  </a:cubicBezTo>
                  <a:cubicBezTo>
                    <a:pt x="111" y="592"/>
                    <a:pt x="100" y="524"/>
                    <a:pt x="87" y="557"/>
                  </a:cubicBezTo>
                  <a:cubicBezTo>
                    <a:pt x="85" y="571"/>
                    <a:pt x="85" y="585"/>
                    <a:pt x="94" y="591"/>
                  </a:cubicBezTo>
                  <a:cubicBezTo>
                    <a:pt x="94" y="579"/>
                    <a:pt x="94" y="579"/>
                    <a:pt x="94" y="579"/>
                  </a:cubicBezTo>
                  <a:cubicBezTo>
                    <a:pt x="106" y="589"/>
                    <a:pt x="114" y="588"/>
                    <a:pt x="121" y="603"/>
                  </a:cubicBezTo>
                  <a:cubicBezTo>
                    <a:pt x="119" y="613"/>
                    <a:pt x="105" y="608"/>
                    <a:pt x="116" y="620"/>
                  </a:cubicBezTo>
                  <a:cubicBezTo>
                    <a:pt x="107" y="646"/>
                    <a:pt x="92" y="637"/>
                    <a:pt x="77" y="629"/>
                  </a:cubicBezTo>
                  <a:cubicBezTo>
                    <a:pt x="78" y="640"/>
                    <a:pt x="78" y="654"/>
                    <a:pt x="86" y="656"/>
                  </a:cubicBezTo>
                  <a:cubicBezTo>
                    <a:pt x="81" y="656"/>
                    <a:pt x="72" y="654"/>
                    <a:pt x="66" y="648"/>
                  </a:cubicBezTo>
                  <a:cubicBezTo>
                    <a:pt x="88" y="626"/>
                    <a:pt x="45" y="639"/>
                    <a:pt x="68" y="630"/>
                  </a:cubicBezTo>
                  <a:cubicBezTo>
                    <a:pt x="69" y="626"/>
                    <a:pt x="69" y="626"/>
                    <a:pt x="69" y="626"/>
                  </a:cubicBezTo>
                  <a:cubicBezTo>
                    <a:pt x="67" y="625"/>
                    <a:pt x="66" y="625"/>
                    <a:pt x="65" y="624"/>
                  </a:cubicBezTo>
                  <a:cubicBezTo>
                    <a:pt x="60" y="633"/>
                    <a:pt x="53" y="633"/>
                    <a:pt x="47" y="631"/>
                  </a:cubicBezTo>
                  <a:cubicBezTo>
                    <a:pt x="56" y="640"/>
                    <a:pt x="56" y="640"/>
                    <a:pt x="56" y="640"/>
                  </a:cubicBezTo>
                  <a:cubicBezTo>
                    <a:pt x="37" y="646"/>
                    <a:pt x="37" y="646"/>
                    <a:pt x="37" y="646"/>
                  </a:cubicBezTo>
                  <a:cubicBezTo>
                    <a:pt x="34" y="654"/>
                    <a:pt x="51" y="660"/>
                    <a:pt x="39" y="664"/>
                  </a:cubicBezTo>
                  <a:cubicBezTo>
                    <a:pt x="22" y="676"/>
                    <a:pt x="13" y="646"/>
                    <a:pt x="6" y="675"/>
                  </a:cubicBezTo>
                  <a:cubicBezTo>
                    <a:pt x="0" y="707"/>
                    <a:pt x="32" y="706"/>
                    <a:pt x="27" y="727"/>
                  </a:cubicBezTo>
                  <a:cubicBezTo>
                    <a:pt x="33" y="725"/>
                    <a:pt x="32" y="720"/>
                    <a:pt x="33" y="713"/>
                  </a:cubicBezTo>
                  <a:cubicBezTo>
                    <a:pt x="42" y="720"/>
                    <a:pt x="49" y="708"/>
                    <a:pt x="56" y="720"/>
                  </a:cubicBezTo>
                  <a:cubicBezTo>
                    <a:pt x="38" y="727"/>
                    <a:pt x="39" y="749"/>
                    <a:pt x="39" y="767"/>
                  </a:cubicBezTo>
                  <a:cubicBezTo>
                    <a:pt x="30" y="762"/>
                    <a:pt x="20" y="773"/>
                    <a:pt x="15" y="768"/>
                  </a:cubicBezTo>
                  <a:cubicBezTo>
                    <a:pt x="17" y="777"/>
                    <a:pt x="19" y="785"/>
                    <a:pt x="27" y="789"/>
                  </a:cubicBezTo>
                  <a:cubicBezTo>
                    <a:pt x="41" y="753"/>
                    <a:pt x="41" y="824"/>
                    <a:pt x="59" y="796"/>
                  </a:cubicBezTo>
                  <a:cubicBezTo>
                    <a:pt x="58" y="824"/>
                    <a:pt x="42" y="829"/>
                    <a:pt x="32" y="846"/>
                  </a:cubicBezTo>
                  <a:cubicBezTo>
                    <a:pt x="27" y="845"/>
                    <a:pt x="22" y="814"/>
                    <a:pt x="14" y="838"/>
                  </a:cubicBezTo>
                  <a:cubicBezTo>
                    <a:pt x="32" y="867"/>
                    <a:pt x="40" y="834"/>
                    <a:pt x="61" y="856"/>
                  </a:cubicBezTo>
                  <a:cubicBezTo>
                    <a:pt x="68" y="839"/>
                    <a:pt x="68" y="839"/>
                    <a:pt x="68" y="839"/>
                  </a:cubicBezTo>
                  <a:cubicBezTo>
                    <a:pt x="90" y="837"/>
                    <a:pt x="73" y="870"/>
                    <a:pt x="77" y="874"/>
                  </a:cubicBezTo>
                  <a:cubicBezTo>
                    <a:pt x="72" y="885"/>
                    <a:pt x="71" y="859"/>
                    <a:pt x="56" y="869"/>
                  </a:cubicBezTo>
                  <a:cubicBezTo>
                    <a:pt x="51" y="886"/>
                    <a:pt x="65" y="894"/>
                    <a:pt x="56" y="904"/>
                  </a:cubicBezTo>
                  <a:cubicBezTo>
                    <a:pt x="41" y="894"/>
                    <a:pt x="47" y="901"/>
                    <a:pt x="34" y="889"/>
                  </a:cubicBezTo>
                  <a:cubicBezTo>
                    <a:pt x="33" y="927"/>
                    <a:pt x="16" y="886"/>
                    <a:pt x="6" y="915"/>
                  </a:cubicBezTo>
                  <a:cubicBezTo>
                    <a:pt x="9" y="925"/>
                    <a:pt x="22" y="919"/>
                    <a:pt x="18" y="934"/>
                  </a:cubicBezTo>
                  <a:cubicBezTo>
                    <a:pt x="35" y="926"/>
                    <a:pt x="40" y="927"/>
                    <a:pt x="41" y="903"/>
                  </a:cubicBezTo>
                  <a:cubicBezTo>
                    <a:pt x="65" y="912"/>
                    <a:pt x="35" y="934"/>
                    <a:pt x="49" y="952"/>
                  </a:cubicBezTo>
                  <a:cubicBezTo>
                    <a:pt x="51" y="938"/>
                    <a:pt x="53" y="948"/>
                    <a:pt x="50" y="933"/>
                  </a:cubicBezTo>
                  <a:cubicBezTo>
                    <a:pt x="70" y="931"/>
                    <a:pt x="73" y="926"/>
                    <a:pt x="91" y="940"/>
                  </a:cubicBezTo>
                  <a:cubicBezTo>
                    <a:pt x="86" y="924"/>
                    <a:pt x="65" y="917"/>
                    <a:pt x="72" y="894"/>
                  </a:cubicBezTo>
                  <a:cubicBezTo>
                    <a:pt x="92" y="888"/>
                    <a:pt x="86" y="922"/>
                    <a:pt x="113" y="923"/>
                  </a:cubicBezTo>
                  <a:cubicBezTo>
                    <a:pt x="125" y="935"/>
                    <a:pt x="114" y="962"/>
                    <a:pt x="104" y="974"/>
                  </a:cubicBezTo>
                  <a:cubicBezTo>
                    <a:pt x="120" y="996"/>
                    <a:pt x="119" y="1023"/>
                    <a:pt x="142" y="1041"/>
                  </a:cubicBezTo>
                  <a:cubicBezTo>
                    <a:pt x="134" y="1057"/>
                    <a:pt x="156" y="1097"/>
                    <a:pt x="148" y="1127"/>
                  </a:cubicBezTo>
                  <a:cubicBezTo>
                    <a:pt x="137" y="1131"/>
                    <a:pt x="140" y="1161"/>
                    <a:pt x="129" y="1146"/>
                  </a:cubicBezTo>
                  <a:cubicBezTo>
                    <a:pt x="132" y="1152"/>
                    <a:pt x="134" y="1171"/>
                    <a:pt x="143" y="1166"/>
                  </a:cubicBezTo>
                  <a:cubicBezTo>
                    <a:pt x="140" y="1163"/>
                    <a:pt x="143" y="1160"/>
                    <a:pt x="142" y="1155"/>
                  </a:cubicBezTo>
                  <a:cubicBezTo>
                    <a:pt x="157" y="1160"/>
                    <a:pt x="157" y="1160"/>
                    <a:pt x="157" y="1160"/>
                  </a:cubicBezTo>
                  <a:cubicBezTo>
                    <a:pt x="150" y="1175"/>
                    <a:pt x="168" y="1191"/>
                    <a:pt x="159" y="1205"/>
                  </a:cubicBezTo>
                  <a:cubicBezTo>
                    <a:pt x="148" y="1209"/>
                    <a:pt x="152" y="1179"/>
                    <a:pt x="139" y="1188"/>
                  </a:cubicBezTo>
                  <a:cubicBezTo>
                    <a:pt x="160" y="1202"/>
                    <a:pt x="168" y="1256"/>
                    <a:pt x="158" y="1273"/>
                  </a:cubicBezTo>
                  <a:cubicBezTo>
                    <a:pt x="155" y="1285"/>
                    <a:pt x="137" y="1286"/>
                    <a:pt x="135" y="1290"/>
                  </a:cubicBezTo>
                  <a:cubicBezTo>
                    <a:pt x="136" y="1310"/>
                    <a:pt x="136" y="1310"/>
                    <a:pt x="136" y="1310"/>
                  </a:cubicBezTo>
                  <a:cubicBezTo>
                    <a:pt x="130" y="1312"/>
                    <a:pt x="123" y="1312"/>
                    <a:pt x="115" y="1316"/>
                  </a:cubicBezTo>
                  <a:cubicBezTo>
                    <a:pt x="111" y="1325"/>
                    <a:pt x="117" y="1332"/>
                    <a:pt x="120" y="1338"/>
                  </a:cubicBezTo>
                  <a:cubicBezTo>
                    <a:pt x="108" y="1363"/>
                    <a:pt x="93" y="1349"/>
                    <a:pt x="82" y="1336"/>
                  </a:cubicBezTo>
                  <a:cubicBezTo>
                    <a:pt x="88" y="1321"/>
                    <a:pt x="88" y="1321"/>
                    <a:pt x="88" y="1321"/>
                  </a:cubicBezTo>
                  <a:cubicBezTo>
                    <a:pt x="80" y="1311"/>
                    <a:pt x="84" y="1296"/>
                    <a:pt x="67" y="1304"/>
                  </a:cubicBezTo>
                  <a:cubicBezTo>
                    <a:pt x="69" y="1312"/>
                    <a:pt x="76" y="1311"/>
                    <a:pt x="80" y="1314"/>
                  </a:cubicBezTo>
                  <a:cubicBezTo>
                    <a:pt x="70" y="1322"/>
                    <a:pt x="70" y="1322"/>
                    <a:pt x="70" y="1322"/>
                  </a:cubicBezTo>
                  <a:cubicBezTo>
                    <a:pt x="77" y="1331"/>
                    <a:pt x="80" y="1355"/>
                    <a:pt x="93" y="1353"/>
                  </a:cubicBezTo>
                  <a:cubicBezTo>
                    <a:pt x="83" y="1370"/>
                    <a:pt x="94" y="1390"/>
                    <a:pt x="83" y="1405"/>
                  </a:cubicBezTo>
                  <a:cubicBezTo>
                    <a:pt x="92" y="1394"/>
                    <a:pt x="96" y="1408"/>
                    <a:pt x="106" y="1405"/>
                  </a:cubicBezTo>
                  <a:cubicBezTo>
                    <a:pt x="111" y="1387"/>
                    <a:pt x="111" y="1387"/>
                    <a:pt x="111" y="1387"/>
                  </a:cubicBezTo>
                  <a:cubicBezTo>
                    <a:pt x="114" y="1402"/>
                    <a:pt x="123" y="1423"/>
                    <a:pt x="114" y="1437"/>
                  </a:cubicBezTo>
                  <a:cubicBezTo>
                    <a:pt x="106" y="1435"/>
                    <a:pt x="103" y="1434"/>
                    <a:pt x="95" y="1441"/>
                  </a:cubicBezTo>
                  <a:cubicBezTo>
                    <a:pt x="106" y="1431"/>
                    <a:pt x="109" y="1467"/>
                    <a:pt x="123" y="1446"/>
                  </a:cubicBezTo>
                  <a:cubicBezTo>
                    <a:pt x="119" y="1438"/>
                    <a:pt x="118" y="1431"/>
                    <a:pt x="119" y="1420"/>
                  </a:cubicBezTo>
                  <a:cubicBezTo>
                    <a:pt x="137" y="1414"/>
                    <a:pt x="138" y="1430"/>
                    <a:pt x="148" y="1440"/>
                  </a:cubicBezTo>
                  <a:cubicBezTo>
                    <a:pt x="152" y="1451"/>
                    <a:pt x="156" y="1473"/>
                    <a:pt x="162" y="1489"/>
                  </a:cubicBezTo>
                  <a:cubicBezTo>
                    <a:pt x="158" y="1498"/>
                    <a:pt x="138" y="1501"/>
                    <a:pt x="149" y="1518"/>
                  </a:cubicBezTo>
                  <a:cubicBezTo>
                    <a:pt x="166" y="1497"/>
                    <a:pt x="176" y="1538"/>
                    <a:pt x="193" y="1544"/>
                  </a:cubicBezTo>
                  <a:cubicBezTo>
                    <a:pt x="185" y="1560"/>
                    <a:pt x="207" y="1570"/>
                    <a:pt x="193" y="1583"/>
                  </a:cubicBezTo>
                  <a:cubicBezTo>
                    <a:pt x="187" y="1576"/>
                    <a:pt x="188" y="1552"/>
                    <a:pt x="175" y="1545"/>
                  </a:cubicBezTo>
                  <a:cubicBezTo>
                    <a:pt x="163" y="1544"/>
                    <a:pt x="143" y="1549"/>
                    <a:pt x="137" y="1525"/>
                  </a:cubicBezTo>
                  <a:cubicBezTo>
                    <a:pt x="130" y="1554"/>
                    <a:pt x="147" y="1542"/>
                    <a:pt x="152" y="1556"/>
                  </a:cubicBezTo>
                  <a:cubicBezTo>
                    <a:pt x="150" y="1546"/>
                    <a:pt x="150" y="1546"/>
                    <a:pt x="150" y="1546"/>
                  </a:cubicBezTo>
                  <a:cubicBezTo>
                    <a:pt x="155" y="1551"/>
                    <a:pt x="165" y="1542"/>
                    <a:pt x="165" y="1551"/>
                  </a:cubicBezTo>
                  <a:cubicBezTo>
                    <a:pt x="159" y="1585"/>
                    <a:pt x="146" y="1591"/>
                    <a:pt x="130" y="1613"/>
                  </a:cubicBezTo>
                  <a:cubicBezTo>
                    <a:pt x="139" y="1608"/>
                    <a:pt x="147" y="1619"/>
                    <a:pt x="147" y="1624"/>
                  </a:cubicBezTo>
                  <a:cubicBezTo>
                    <a:pt x="136" y="1646"/>
                    <a:pt x="121" y="1623"/>
                    <a:pt x="103" y="1637"/>
                  </a:cubicBezTo>
                  <a:cubicBezTo>
                    <a:pt x="114" y="1645"/>
                    <a:pt x="110" y="1659"/>
                    <a:pt x="119" y="1655"/>
                  </a:cubicBezTo>
                  <a:cubicBezTo>
                    <a:pt x="119" y="1663"/>
                    <a:pt x="114" y="1659"/>
                    <a:pt x="111" y="1665"/>
                  </a:cubicBezTo>
                  <a:cubicBezTo>
                    <a:pt x="121" y="1671"/>
                    <a:pt x="126" y="1678"/>
                    <a:pt x="126" y="1690"/>
                  </a:cubicBezTo>
                  <a:cubicBezTo>
                    <a:pt x="121" y="1688"/>
                    <a:pt x="113" y="1686"/>
                    <a:pt x="116" y="1675"/>
                  </a:cubicBezTo>
                  <a:cubicBezTo>
                    <a:pt x="111" y="1688"/>
                    <a:pt x="92" y="1692"/>
                    <a:pt x="82" y="1686"/>
                  </a:cubicBezTo>
                  <a:cubicBezTo>
                    <a:pt x="90" y="1665"/>
                    <a:pt x="90" y="1665"/>
                    <a:pt x="90" y="1665"/>
                  </a:cubicBezTo>
                  <a:cubicBezTo>
                    <a:pt x="78" y="1655"/>
                    <a:pt x="84" y="1685"/>
                    <a:pt x="72" y="1684"/>
                  </a:cubicBezTo>
                  <a:cubicBezTo>
                    <a:pt x="69" y="1674"/>
                    <a:pt x="77" y="1667"/>
                    <a:pt x="74" y="1661"/>
                  </a:cubicBezTo>
                  <a:cubicBezTo>
                    <a:pt x="60" y="1667"/>
                    <a:pt x="73" y="1686"/>
                    <a:pt x="74" y="1696"/>
                  </a:cubicBezTo>
                  <a:cubicBezTo>
                    <a:pt x="71" y="1713"/>
                    <a:pt x="58" y="1707"/>
                    <a:pt x="51" y="1707"/>
                  </a:cubicBezTo>
                  <a:cubicBezTo>
                    <a:pt x="71" y="1736"/>
                    <a:pt x="76" y="1674"/>
                    <a:pt x="95" y="1702"/>
                  </a:cubicBezTo>
                  <a:cubicBezTo>
                    <a:pt x="110" y="1712"/>
                    <a:pt x="107" y="1738"/>
                    <a:pt x="110" y="1756"/>
                  </a:cubicBezTo>
                  <a:cubicBezTo>
                    <a:pt x="127" y="1741"/>
                    <a:pt x="134" y="1759"/>
                    <a:pt x="140" y="1777"/>
                  </a:cubicBezTo>
                  <a:cubicBezTo>
                    <a:pt x="141" y="1753"/>
                    <a:pt x="160" y="1772"/>
                    <a:pt x="149" y="1743"/>
                  </a:cubicBezTo>
                  <a:cubicBezTo>
                    <a:pt x="163" y="1743"/>
                    <a:pt x="163" y="1743"/>
                    <a:pt x="163" y="1743"/>
                  </a:cubicBezTo>
                  <a:cubicBezTo>
                    <a:pt x="162" y="1755"/>
                    <a:pt x="156" y="1769"/>
                    <a:pt x="155" y="1781"/>
                  </a:cubicBezTo>
                  <a:cubicBezTo>
                    <a:pt x="152" y="1779"/>
                    <a:pt x="149" y="1781"/>
                    <a:pt x="146" y="1777"/>
                  </a:cubicBezTo>
                  <a:cubicBezTo>
                    <a:pt x="152" y="1814"/>
                    <a:pt x="152" y="1814"/>
                    <a:pt x="152" y="1814"/>
                  </a:cubicBezTo>
                  <a:cubicBezTo>
                    <a:pt x="143" y="1810"/>
                    <a:pt x="143" y="1810"/>
                    <a:pt x="143" y="1810"/>
                  </a:cubicBezTo>
                  <a:cubicBezTo>
                    <a:pt x="140" y="1832"/>
                    <a:pt x="129" y="1860"/>
                    <a:pt x="134" y="1873"/>
                  </a:cubicBezTo>
                  <a:cubicBezTo>
                    <a:pt x="133" y="1862"/>
                    <a:pt x="147" y="1853"/>
                    <a:pt x="151" y="1865"/>
                  </a:cubicBezTo>
                  <a:cubicBezTo>
                    <a:pt x="156" y="1871"/>
                    <a:pt x="163" y="1883"/>
                    <a:pt x="161" y="1894"/>
                  </a:cubicBezTo>
                  <a:cubicBezTo>
                    <a:pt x="145" y="1899"/>
                    <a:pt x="145" y="1937"/>
                    <a:pt x="129" y="1912"/>
                  </a:cubicBezTo>
                  <a:cubicBezTo>
                    <a:pt x="137" y="1944"/>
                    <a:pt x="140" y="1932"/>
                    <a:pt x="149" y="1963"/>
                  </a:cubicBezTo>
                  <a:cubicBezTo>
                    <a:pt x="145" y="1943"/>
                    <a:pt x="145" y="1943"/>
                    <a:pt x="145" y="1943"/>
                  </a:cubicBezTo>
                  <a:cubicBezTo>
                    <a:pt x="158" y="1940"/>
                    <a:pt x="179" y="1958"/>
                    <a:pt x="187" y="1939"/>
                  </a:cubicBezTo>
                  <a:cubicBezTo>
                    <a:pt x="195" y="1961"/>
                    <a:pt x="218" y="1947"/>
                    <a:pt x="220" y="1978"/>
                  </a:cubicBezTo>
                  <a:cubicBezTo>
                    <a:pt x="212" y="1990"/>
                    <a:pt x="194" y="1974"/>
                    <a:pt x="191" y="1956"/>
                  </a:cubicBezTo>
                  <a:cubicBezTo>
                    <a:pt x="190" y="1965"/>
                    <a:pt x="183" y="1973"/>
                    <a:pt x="192" y="1982"/>
                  </a:cubicBezTo>
                  <a:cubicBezTo>
                    <a:pt x="181" y="1988"/>
                    <a:pt x="173" y="1965"/>
                    <a:pt x="169" y="1966"/>
                  </a:cubicBezTo>
                  <a:cubicBezTo>
                    <a:pt x="168" y="1981"/>
                    <a:pt x="176" y="1966"/>
                    <a:pt x="179" y="1981"/>
                  </a:cubicBezTo>
                  <a:cubicBezTo>
                    <a:pt x="193" y="2007"/>
                    <a:pt x="158" y="1996"/>
                    <a:pt x="166" y="2021"/>
                  </a:cubicBezTo>
                  <a:cubicBezTo>
                    <a:pt x="166" y="2016"/>
                    <a:pt x="170" y="2006"/>
                    <a:pt x="176" y="2013"/>
                  </a:cubicBezTo>
                  <a:cubicBezTo>
                    <a:pt x="175" y="2046"/>
                    <a:pt x="188" y="2032"/>
                    <a:pt x="194" y="2056"/>
                  </a:cubicBezTo>
                  <a:cubicBezTo>
                    <a:pt x="175" y="2069"/>
                    <a:pt x="155" y="2063"/>
                    <a:pt x="151" y="2085"/>
                  </a:cubicBezTo>
                  <a:cubicBezTo>
                    <a:pt x="151" y="2072"/>
                    <a:pt x="151" y="2072"/>
                    <a:pt x="151" y="2072"/>
                  </a:cubicBezTo>
                  <a:cubicBezTo>
                    <a:pt x="142" y="2081"/>
                    <a:pt x="137" y="2090"/>
                    <a:pt x="137" y="2099"/>
                  </a:cubicBezTo>
                  <a:cubicBezTo>
                    <a:pt x="152" y="2145"/>
                    <a:pt x="179" y="2183"/>
                    <a:pt x="193" y="2230"/>
                  </a:cubicBezTo>
                  <a:cubicBezTo>
                    <a:pt x="189" y="2213"/>
                    <a:pt x="189" y="2213"/>
                    <a:pt x="189" y="2213"/>
                  </a:cubicBezTo>
                  <a:cubicBezTo>
                    <a:pt x="195" y="2208"/>
                    <a:pt x="196" y="2227"/>
                    <a:pt x="203" y="2227"/>
                  </a:cubicBezTo>
                  <a:cubicBezTo>
                    <a:pt x="195" y="2237"/>
                    <a:pt x="195" y="2237"/>
                    <a:pt x="195" y="2237"/>
                  </a:cubicBezTo>
                  <a:cubicBezTo>
                    <a:pt x="208" y="2240"/>
                    <a:pt x="208" y="2214"/>
                    <a:pt x="221" y="2221"/>
                  </a:cubicBezTo>
                  <a:cubicBezTo>
                    <a:pt x="219" y="2222"/>
                    <a:pt x="219" y="2225"/>
                    <a:pt x="220" y="2227"/>
                  </a:cubicBezTo>
                  <a:cubicBezTo>
                    <a:pt x="224" y="2218"/>
                    <a:pt x="224" y="2218"/>
                    <a:pt x="224" y="2218"/>
                  </a:cubicBezTo>
                  <a:cubicBezTo>
                    <a:pt x="219" y="2240"/>
                    <a:pt x="243" y="2257"/>
                    <a:pt x="221" y="2273"/>
                  </a:cubicBezTo>
                  <a:cubicBezTo>
                    <a:pt x="219" y="2232"/>
                    <a:pt x="184" y="2264"/>
                    <a:pt x="177" y="2228"/>
                  </a:cubicBezTo>
                  <a:cubicBezTo>
                    <a:pt x="179" y="2244"/>
                    <a:pt x="161" y="2228"/>
                    <a:pt x="156" y="2230"/>
                  </a:cubicBezTo>
                  <a:cubicBezTo>
                    <a:pt x="153" y="2242"/>
                    <a:pt x="166" y="2236"/>
                    <a:pt x="161" y="2249"/>
                  </a:cubicBezTo>
                  <a:cubicBezTo>
                    <a:pt x="152" y="2248"/>
                    <a:pt x="143" y="2220"/>
                    <a:pt x="136" y="2232"/>
                  </a:cubicBezTo>
                  <a:cubicBezTo>
                    <a:pt x="151" y="2234"/>
                    <a:pt x="148" y="2246"/>
                    <a:pt x="158" y="2252"/>
                  </a:cubicBezTo>
                  <a:cubicBezTo>
                    <a:pt x="154" y="2261"/>
                    <a:pt x="148" y="2251"/>
                    <a:pt x="144" y="2255"/>
                  </a:cubicBezTo>
                  <a:cubicBezTo>
                    <a:pt x="144" y="2261"/>
                    <a:pt x="151" y="2264"/>
                    <a:pt x="149" y="2269"/>
                  </a:cubicBezTo>
                  <a:cubicBezTo>
                    <a:pt x="140" y="2265"/>
                    <a:pt x="140" y="2265"/>
                    <a:pt x="140" y="2265"/>
                  </a:cubicBezTo>
                  <a:cubicBezTo>
                    <a:pt x="126" y="2292"/>
                    <a:pt x="153" y="2273"/>
                    <a:pt x="149" y="2304"/>
                  </a:cubicBezTo>
                  <a:cubicBezTo>
                    <a:pt x="161" y="2305"/>
                    <a:pt x="158" y="2296"/>
                    <a:pt x="156" y="2283"/>
                  </a:cubicBezTo>
                  <a:cubicBezTo>
                    <a:pt x="183" y="2277"/>
                    <a:pt x="185" y="2323"/>
                    <a:pt x="214" y="2321"/>
                  </a:cubicBezTo>
                  <a:cubicBezTo>
                    <a:pt x="218" y="2350"/>
                    <a:pt x="203" y="2313"/>
                    <a:pt x="195" y="2337"/>
                  </a:cubicBezTo>
                  <a:cubicBezTo>
                    <a:pt x="176" y="2351"/>
                    <a:pt x="176" y="2319"/>
                    <a:pt x="163" y="2312"/>
                  </a:cubicBezTo>
                  <a:cubicBezTo>
                    <a:pt x="151" y="2338"/>
                    <a:pt x="151" y="2338"/>
                    <a:pt x="151" y="2338"/>
                  </a:cubicBezTo>
                  <a:cubicBezTo>
                    <a:pt x="127" y="2329"/>
                    <a:pt x="135" y="2313"/>
                    <a:pt x="114" y="2308"/>
                  </a:cubicBezTo>
                  <a:cubicBezTo>
                    <a:pt x="112" y="2327"/>
                    <a:pt x="118" y="2325"/>
                    <a:pt x="126" y="2344"/>
                  </a:cubicBezTo>
                  <a:cubicBezTo>
                    <a:pt x="145" y="2314"/>
                    <a:pt x="141" y="2358"/>
                    <a:pt x="164" y="2341"/>
                  </a:cubicBezTo>
                  <a:cubicBezTo>
                    <a:pt x="158" y="2355"/>
                    <a:pt x="153" y="2351"/>
                    <a:pt x="153" y="2372"/>
                  </a:cubicBezTo>
                  <a:cubicBezTo>
                    <a:pt x="148" y="2358"/>
                    <a:pt x="133" y="2371"/>
                    <a:pt x="133" y="2353"/>
                  </a:cubicBezTo>
                  <a:cubicBezTo>
                    <a:pt x="135" y="2381"/>
                    <a:pt x="140" y="2374"/>
                    <a:pt x="141" y="2402"/>
                  </a:cubicBezTo>
                  <a:cubicBezTo>
                    <a:pt x="158" y="2411"/>
                    <a:pt x="163" y="2374"/>
                    <a:pt x="175" y="2408"/>
                  </a:cubicBezTo>
                  <a:cubicBezTo>
                    <a:pt x="175" y="2416"/>
                    <a:pt x="168" y="2414"/>
                    <a:pt x="169" y="2410"/>
                  </a:cubicBezTo>
                  <a:cubicBezTo>
                    <a:pt x="162" y="2434"/>
                    <a:pt x="189" y="2405"/>
                    <a:pt x="198" y="2421"/>
                  </a:cubicBezTo>
                  <a:cubicBezTo>
                    <a:pt x="200" y="2431"/>
                    <a:pt x="193" y="2435"/>
                    <a:pt x="189" y="2430"/>
                  </a:cubicBezTo>
                  <a:cubicBezTo>
                    <a:pt x="190" y="2432"/>
                    <a:pt x="191" y="2434"/>
                    <a:pt x="192" y="2435"/>
                  </a:cubicBezTo>
                  <a:cubicBezTo>
                    <a:pt x="350" y="2435"/>
                    <a:pt x="350" y="2435"/>
                    <a:pt x="350" y="2435"/>
                  </a:cubicBezTo>
                  <a:cubicBezTo>
                    <a:pt x="339" y="2429"/>
                    <a:pt x="327" y="2426"/>
                    <a:pt x="318" y="241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 rot="5400000">
            <a:off x="2130443" y="-175703"/>
            <a:ext cx="1947364" cy="6208249"/>
            <a:chOff x="5408612" y="649751"/>
            <a:chExt cx="1947364" cy="6208249"/>
          </a:xfrm>
        </p:grpSpPr>
        <p:grpSp>
          <p:nvGrpSpPr>
            <p:cNvPr id="7" name="Group 6"/>
            <p:cNvGrpSpPr/>
            <p:nvPr/>
          </p:nvGrpSpPr>
          <p:grpSpPr>
            <a:xfrm>
              <a:off x="5858649" y="1719488"/>
              <a:ext cx="898735" cy="5138512"/>
              <a:chOff x="5332412" y="1295400"/>
              <a:chExt cx="972909" cy="5562600"/>
            </a:xfrm>
          </p:grpSpPr>
          <p:sp>
            <p:nvSpPr>
              <p:cNvPr id="8" name="Freeform 7"/>
              <p:cNvSpPr>
                <a:spLocks/>
              </p:cNvSpPr>
              <p:nvPr/>
            </p:nvSpPr>
            <p:spPr bwMode="auto">
              <a:xfrm flipH="1">
                <a:off x="6018212" y="1295400"/>
                <a:ext cx="287109" cy="5562600"/>
              </a:xfrm>
              <a:custGeom>
                <a:avLst/>
                <a:gdLst>
                  <a:gd name="T0" fmla="*/ 287 w 372"/>
                  <a:gd name="T1" fmla="*/ 2357 h 2435"/>
                  <a:gd name="T2" fmla="*/ 339 w 372"/>
                  <a:gd name="T3" fmla="*/ 2280 h 2435"/>
                  <a:gd name="T4" fmla="*/ 328 w 372"/>
                  <a:gd name="T5" fmla="*/ 2169 h 2435"/>
                  <a:gd name="T6" fmla="*/ 352 w 372"/>
                  <a:gd name="T7" fmla="*/ 2125 h 2435"/>
                  <a:gd name="T8" fmla="*/ 370 w 372"/>
                  <a:gd name="T9" fmla="*/ 1975 h 2435"/>
                  <a:gd name="T10" fmla="*/ 344 w 372"/>
                  <a:gd name="T11" fmla="*/ 1781 h 2435"/>
                  <a:gd name="T12" fmla="*/ 355 w 372"/>
                  <a:gd name="T13" fmla="*/ 1706 h 2435"/>
                  <a:gd name="T14" fmla="*/ 338 w 372"/>
                  <a:gd name="T15" fmla="*/ 1540 h 2435"/>
                  <a:gd name="T16" fmla="*/ 344 w 372"/>
                  <a:gd name="T17" fmla="*/ 1444 h 2435"/>
                  <a:gd name="T18" fmla="*/ 334 w 372"/>
                  <a:gd name="T19" fmla="*/ 1184 h 2435"/>
                  <a:gd name="T20" fmla="*/ 333 w 372"/>
                  <a:gd name="T21" fmla="*/ 732 h 2435"/>
                  <a:gd name="T22" fmla="*/ 244 w 372"/>
                  <a:gd name="T23" fmla="*/ 53 h 2435"/>
                  <a:gd name="T24" fmla="*/ 135 w 372"/>
                  <a:gd name="T25" fmla="*/ 38 h 2435"/>
                  <a:gd name="T26" fmla="*/ 145 w 372"/>
                  <a:gd name="T27" fmla="*/ 115 h 2435"/>
                  <a:gd name="T28" fmla="*/ 117 w 372"/>
                  <a:gd name="T29" fmla="*/ 148 h 2435"/>
                  <a:gd name="T30" fmla="*/ 74 w 372"/>
                  <a:gd name="T31" fmla="*/ 178 h 2435"/>
                  <a:gd name="T32" fmla="*/ 129 w 372"/>
                  <a:gd name="T33" fmla="*/ 272 h 2435"/>
                  <a:gd name="T34" fmla="*/ 80 w 372"/>
                  <a:gd name="T35" fmla="*/ 276 h 2435"/>
                  <a:gd name="T36" fmla="*/ 72 w 372"/>
                  <a:gd name="T37" fmla="*/ 360 h 2435"/>
                  <a:gd name="T38" fmla="*/ 88 w 372"/>
                  <a:gd name="T39" fmla="*/ 359 h 2435"/>
                  <a:gd name="T40" fmla="*/ 135 w 372"/>
                  <a:gd name="T41" fmla="*/ 442 h 2435"/>
                  <a:gd name="T42" fmla="*/ 116 w 372"/>
                  <a:gd name="T43" fmla="*/ 486 h 2435"/>
                  <a:gd name="T44" fmla="*/ 94 w 372"/>
                  <a:gd name="T45" fmla="*/ 579 h 2435"/>
                  <a:gd name="T46" fmla="*/ 66 w 372"/>
                  <a:gd name="T47" fmla="*/ 648 h 2435"/>
                  <a:gd name="T48" fmla="*/ 56 w 372"/>
                  <a:gd name="T49" fmla="*/ 640 h 2435"/>
                  <a:gd name="T50" fmla="*/ 33 w 372"/>
                  <a:gd name="T51" fmla="*/ 713 h 2435"/>
                  <a:gd name="T52" fmla="*/ 59 w 372"/>
                  <a:gd name="T53" fmla="*/ 796 h 2435"/>
                  <a:gd name="T54" fmla="*/ 77 w 372"/>
                  <a:gd name="T55" fmla="*/ 874 h 2435"/>
                  <a:gd name="T56" fmla="*/ 18 w 372"/>
                  <a:gd name="T57" fmla="*/ 934 h 2435"/>
                  <a:gd name="T58" fmla="*/ 72 w 372"/>
                  <a:gd name="T59" fmla="*/ 894 h 2435"/>
                  <a:gd name="T60" fmla="*/ 129 w 372"/>
                  <a:gd name="T61" fmla="*/ 1146 h 2435"/>
                  <a:gd name="T62" fmla="*/ 139 w 372"/>
                  <a:gd name="T63" fmla="*/ 1188 h 2435"/>
                  <a:gd name="T64" fmla="*/ 120 w 372"/>
                  <a:gd name="T65" fmla="*/ 1338 h 2435"/>
                  <a:gd name="T66" fmla="*/ 70 w 372"/>
                  <a:gd name="T67" fmla="*/ 1322 h 2435"/>
                  <a:gd name="T68" fmla="*/ 114 w 372"/>
                  <a:gd name="T69" fmla="*/ 1437 h 2435"/>
                  <a:gd name="T70" fmla="*/ 162 w 372"/>
                  <a:gd name="T71" fmla="*/ 1489 h 2435"/>
                  <a:gd name="T72" fmla="*/ 137 w 372"/>
                  <a:gd name="T73" fmla="*/ 1525 h 2435"/>
                  <a:gd name="T74" fmla="*/ 147 w 372"/>
                  <a:gd name="T75" fmla="*/ 1624 h 2435"/>
                  <a:gd name="T76" fmla="*/ 116 w 372"/>
                  <a:gd name="T77" fmla="*/ 1675 h 2435"/>
                  <a:gd name="T78" fmla="*/ 74 w 372"/>
                  <a:gd name="T79" fmla="*/ 1696 h 2435"/>
                  <a:gd name="T80" fmla="*/ 149 w 372"/>
                  <a:gd name="T81" fmla="*/ 1743 h 2435"/>
                  <a:gd name="T82" fmla="*/ 143 w 372"/>
                  <a:gd name="T83" fmla="*/ 1810 h 2435"/>
                  <a:gd name="T84" fmla="*/ 149 w 372"/>
                  <a:gd name="T85" fmla="*/ 1963 h 2435"/>
                  <a:gd name="T86" fmla="*/ 192 w 372"/>
                  <a:gd name="T87" fmla="*/ 1982 h 2435"/>
                  <a:gd name="T88" fmla="*/ 194 w 372"/>
                  <a:gd name="T89" fmla="*/ 2056 h 2435"/>
                  <a:gd name="T90" fmla="*/ 189 w 372"/>
                  <a:gd name="T91" fmla="*/ 2213 h 2435"/>
                  <a:gd name="T92" fmla="*/ 224 w 372"/>
                  <a:gd name="T93" fmla="*/ 2218 h 2435"/>
                  <a:gd name="T94" fmla="*/ 136 w 372"/>
                  <a:gd name="T95" fmla="*/ 2232 h 2435"/>
                  <a:gd name="T96" fmla="*/ 149 w 372"/>
                  <a:gd name="T97" fmla="*/ 2304 h 2435"/>
                  <a:gd name="T98" fmla="*/ 151 w 372"/>
                  <a:gd name="T99" fmla="*/ 2338 h 2435"/>
                  <a:gd name="T100" fmla="*/ 133 w 372"/>
                  <a:gd name="T101" fmla="*/ 2353 h 2435"/>
                  <a:gd name="T102" fmla="*/ 189 w 372"/>
                  <a:gd name="T103" fmla="*/ 2430 h 24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72" h="2435">
                    <a:moveTo>
                      <a:pt x="318" y="2418"/>
                    </a:moveTo>
                    <a:cubicBezTo>
                      <a:pt x="317" y="2395"/>
                      <a:pt x="331" y="2416"/>
                      <a:pt x="335" y="2415"/>
                    </a:cubicBezTo>
                    <a:cubicBezTo>
                      <a:pt x="336" y="2408"/>
                      <a:pt x="309" y="2397"/>
                      <a:pt x="329" y="2391"/>
                    </a:cubicBezTo>
                    <a:cubicBezTo>
                      <a:pt x="318" y="2380"/>
                      <a:pt x="306" y="2373"/>
                      <a:pt x="300" y="2390"/>
                    </a:cubicBezTo>
                    <a:cubicBezTo>
                      <a:pt x="301" y="2378"/>
                      <a:pt x="294" y="2360"/>
                      <a:pt x="287" y="2357"/>
                    </a:cubicBezTo>
                    <a:cubicBezTo>
                      <a:pt x="309" y="2367"/>
                      <a:pt x="296" y="2343"/>
                      <a:pt x="314" y="2342"/>
                    </a:cubicBezTo>
                    <a:cubicBezTo>
                      <a:pt x="318" y="2324"/>
                      <a:pt x="324" y="2283"/>
                      <a:pt x="301" y="2266"/>
                    </a:cubicBezTo>
                    <a:cubicBezTo>
                      <a:pt x="325" y="2271"/>
                      <a:pt x="325" y="2271"/>
                      <a:pt x="325" y="2271"/>
                    </a:cubicBezTo>
                    <a:cubicBezTo>
                      <a:pt x="323" y="2250"/>
                      <a:pt x="323" y="2250"/>
                      <a:pt x="323" y="2250"/>
                    </a:cubicBezTo>
                    <a:cubicBezTo>
                      <a:pt x="337" y="2234"/>
                      <a:pt x="338" y="2269"/>
                      <a:pt x="339" y="2280"/>
                    </a:cubicBezTo>
                    <a:cubicBezTo>
                      <a:pt x="342" y="2251"/>
                      <a:pt x="341" y="2231"/>
                      <a:pt x="340" y="2205"/>
                    </a:cubicBezTo>
                    <a:cubicBezTo>
                      <a:pt x="335" y="2212"/>
                      <a:pt x="330" y="2208"/>
                      <a:pt x="323" y="2211"/>
                    </a:cubicBezTo>
                    <a:cubicBezTo>
                      <a:pt x="313" y="2202"/>
                      <a:pt x="321" y="2190"/>
                      <a:pt x="318" y="2180"/>
                    </a:cubicBezTo>
                    <a:cubicBezTo>
                      <a:pt x="324" y="2178"/>
                      <a:pt x="329" y="2179"/>
                      <a:pt x="331" y="2187"/>
                    </a:cubicBezTo>
                    <a:cubicBezTo>
                      <a:pt x="328" y="2169"/>
                      <a:pt x="328" y="2169"/>
                      <a:pt x="328" y="2169"/>
                    </a:cubicBezTo>
                    <a:cubicBezTo>
                      <a:pt x="343" y="2170"/>
                      <a:pt x="343" y="2162"/>
                      <a:pt x="353" y="2180"/>
                    </a:cubicBezTo>
                    <a:cubicBezTo>
                      <a:pt x="348" y="2163"/>
                      <a:pt x="348" y="2163"/>
                      <a:pt x="348" y="2163"/>
                    </a:cubicBezTo>
                    <a:cubicBezTo>
                      <a:pt x="353" y="2145"/>
                      <a:pt x="361" y="2164"/>
                      <a:pt x="365" y="2169"/>
                    </a:cubicBezTo>
                    <a:cubicBezTo>
                      <a:pt x="369" y="2140"/>
                      <a:pt x="369" y="2140"/>
                      <a:pt x="369" y="2140"/>
                    </a:cubicBezTo>
                    <a:cubicBezTo>
                      <a:pt x="361" y="2129"/>
                      <a:pt x="355" y="2145"/>
                      <a:pt x="352" y="2125"/>
                    </a:cubicBezTo>
                    <a:cubicBezTo>
                      <a:pt x="365" y="2098"/>
                      <a:pt x="361" y="2064"/>
                      <a:pt x="366" y="2034"/>
                    </a:cubicBezTo>
                    <a:cubicBezTo>
                      <a:pt x="351" y="2055"/>
                      <a:pt x="351" y="2055"/>
                      <a:pt x="351" y="2055"/>
                    </a:cubicBezTo>
                    <a:cubicBezTo>
                      <a:pt x="356" y="2036"/>
                      <a:pt x="332" y="2040"/>
                      <a:pt x="322" y="2034"/>
                    </a:cubicBezTo>
                    <a:cubicBezTo>
                      <a:pt x="324" y="2017"/>
                      <a:pt x="324" y="1994"/>
                      <a:pt x="330" y="1980"/>
                    </a:cubicBezTo>
                    <a:cubicBezTo>
                      <a:pt x="341" y="1996"/>
                      <a:pt x="359" y="1990"/>
                      <a:pt x="370" y="1975"/>
                    </a:cubicBezTo>
                    <a:cubicBezTo>
                      <a:pt x="372" y="1940"/>
                      <a:pt x="346" y="1948"/>
                      <a:pt x="338" y="1929"/>
                    </a:cubicBezTo>
                    <a:cubicBezTo>
                      <a:pt x="367" y="1945"/>
                      <a:pt x="349" y="1905"/>
                      <a:pt x="365" y="1909"/>
                    </a:cubicBezTo>
                    <a:cubicBezTo>
                      <a:pt x="365" y="1887"/>
                      <a:pt x="362" y="1865"/>
                      <a:pt x="360" y="1843"/>
                    </a:cubicBezTo>
                    <a:cubicBezTo>
                      <a:pt x="358" y="1820"/>
                      <a:pt x="356" y="1798"/>
                      <a:pt x="357" y="1775"/>
                    </a:cubicBezTo>
                    <a:cubicBezTo>
                      <a:pt x="353" y="1776"/>
                      <a:pt x="348" y="1789"/>
                      <a:pt x="344" y="1781"/>
                    </a:cubicBezTo>
                    <a:cubicBezTo>
                      <a:pt x="339" y="1764"/>
                      <a:pt x="352" y="1756"/>
                      <a:pt x="357" y="1754"/>
                    </a:cubicBezTo>
                    <a:cubicBezTo>
                      <a:pt x="355" y="1733"/>
                      <a:pt x="346" y="1720"/>
                      <a:pt x="338" y="1713"/>
                    </a:cubicBezTo>
                    <a:cubicBezTo>
                      <a:pt x="340" y="1722"/>
                      <a:pt x="336" y="1723"/>
                      <a:pt x="328" y="1721"/>
                    </a:cubicBezTo>
                    <a:cubicBezTo>
                      <a:pt x="326" y="1699"/>
                      <a:pt x="346" y="1706"/>
                      <a:pt x="333" y="1685"/>
                    </a:cubicBezTo>
                    <a:cubicBezTo>
                      <a:pt x="349" y="1680"/>
                      <a:pt x="340" y="1708"/>
                      <a:pt x="355" y="1706"/>
                    </a:cubicBezTo>
                    <a:cubicBezTo>
                      <a:pt x="357" y="1687"/>
                      <a:pt x="351" y="1675"/>
                      <a:pt x="343" y="1661"/>
                    </a:cubicBezTo>
                    <a:cubicBezTo>
                      <a:pt x="353" y="1658"/>
                      <a:pt x="345" y="1674"/>
                      <a:pt x="354" y="1664"/>
                    </a:cubicBezTo>
                    <a:cubicBezTo>
                      <a:pt x="348" y="1634"/>
                      <a:pt x="338" y="1598"/>
                      <a:pt x="333" y="1576"/>
                    </a:cubicBezTo>
                    <a:cubicBezTo>
                      <a:pt x="347" y="1571"/>
                      <a:pt x="347" y="1571"/>
                      <a:pt x="347" y="1571"/>
                    </a:cubicBezTo>
                    <a:cubicBezTo>
                      <a:pt x="346" y="1556"/>
                      <a:pt x="344" y="1547"/>
                      <a:pt x="338" y="1540"/>
                    </a:cubicBezTo>
                    <a:cubicBezTo>
                      <a:pt x="343" y="1533"/>
                      <a:pt x="346" y="1539"/>
                      <a:pt x="348" y="1546"/>
                    </a:cubicBezTo>
                    <a:cubicBezTo>
                      <a:pt x="350" y="1527"/>
                      <a:pt x="340" y="1504"/>
                      <a:pt x="338" y="1493"/>
                    </a:cubicBezTo>
                    <a:cubicBezTo>
                      <a:pt x="346" y="1495"/>
                      <a:pt x="340" y="1504"/>
                      <a:pt x="346" y="1507"/>
                    </a:cubicBezTo>
                    <a:cubicBezTo>
                      <a:pt x="350" y="1483"/>
                      <a:pt x="324" y="1453"/>
                      <a:pt x="342" y="1437"/>
                    </a:cubicBezTo>
                    <a:cubicBezTo>
                      <a:pt x="344" y="1439"/>
                      <a:pt x="344" y="1442"/>
                      <a:pt x="344" y="1444"/>
                    </a:cubicBezTo>
                    <a:cubicBezTo>
                      <a:pt x="346" y="1409"/>
                      <a:pt x="337" y="1378"/>
                      <a:pt x="337" y="1339"/>
                    </a:cubicBezTo>
                    <a:cubicBezTo>
                      <a:pt x="353" y="1305"/>
                      <a:pt x="317" y="1327"/>
                      <a:pt x="319" y="1293"/>
                    </a:cubicBezTo>
                    <a:cubicBezTo>
                      <a:pt x="355" y="1294"/>
                      <a:pt x="323" y="1246"/>
                      <a:pt x="330" y="1231"/>
                    </a:cubicBezTo>
                    <a:cubicBezTo>
                      <a:pt x="324" y="1236"/>
                      <a:pt x="324" y="1236"/>
                      <a:pt x="324" y="1236"/>
                    </a:cubicBezTo>
                    <a:cubicBezTo>
                      <a:pt x="311" y="1218"/>
                      <a:pt x="324" y="1195"/>
                      <a:pt x="334" y="1184"/>
                    </a:cubicBezTo>
                    <a:cubicBezTo>
                      <a:pt x="337" y="1158"/>
                      <a:pt x="338" y="1119"/>
                      <a:pt x="324" y="1093"/>
                    </a:cubicBezTo>
                    <a:cubicBezTo>
                      <a:pt x="331" y="1098"/>
                      <a:pt x="331" y="1098"/>
                      <a:pt x="331" y="1098"/>
                    </a:cubicBezTo>
                    <a:cubicBezTo>
                      <a:pt x="322" y="1077"/>
                      <a:pt x="334" y="1064"/>
                      <a:pt x="325" y="1042"/>
                    </a:cubicBezTo>
                    <a:cubicBezTo>
                      <a:pt x="327" y="1043"/>
                      <a:pt x="332" y="1051"/>
                      <a:pt x="334" y="1043"/>
                    </a:cubicBezTo>
                    <a:cubicBezTo>
                      <a:pt x="347" y="940"/>
                      <a:pt x="327" y="835"/>
                      <a:pt x="333" y="732"/>
                    </a:cubicBezTo>
                    <a:cubicBezTo>
                      <a:pt x="338" y="634"/>
                      <a:pt x="344" y="524"/>
                      <a:pt x="344" y="414"/>
                    </a:cubicBezTo>
                    <a:cubicBezTo>
                      <a:pt x="345" y="386"/>
                      <a:pt x="344" y="359"/>
                      <a:pt x="343" y="332"/>
                    </a:cubicBezTo>
                    <a:cubicBezTo>
                      <a:pt x="343" y="304"/>
                      <a:pt x="341" y="277"/>
                      <a:pt x="340" y="251"/>
                    </a:cubicBezTo>
                    <a:cubicBezTo>
                      <a:pt x="337" y="197"/>
                      <a:pt x="332" y="146"/>
                      <a:pt x="325" y="97"/>
                    </a:cubicBezTo>
                    <a:cubicBezTo>
                      <a:pt x="325" y="97"/>
                      <a:pt x="288" y="74"/>
                      <a:pt x="244" y="53"/>
                    </a:cubicBezTo>
                    <a:cubicBezTo>
                      <a:pt x="199" y="32"/>
                      <a:pt x="147" y="12"/>
                      <a:pt x="117" y="19"/>
                    </a:cubicBezTo>
                    <a:cubicBezTo>
                      <a:pt x="110" y="27"/>
                      <a:pt x="97" y="0"/>
                      <a:pt x="94" y="16"/>
                    </a:cubicBezTo>
                    <a:cubicBezTo>
                      <a:pt x="111" y="32"/>
                      <a:pt x="111" y="32"/>
                      <a:pt x="111" y="32"/>
                    </a:cubicBezTo>
                    <a:cubicBezTo>
                      <a:pt x="103" y="29"/>
                      <a:pt x="93" y="38"/>
                      <a:pt x="86" y="40"/>
                    </a:cubicBezTo>
                    <a:cubicBezTo>
                      <a:pt x="102" y="46"/>
                      <a:pt x="113" y="20"/>
                      <a:pt x="135" y="38"/>
                    </a:cubicBezTo>
                    <a:cubicBezTo>
                      <a:pt x="143" y="42"/>
                      <a:pt x="143" y="53"/>
                      <a:pt x="141" y="61"/>
                    </a:cubicBezTo>
                    <a:cubicBezTo>
                      <a:pt x="145" y="50"/>
                      <a:pt x="155" y="65"/>
                      <a:pt x="161" y="71"/>
                    </a:cubicBezTo>
                    <a:cubicBezTo>
                      <a:pt x="154" y="80"/>
                      <a:pt x="157" y="96"/>
                      <a:pt x="147" y="100"/>
                    </a:cubicBezTo>
                    <a:cubicBezTo>
                      <a:pt x="150" y="102"/>
                      <a:pt x="152" y="109"/>
                      <a:pt x="151" y="115"/>
                    </a:cubicBezTo>
                    <a:cubicBezTo>
                      <a:pt x="145" y="115"/>
                      <a:pt x="145" y="115"/>
                      <a:pt x="145" y="115"/>
                    </a:cubicBezTo>
                    <a:cubicBezTo>
                      <a:pt x="150" y="127"/>
                      <a:pt x="151" y="111"/>
                      <a:pt x="156" y="114"/>
                    </a:cubicBezTo>
                    <a:cubicBezTo>
                      <a:pt x="158" y="122"/>
                      <a:pt x="146" y="136"/>
                      <a:pt x="147" y="149"/>
                    </a:cubicBezTo>
                    <a:cubicBezTo>
                      <a:pt x="146" y="136"/>
                      <a:pt x="139" y="124"/>
                      <a:pt x="133" y="114"/>
                    </a:cubicBezTo>
                    <a:cubicBezTo>
                      <a:pt x="123" y="139"/>
                      <a:pt x="106" y="110"/>
                      <a:pt x="92" y="104"/>
                    </a:cubicBezTo>
                    <a:cubicBezTo>
                      <a:pt x="98" y="124"/>
                      <a:pt x="108" y="132"/>
                      <a:pt x="117" y="148"/>
                    </a:cubicBezTo>
                    <a:cubicBezTo>
                      <a:pt x="106" y="168"/>
                      <a:pt x="79" y="148"/>
                      <a:pt x="76" y="142"/>
                    </a:cubicBezTo>
                    <a:cubicBezTo>
                      <a:pt x="84" y="160"/>
                      <a:pt x="101" y="179"/>
                      <a:pt x="107" y="189"/>
                    </a:cubicBezTo>
                    <a:cubicBezTo>
                      <a:pt x="86" y="175"/>
                      <a:pt x="79" y="178"/>
                      <a:pt x="62" y="165"/>
                    </a:cubicBezTo>
                    <a:cubicBezTo>
                      <a:pt x="50" y="180"/>
                      <a:pt x="65" y="183"/>
                      <a:pt x="73" y="190"/>
                    </a:cubicBezTo>
                    <a:cubicBezTo>
                      <a:pt x="71" y="186"/>
                      <a:pt x="69" y="179"/>
                      <a:pt x="74" y="178"/>
                    </a:cubicBezTo>
                    <a:cubicBezTo>
                      <a:pt x="72" y="195"/>
                      <a:pt x="104" y="193"/>
                      <a:pt x="118" y="202"/>
                    </a:cubicBezTo>
                    <a:cubicBezTo>
                      <a:pt x="110" y="214"/>
                      <a:pt x="106" y="236"/>
                      <a:pt x="90" y="237"/>
                    </a:cubicBezTo>
                    <a:cubicBezTo>
                      <a:pt x="107" y="237"/>
                      <a:pt x="107" y="237"/>
                      <a:pt x="107" y="237"/>
                    </a:cubicBezTo>
                    <a:cubicBezTo>
                      <a:pt x="111" y="252"/>
                      <a:pt x="96" y="245"/>
                      <a:pt x="89" y="247"/>
                    </a:cubicBezTo>
                    <a:cubicBezTo>
                      <a:pt x="103" y="253"/>
                      <a:pt x="123" y="246"/>
                      <a:pt x="129" y="272"/>
                    </a:cubicBezTo>
                    <a:cubicBezTo>
                      <a:pt x="96" y="267"/>
                      <a:pt x="126" y="294"/>
                      <a:pt x="96" y="293"/>
                    </a:cubicBezTo>
                    <a:cubicBezTo>
                      <a:pt x="98" y="305"/>
                      <a:pt x="114" y="311"/>
                      <a:pt x="111" y="323"/>
                    </a:cubicBezTo>
                    <a:cubicBezTo>
                      <a:pt x="94" y="336"/>
                      <a:pt x="70" y="304"/>
                      <a:pt x="75" y="297"/>
                    </a:cubicBezTo>
                    <a:cubicBezTo>
                      <a:pt x="75" y="279"/>
                      <a:pt x="89" y="299"/>
                      <a:pt x="89" y="292"/>
                    </a:cubicBezTo>
                    <a:cubicBezTo>
                      <a:pt x="80" y="276"/>
                      <a:pt x="80" y="276"/>
                      <a:pt x="80" y="276"/>
                    </a:cubicBezTo>
                    <a:cubicBezTo>
                      <a:pt x="74" y="285"/>
                      <a:pt x="66" y="302"/>
                      <a:pt x="53" y="300"/>
                    </a:cubicBezTo>
                    <a:cubicBezTo>
                      <a:pt x="59" y="317"/>
                      <a:pt x="67" y="287"/>
                      <a:pt x="75" y="305"/>
                    </a:cubicBezTo>
                    <a:cubicBezTo>
                      <a:pt x="67" y="316"/>
                      <a:pt x="67" y="316"/>
                      <a:pt x="67" y="316"/>
                    </a:cubicBezTo>
                    <a:cubicBezTo>
                      <a:pt x="75" y="334"/>
                      <a:pt x="90" y="313"/>
                      <a:pt x="94" y="336"/>
                    </a:cubicBezTo>
                    <a:cubicBezTo>
                      <a:pt x="79" y="320"/>
                      <a:pt x="94" y="362"/>
                      <a:pt x="72" y="360"/>
                    </a:cubicBezTo>
                    <a:cubicBezTo>
                      <a:pt x="86" y="361"/>
                      <a:pt x="86" y="372"/>
                      <a:pt x="87" y="383"/>
                    </a:cubicBezTo>
                    <a:cubicBezTo>
                      <a:pt x="87" y="394"/>
                      <a:pt x="86" y="406"/>
                      <a:pt x="97" y="408"/>
                    </a:cubicBezTo>
                    <a:cubicBezTo>
                      <a:pt x="103" y="396"/>
                      <a:pt x="103" y="396"/>
                      <a:pt x="103" y="396"/>
                    </a:cubicBezTo>
                    <a:cubicBezTo>
                      <a:pt x="91" y="399"/>
                      <a:pt x="91" y="399"/>
                      <a:pt x="91" y="399"/>
                    </a:cubicBezTo>
                    <a:cubicBezTo>
                      <a:pt x="91" y="385"/>
                      <a:pt x="83" y="373"/>
                      <a:pt x="88" y="359"/>
                    </a:cubicBezTo>
                    <a:cubicBezTo>
                      <a:pt x="98" y="370"/>
                      <a:pt x="111" y="356"/>
                      <a:pt x="120" y="369"/>
                    </a:cubicBezTo>
                    <a:cubicBezTo>
                      <a:pt x="136" y="393"/>
                      <a:pt x="105" y="375"/>
                      <a:pt x="105" y="378"/>
                    </a:cubicBezTo>
                    <a:cubicBezTo>
                      <a:pt x="120" y="398"/>
                      <a:pt x="120" y="398"/>
                      <a:pt x="120" y="398"/>
                    </a:cubicBezTo>
                    <a:cubicBezTo>
                      <a:pt x="132" y="385"/>
                      <a:pt x="132" y="385"/>
                      <a:pt x="132" y="385"/>
                    </a:cubicBezTo>
                    <a:cubicBezTo>
                      <a:pt x="136" y="400"/>
                      <a:pt x="137" y="421"/>
                      <a:pt x="135" y="442"/>
                    </a:cubicBezTo>
                    <a:cubicBezTo>
                      <a:pt x="119" y="472"/>
                      <a:pt x="120" y="438"/>
                      <a:pt x="105" y="459"/>
                    </a:cubicBezTo>
                    <a:cubicBezTo>
                      <a:pt x="110" y="469"/>
                      <a:pt x="117" y="467"/>
                      <a:pt x="115" y="481"/>
                    </a:cubicBezTo>
                    <a:cubicBezTo>
                      <a:pt x="123" y="474"/>
                      <a:pt x="112" y="468"/>
                      <a:pt x="113" y="462"/>
                    </a:cubicBezTo>
                    <a:cubicBezTo>
                      <a:pt x="130" y="456"/>
                      <a:pt x="121" y="488"/>
                      <a:pt x="137" y="486"/>
                    </a:cubicBezTo>
                    <a:cubicBezTo>
                      <a:pt x="130" y="492"/>
                      <a:pt x="123" y="491"/>
                      <a:pt x="116" y="486"/>
                    </a:cubicBezTo>
                    <a:cubicBezTo>
                      <a:pt x="123" y="510"/>
                      <a:pt x="120" y="532"/>
                      <a:pt x="98" y="541"/>
                    </a:cubicBezTo>
                    <a:cubicBezTo>
                      <a:pt x="119" y="551"/>
                      <a:pt x="119" y="551"/>
                      <a:pt x="119" y="551"/>
                    </a:cubicBezTo>
                    <a:cubicBezTo>
                      <a:pt x="111" y="592"/>
                      <a:pt x="100" y="524"/>
                      <a:pt x="87" y="557"/>
                    </a:cubicBezTo>
                    <a:cubicBezTo>
                      <a:pt x="85" y="571"/>
                      <a:pt x="85" y="585"/>
                      <a:pt x="94" y="591"/>
                    </a:cubicBezTo>
                    <a:cubicBezTo>
                      <a:pt x="94" y="579"/>
                      <a:pt x="94" y="579"/>
                      <a:pt x="94" y="579"/>
                    </a:cubicBezTo>
                    <a:cubicBezTo>
                      <a:pt x="106" y="589"/>
                      <a:pt x="114" y="588"/>
                      <a:pt x="121" y="603"/>
                    </a:cubicBezTo>
                    <a:cubicBezTo>
                      <a:pt x="119" y="613"/>
                      <a:pt x="105" y="608"/>
                      <a:pt x="116" y="620"/>
                    </a:cubicBezTo>
                    <a:cubicBezTo>
                      <a:pt x="107" y="646"/>
                      <a:pt x="92" y="637"/>
                      <a:pt x="77" y="629"/>
                    </a:cubicBezTo>
                    <a:cubicBezTo>
                      <a:pt x="78" y="640"/>
                      <a:pt x="78" y="654"/>
                      <a:pt x="86" y="656"/>
                    </a:cubicBezTo>
                    <a:cubicBezTo>
                      <a:pt x="81" y="656"/>
                      <a:pt x="72" y="654"/>
                      <a:pt x="66" y="648"/>
                    </a:cubicBezTo>
                    <a:cubicBezTo>
                      <a:pt x="88" y="626"/>
                      <a:pt x="45" y="639"/>
                      <a:pt x="68" y="630"/>
                    </a:cubicBezTo>
                    <a:cubicBezTo>
                      <a:pt x="69" y="626"/>
                      <a:pt x="69" y="626"/>
                      <a:pt x="69" y="626"/>
                    </a:cubicBezTo>
                    <a:cubicBezTo>
                      <a:pt x="67" y="625"/>
                      <a:pt x="66" y="625"/>
                      <a:pt x="65" y="624"/>
                    </a:cubicBezTo>
                    <a:cubicBezTo>
                      <a:pt x="60" y="633"/>
                      <a:pt x="53" y="633"/>
                      <a:pt x="47" y="631"/>
                    </a:cubicBezTo>
                    <a:cubicBezTo>
                      <a:pt x="56" y="640"/>
                      <a:pt x="56" y="640"/>
                      <a:pt x="56" y="640"/>
                    </a:cubicBezTo>
                    <a:cubicBezTo>
                      <a:pt x="37" y="646"/>
                      <a:pt x="37" y="646"/>
                      <a:pt x="37" y="646"/>
                    </a:cubicBezTo>
                    <a:cubicBezTo>
                      <a:pt x="34" y="654"/>
                      <a:pt x="51" y="660"/>
                      <a:pt x="39" y="664"/>
                    </a:cubicBezTo>
                    <a:cubicBezTo>
                      <a:pt x="22" y="676"/>
                      <a:pt x="13" y="646"/>
                      <a:pt x="6" y="675"/>
                    </a:cubicBezTo>
                    <a:cubicBezTo>
                      <a:pt x="0" y="707"/>
                      <a:pt x="32" y="706"/>
                      <a:pt x="27" y="727"/>
                    </a:cubicBezTo>
                    <a:cubicBezTo>
                      <a:pt x="33" y="725"/>
                      <a:pt x="32" y="720"/>
                      <a:pt x="33" y="713"/>
                    </a:cubicBezTo>
                    <a:cubicBezTo>
                      <a:pt x="42" y="720"/>
                      <a:pt x="49" y="708"/>
                      <a:pt x="56" y="720"/>
                    </a:cubicBezTo>
                    <a:cubicBezTo>
                      <a:pt x="38" y="727"/>
                      <a:pt x="39" y="749"/>
                      <a:pt x="39" y="767"/>
                    </a:cubicBezTo>
                    <a:cubicBezTo>
                      <a:pt x="30" y="762"/>
                      <a:pt x="20" y="773"/>
                      <a:pt x="15" y="768"/>
                    </a:cubicBezTo>
                    <a:cubicBezTo>
                      <a:pt x="17" y="777"/>
                      <a:pt x="19" y="785"/>
                      <a:pt x="27" y="789"/>
                    </a:cubicBezTo>
                    <a:cubicBezTo>
                      <a:pt x="41" y="753"/>
                      <a:pt x="41" y="824"/>
                      <a:pt x="59" y="796"/>
                    </a:cubicBezTo>
                    <a:cubicBezTo>
                      <a:pt x="58" y="824"/>
                      <a:pt x="42" y="829"/>
                      <a:pt x="32" y="846"/>
                    </a:cubicBezTo>
                    <a:cubicBezTo>
                      <a:pt x="27" y="845"/>
                      <a:pt x="22" y="814"/>
                      <a:pt x="14" y="838"/>
                    </a:cubicBezTo>
                    <a:cubicBezTo>
                      <a:pt x="32" y="867"/>
                      <a:pt x="40" y="834"/>
                      <a:pt x="61" y="856"/>
                    </a:cubicBezTo>
                    <a:cubicBezTo>
                      <a:pt x="68" y="839"/>
                      <a:pt x="68" y="839"/>
                      <a:pt x="68" y="839"/>
                    </a:cubicBezTo>
                    <a:cubicBezTo>
                      <a:pt x="90" y="837"/>
                      <a:pt x="73" y="870"/>
                      <a:pt x="77" y="874"/>
                    </a:cubicBezTo>
                    <a:cubicBezTo>
                      <a:pt x="72" y="885"/>
                      <a:pt x="71" y="859"/>
                      <a:pt x="56" y="869"/>
                    </a:cubicBezTo>
                    <a:cubicBezTo>
                      <a:pt x="51" y="886"/>
                      <a:pt x="65" y="894"/>
                      <a:pt x="56" y="904"/>
                    </a:cubicBezTo>
                    <a:cubicBezTo>
                      <a:pt x="41" y="894"/>
                      <a:pt x="47" y="901"/>
                      <a:pt x="34" y="889"/>
                    </a:cubicBezTo>
                    <a:cubicBezTo>
                      <a:pt x="33" y="927"/>
                      <a:pt x="16" y="886"/>
                      <a:pt x="6" y="915"/>
                    </a:cubicBezTo>
                    <a:cubicBezTo>
                      <a:pt x="9" y="925"/>
                      <a:pt x="22" y="919"/>
                      <a:pt x="18" y="934"/>
                    </a:cubicBezTo>
                    <a:cubicBezTo>
                      <a:pt x="35" y="926"/>
                      <a:pt x="40" y="927"/>
                      <a:pt x="41" y="903"/>
                    </a:cubicBezTo>
                    <a:cubicBezTo>
                      <a:pt x="65" y="912"/>
                      <a:pt x="35" y="934"/>
                      <a:pt x="49" y="952"/>
                    </a:cubicBezTo>
                    <a:cubicBezTo>
                      <a:pt x="51" y="938"/>
                      <a:pt x="53" y="948"/>
                      <a:pt x="50" y="933"/>
                    </a:cubicBezTo>
                    <a:cubicBezTo>
                      <a:pt x="70" y="931"/>
                      <a:pt x="73" y="926"/>
                      <a:pt x="91" y="940"/>
                    </a:cubicBezTo>
                    <a:cubicBezTo>
                      <a:pt x="86" y="924"/>
                      <a:pt x="65" y="917"/>
                      <a:pt x="72" y="894"/>
                    </a:cubicBezTo>
                    <a:cubicBezTo>
                      <a:pt x="92" y="888"/>
                      <a:pt x="86" y="922"/>
                      <a:pt x="113" y="923"/>
                    </a:cubicBezTo>
                    <a:cubicBezTo>
                      <a:pt x="125" y="935"/>
                      <a:pt x="114" y="962"/>
                      <a:pt x="104" y="974"/>
                    </a:cubicBezTo>
                    <a:cubicBezTo>
                      <a:pt x="120" y="996"/>
                      <a:pt x="119" y="1023"/>
                      <a:pt x="142" y="1041"/>
                    </a:cubicBezTo>
                    <a:cubicBezTo>
                      <a:pt x="134" y="1057"/>
                      <a:pt x="156" y="1097"/>
                      <a:pt x="148" y="1127"/>
                    </a:cubicBezTo>
                    <a:cubicBezTo>
                      <a:pt x="137" y="1131"/>
                      <a:pt x="140" y="1161"/>
                      <a:pt x="129" y="1146"/>
                    </a:cubicBezTo>
                    <a:cubicBezTo>
                      <a:pt x="132" y="1152"/>
                      <a:pt x="134" y="1171"/>
                      <a:pt x="143" y="1166"/>
                    </a:cubicBezTo>
                    <a:cubicBezTo>
                      <a:pt x="140" y="1163"/>
                      <a:pt x="143" y="1160"/>
                      <a:pt x="142" y="1155"/>
                    </a:cubicBezTo>
                    <a:cubicBezTo>
                      <a:pt x="157" y="1160"/>
                      <a:pt x="157" y="1160"/>
                      <a:pt x="157" y="1160"/>
                    </a:cubicBezTo>
                    <a:cubicBezTo>
                      <a:pt x="150" y="1175"/>
                      <a:pt x="168" y="1191"/>
                      <a:pt x="159" y="1205"/>
                    </a:cubicBezTo>
                    <a:cubicBezTo>
                      <a:pt x="148" y="1209"/>
                      <a:pt x="152" y="1179"/>
                      <a:pt x="139" y="1188"/>
                    </a:cubicBezTo>
                    <a:cubicBezTo>
                      <a:pt x="160" y="1202"/>
                      <a:pt x="168" y="1256"/>
                      <a:pt x="158" y="1273"/>
                    </a:cubicBezTo>
                    <a:cubicBezTo>
                      <a:pt x="155" y="1285"/>
                      <a:pt x="137" y="1286"/>
                      <a:pt x="135" y="1290"/>
                    </a:cubicBezTo>
                    <a:cubicBezTo>
                      <a:pt x="136" y="1310"/>
                      <a:pt x="136" y="1310"/>
                      <a:pt x="136" y="1310"/>
                    </a:cubicBezTo>
                    <a:cubicBezTo>
                      <a:pt x="130" y="1312"/>
                      <a:pt x="123" y="1312"/>
                      <a:pt x="115" y="1316"/>
                    </a:cubicBezTo>
                    <a:cubicBezTo>
                      <a:pt x="111" y="1325"/>
                      <a:pt x="117" y="1332"/>
                      <a:pt x="120" y="1338"/>
                    </a:cubicBezTo>
                    <a:cubicBezTo>
                      <a:pt x="108" y="1363"/>
                      <a:pt x="93" y="1349"/>
                      <a:pt x="82" y="1336"/>
                    </a:cubicBezTo>
                    <a:cubicBezTo>
                      <a:pt x="88" y="1321"/>
                      <a:pt x="88" y="1321"/>
                      <a:pt x="88" y="1321"/>
                    </a:cubicBezTo>
                    <a:cubicBezTo>
                      <a:pt x="80" y="1311"/>
                      <a:pt x="84" y="1296"/>
                      <a:pt x="67" y="1304"/>
                    </a:cubicBezTo>
                    <a:cubicBezTo>
                      <a:pt x="69" y="1312"/>
                      <a:pt x="76" y="1311"/>
                      <a:pt x="80" y="1314"/>
                    </a:cubicBezTo>
                    <a:cubicBezTo>
                      <a:pt x="70" y="1322"/>
                      <a:pt x="70" y="1322"/>
                      <a:pt x="70" y="1322"/>
                    </a:cubicBezTo>
                    <a:cubicBezTo>
                      <a:pt x="77" y="1331"/>
                      <a:pt x="80" y="1355"/>
                      <a:pt x="93" y="1353"/>
                    </a:cubicBezTo>
                    <a:cubicBezTo>
                      <a:pt x="83" y="1370"/>
                      <a:pt x="94" y="1390"/>
                      <a:pt x="83" y="1405"/>
                    </a:cubicBezTo>
                    <a:cubicBezTo>
                      <a:pt x="92" y="1394"/>
                      <a:pt x="96" y="1408"/>
                      <a:pt x="106" y="1405"/>
                    </a:cubicBezTo>
                    <a:cubicBezTo>
                      <a:pt x="111" y="1387"/>
                      <a:pt x="111" y="1387"/>
                      <a:pt x="111" y="1387"/>
                    </a:cubicBezTo>
                    <a:cubicBezTo>
                      <a:pt x="114" y="1402"/>
                      <a:pt x="123" y="1423"/>
                      <a:pt x="114" y="1437"/>
                    </a:cubicBezTo>
                    <a:cubicBezTo>
                      <a:pt x="106" y="1435"/>
                      <a:pt x="103" y="1434"/>
                      <a:pt x="95" y="1441"/>
                    </a:cubicBezTo>
                    <a:cubicBezTo>
                      <a:pt x="106" y="1431"/>
                      <a:pt x="109" y="1467"/>
                      <a:pt x="123" y="1446"/>
                    </a:cubicBezTo>
                    <a:cubicBezTo>
                      <a:pt x="119" y="1438"/>
                      <a:pt x="118" y="1431"/>
                      <a:pt x="119" y="1420"/>
                    </a:cubicBezTo>
                    <a:cubicBezTo>
                      <a:pt x="137" y="1414"/>
                      <a:pt x="138" y="1430"/>
                      <a:pt x="148" y="1440"/>
                    </a:cubicBezTo>
                    <a:cubicBezTo>
                      <a:pt x="152" y="1451"/>
                      <a:pt x="156" y="1473"/>
                      <a:pt x="162" y="1489"/>
                    </a:cubicBezTo>
                    <a:cubicBezTo>
                      <a:pt x="158" y="1498"/>
                      <a:pt x="138" y="1501"/>
                      <a:pt x="149" y="1518"/>
                    </a:cubicBezTo>
                    <a:cubicBezTo>
                      <a:pt x="166" y="1497"/>
                      <a:pt x="176" y="1538"/>
                      <a:pt x="193" y="1544"/>
                    </a:cubicBezTo>
                    <a:cubicBezTo>
                      <a:pt x="185" y="1560"/>
                      <a:pt x="207" y="1570"/>
                      <a:pt x="193" y="1583"/>
                    </a:cubicBezTo>
                    <a:cubicBezTo>
                      <a:pt x="187" y="1576"/>
                      <a:pt x="188" y="1552"/>
                      <a:pt x="175" y="1545"/>
                    </a:cubicBezTo>
                    <a:cubicBezTo>
                      <a:pt x="163" y="1544"/>
                      <a:pt x="143" y="1549"/>
                      <a:pt x="137" y="1525"/>
                    </a:cubicBezTo>
                    <a:cubicBezTo>
                      <a:pt x="130" y="1554"/>
                      <a:pt x="147" y="1542"/>
                      <a:pt x="152" y="1556"/>
                    </a:cubicBezTo>
                    <a:cubicBezTo>
                      <a:pt x="150" y="1546"/>
                      <a:pt x="150" y="1546"/>
                      <a:pt x="150" y="1546"/>
                    </a:cubicBezTo>
                    <a:cubicBezTo>
                      <a:pt x="155" y="1551"/>
                      <a:pt x="165" y="1542"/>
                      <a:pt x="165" y="1551"/>
                    </a:cubicBezTo>
                    <a:cubicBezTo>
                      <a:pt x="159" y="1585"/>
                      <a:pt x="146" y="1591"/>
                      <a:pt x="130" y="1613"/>
                    </a:cubicBezTo>
                    <a:cubicBezTo>
                      <a:pt x="139" y="1608"/>
                      <a:pt x="147" y="1619"/>
                      <a:pt x="147" y="1624"/>
                    </a:cubicBezTo>
                    <a:cubicBezTo>
                      <a:pt x="136" y="1646"/>
                      <a:pt x="121" y="1623"/>
                      <a:pt x="103" y="1637"/>
                    </a:cubicBezTo>
                    <a:cubicBezTo>
                      <a:pt x="114" y="1645"/>
                      <a:pt x="110" y="1659"/>
                      <a:pt x="119" y="1655"/>
                    </a:cubicBezTo>
                    <a:cubicBezTo>
                      <a:pt x="119" y="1663"/>
                      <a:pt x="114" y="1659"/>
                      <a:pt x="111" y="1665"/>
                    </a:cubicBezTo>
                    <a:cubicBezTo>
                      <a:pt x="121" y="1671"/>
                      <a:pt x="126" y="1678"/>
                      <a:pt x="126" y="1690"/>
                    </a:cubicBezTo>
                    <a:cubicBezTo>
                      <a:pt x="121" y="1688"/>
                      <a:pt x="113" y="1686"/>
                      <a:pt x="116" y="1675"/>
                    </a:cubicBezTo>
                    <a:cubicBezTo>
                      <a:pt x="111" y="1688"/>
                      <a:pt x="92" y="1692"/>
                      <a:pt x="82" y="1686"/>
                    </a:cubicBezTo>
                    <a:cubicBezTo>
                      <a:pt x="90" y="1665"/>
                      <a:pt x="90" y="1665"/>
                      <a:pt x="90" y="1665"/>
                    </a:cubicBezTo>
                    <a:cubicBezTo>
                      <a:pt x="78" y="1655"/>
                      <a:pt x="84" y="1685"/>
                      <a:pt x="72" y="1684"/>
                    </a:cubicBezTo>
                    <a:cubicBezTo>
                      <a:pt x="69" y="1674"/>
                      <a:pt x="77" y="1667"/>
                      <a:pt x="74" y="1661"/>
                    </a:cubicBezTo>
                    <a:cubicBezTo>
                      <a:pt x="60" y="1667"/>
                      <a:pt x="73" y="1686"/>
                      <a:pt x="74" y="1696"/>
                    </a:cubicBezTo>
                    <a:cubicBezTo>
                      <a:pt x="71" y="1713"/>
                      <a:pt x="58" y="1707"/>
                      <a:pt x="51" y="1707"/>
                    </a:cubicBezTo>
                    <a:cubicBezTo>
                      <a:pt x="71" y="1736"/>
                      <a:pt x="76" y="1674"/>
                      <a:pt x="95" y="1702"/>
                    </a:cubicBezTo>
                    <a:cubicBezTo>
                      <a:pt x="110" y="1712"/>
                      <a:pt x="107" y="1738"/>
                      <a:pt x="110" y="1756"/>
                    </a:cubicBezTo>
                    <a:cubicBezTo>
                      <a:pt x="127" y="1741"/>
                      <a:pt x="134" y="1759"/>
                      <a:pt x="140" y="1777"/>
                    </a:cubicBezTo>
                    <a:cubicBezTo>
                      <a:pt x="141" y="1753"/>
                      <a:pt x="160" y="1772"/>
                      <a:pt x="149" y="1743"/>
                    </a:cubicBezTo>
                    <a:cubicBezTo>
                      <a:pt x="163" y="1743"/>
                      <a:pt x="163" y="1743"/>
                      <a:pt x="163" y="1743"/>
                    </a:cubicBezTo>
                    <a:cubicBezTo>
                      <a:pt x="162" y="1755"/>
                      <a:pt x="156" y="1769"/>
                      <a:pt x="155" y="1781"/>
                    </a:cubicBezTo>
                    <a:cubicBezTo>
                      <a:pt x="152" y="1779"/>
                      <a:pt x="149" y="1781"/>
                      <a:pt x="146" y="1777"/>
                    </a:cubicBezTo>
                    <a:cubicBezTo>
                      <a:pt x="152" y="1814"/>
                      <a:pt x="152" y="1814"/>
                      <a:pt x="152" y="1814"/>
                    </a:cubicBezTo>
                    <a:cubicBezTo>
                      <a:pt x="143" y="1810"/>
                      <a:pt x="143" y="1810"/>
                      <a:pt x="143" y="1810"/>
                    </a:cubicBezTo>
                    <a:cubicBezTo>
                      <a:pt x="140" y="1832"/>
                      <a:pt x="129" y="1860"/>
                      <a:pt x="134" y="1873"/>
                    </a:cubicBezTo>
                    <a:cubicBezTo>
                      <a:pt x="133" y="1862"/>
                      <a:pt x="147" y="1853"/>
                      <a:pt x="151" y="1865"/>
                    </a:cubicBezTo>
                    <a:cubicBezTo>
                      <a:pt x="156" y="1871"/>
                      <a:pt x="163" y="1883"/>
                      <a:pt x="161" y="1894"/>
                    </a:cubicBezTo>
                    <a:cubicBezTo>
                      <a:pt x="145" y="1899"/>
                      <a:pt x="145" y="1937"/>
                      <a:pt x="129" y="1912"/>
                    </a:cubicBezTo>
                    <a:cubicBezTo>
                      <a:pt x="137" y="1944"/>
                      <a:pt x="140" y="1932"/>
                      <a:pt x="149" y="1963"/>
                    </a:cubicBezTo>
                    <a:cubicBezTo>
                      <a:pt x="145" y="1943"/>
                      <a:pt x="145" y="1943"/>
                      <a:pt x="145" y="1943"/>
                    </a:cubicBezTo>
                    <a:cubicBezTo>
                      <a:pt x="158" y="1940"/>
                      <a:pt x="179" y="1958"/>
                      <a:pt x="187" y="1939"/>
                    </a:cubicBezTo>
                    <a:cubicBezTo>
                      <a:pt x="195" y="1961"/>
                      <a:pt x="218" y="1947"/>
                      <a:pt x="220" y="1978"/>
                    </a:cubicBezTo>
                    <a:cubicBezTo>
                      <a:pt x="212" y="1990"/>
                      <a:pt x="194" y="1974"/>
                      <a:pt x="191" y="1956"/>
                    </a:cubicBezTo>
                    <a:cubicBezTo>
                      <a:pt x="190" y="1965"/>
                      <a:pt x="183" y="1973"/>
                      <a:pt x="192" y="1982"/>
                    </a:cubicBezTo>
                    <a:cubicBezTo>
                      <a:pt x="181" y="1988"/>
                      <a:pt x="173" y="1965"/>
                      <a:pt x="169" y="1966"/>
                    </a:cubicBezTo>
                    <a:cubicBezTo>
                      <a:pt x="168" y="1981"/>
                      <a:pt x="176" y="1966"/>
                      <a:pt x="179" y="1981"/>
                    </a:cubicBezTo>
                    <a:cubicBezTo>
                      <a:pt x="193" y="2007"/>
                      <a:pt x="158" y="1996"/>
                      <a:pt x="166" y="2021"/>
                    </a:cubicBezTo>
                    <a:cubicBezTo>
                      <a:pt x="166" y="2016"/>
                      <a:pt x="170" y="2006"/>
                      <a:pt x="176" y="2013"/>
                    </a:cubicBezTo>
                    <a:cubicBezTo>
                      <a:pt x="175" y="2046"/>
                      <a:pt x="188" y="2032"/>
                      <a:pt x="194" y="2056"/>
                    </a:cubicBezTo>
                    <a:cubicBezTo>
                      <a:pt x="175" y="2069"/>
                      <a:pt x="155" y="2063"/>
                      <a:pt x="151" y="2085"/>
                    </a:cubicBezTo>
                    <a:cubicBezTo>
                      <a:pt x="151" y="2072"/>
                      <a:pt x="151" y="2072"/>
                      <a:pt x="151" y="2072"/>
                    </a:cubicBezTo>
                    <a:cubicBezTo>
                      <a:pt x="142" y="2081"/>
                      <a:pt x="137" y="2090"/>
                      <a:pt x="137" y="2099"/>
                    </a:cubicBezTo>
                    <a:cubicBezTo>
                      <a:pt x="152" y="2145"/>
                      <a:pt x="179" y="2183"/>
                      <a:pt x="193" y="2230"/>
                    </a:cubicBezTo>
                    <a:cubicBezTo>
                      <a:pt x="189" y="2213"/>
                      <a:pt x="189" y="2213"/>
                      <a:pt x="189" y="2213"/>
                    </a:cubicBezTo>
                    <a:cubicBezTo>
                      <a:pt x="195" y="2208"/>
                      <a:pt x="196" y="2227"/>
                      <a:pt x="203" y="2227"/>
                    </a:cubicBezTo>
                    <a:cubicBezTo>
                      <a:pt x="195" y="2237"/>
                      <a:pt x="195" y="2237"/>
                      <a:pt x="195" y="2237"/>
                    </a:cubicBezTo>
                    <a:cubicBezTo>
                      <a:pt x="208" y="2240"/>
                      <a:pt x="208" y="2214"/>
                      <a:pt x="221" y="2221"/>
                    </a:cubicBezTo>
                    <a:cubicBezTo>
                      <a:pt x="219" y="2222"/>
                      <a:pt x="219" y="2225"/>
                      <a:pt x="220" y="2227"/>
                    </a:cubicBezTo>
                    <a:cubicBezTo>
                      <a:pt x="224" y="2218"/>
                      <a:pt x="224" y="2218"/>
                      <a:pt x="224" y="2218"/>
                    </a:cubicBezTo>
                    <a:cubicBezTo>
                      <a:pt x="219" y="2240"/>
                      <a:pt x="243" y="2257"/>
                      <a:pt x="221" y="2273"/>
                    </a:cubicBezTo>
                    <a:cubicBezTo>
                      <a:pt x="219" y="2232"/>
                      <a:pt x="184" y="2264"/>
                      <a:pt x="177" y="2228"/>
                    </a:cubicBezTo>
                    <a:cubicBezTo>
                      <a:pt x="179" y="2244"/>
                      <a:pt x="161" y="2228"/>
                      <a:pt x="156" y="2230"/>
                    </a:cubicBezTo>
                    <a:cubicBezTo>
                      <a:pt x="153" y="2242"/>
                      <a:pt x="166" y="2236"/>
                      <a:pt x="161" y="2249"/>
                    </a:cubicBezTo>
                    <a:cubicBezTo>
                      <a:pt x="152" y="2248"/>
                      <a:pt x="143" y="2220"/>
                      <a:pt x="136" y="2232"/>
                    </a:cubicBezTo>
                    <a:cubicBezTo>
                      <a:pt x="151" y="2234"/>
                      <a:pt x="148" y="2246"/>
                      <a:pt x="158" y="2252"/>
                    </a:cubicBezTo>
                    <a:cubicBezTo>
                      <a:pt x="154" y="2261"/>
                      <a:pt x="148" y="2251"/>
                      <a:pt x="144" y="2255"/>
                    </a:cubicBezTo>
                    <a:cubicBezTo>
                      <a:pt x="144" y="2261"/>
                      <a:pt x="151" y="2264"/>
                      <a:pt x="149" y="2269"/>
                    </a:cubicBezTo>
                    <a:cubicBezTo>
                      <a:pt x="140" y="2265"/>
                      <a:pt x="140" y="2265"/>
                      <a:pt x="140" y="2265"/>
                    </a:cubicBezTo>
                    <a:cubicBezTo>
                      <a:pt x="126" y="2292"/>
                      <a:pt x="153" y="2273"/>
                      <a:pt x="149" y="2304"/>
                    </a:cubicBezTo>
                    <a:cubicBezTo>
                      <a:pt x="161" y="2305"/>
                      <a:pt x="158" y="2296"/>
                      <a:pt x="156" y="2283"/>
                    </a:cubicBezTo>
                    <a:cubicBezTo>
                      <a:pt x="183" y="2277"/>
                      <a:pt x="185" y="2323"/>
                      <a:pt x="214" y="2321"/>
                    </a:cubicBezTo>
                    <a:cubicBezTo>
                      <a:pt x="218" y="2350"/>
                      <a:pt x="203" y="2313"/>
                      <a:pt x="195" y="2337"/>
                    </a:cubicBezTo>
                    <a:cubicBezTo>
                      <a:pt x="176" y="2351"/>
                      <a:pt x="176" y="2319"/>
                      <a:pt x="163" y="2312"/>
                    </a:cubicBezTo>
                    <a:cubicBezTo>
                      <a:pt x="151" y="2338"/>
                      <a:pt x="151" y="2338"/>
                      <a:pt x="151" y="2338"/>
                    </a:cubicBezTo>
                    <a:cubicBezTo>
                      <a:pt x="127" y="2329"/>
                      <a:pt x="135" y="2313"/>
                      <a:pt x="114" y="2308"/>
                    </a:cubicBezTo>
                    <a:cubicBezTo>
                      <a:pt x="112" y="2327"/>
                      <a:pt x="118" y="2325"/>
                      <a:pt x="126" y="2344"/>
                    </a:cubicBezTo>
                    <a:cubicBezTo>
                      <a:pt x="145" y="2314"/>
                      <a:pt x="141" y="2358"/>
                      <a:pt x="164" y="2341"/>
                    </a:cubicBezTo>
                    <a:cubicBezTo>
                      <a:pt x="158" y="2355"/>
                      <a:pt x="153" y="2351"/>
                      <a:pt x="153" y="2372"/>
                    </a:cubicBezTo>
                    <a:cubicBezTo>
                      <a:pt x="148" y="2358"/>
                      <a:pt x="133" y="2371"/>
                      <a:pt x="133" y="2353"/>
                    </a:cubicBezTo>
                    <a:cubicBezTo>
                      <a:pt x="135" y="2381"/>
                      <a:pt x="140" y="2374"/>
                      <a:pt x="141" y="2402"/>
                    </a:cubicBezTo>
                    <a:cubicBezTo>
                      <a:pt x="158" y="2411"/>
                      <a:pt x="163" y="2374"/>
                      <a:pt x="175" y="2408"/>
                    </a:cubicBezTo>
                    <a:cubicBezTo>
                      <a:pt x="175" y="2416"/>
                      <a:pt x="168" y="2414"/>
                      <a:pt x="169" y="2410"/>
                    </a:cubicBezTo>
                    <a:cubicBezTo>
                      <a:pt x="162" y="2434"/>
                      <a:pt x="189" y="2405"/>
                      <a:pt x="198" y="2421"/>
                    </a:cubicBezTo>
                    <a:cubicBezTo>
                      <a:pt x="200" y="2431"/>
                      <a:pt x="193" y="2435"/>
                      <a:pt x="189" y="2430"/>
                    </a:cubicBezTo>
                    <a:cubicBezTo>
                      <a:pt x="190" y="2432"/>
                      <a:pt x="191" y="2434"/>
                      <a:pt x="192" y="2435"/>
                    </a:cubicBezTo>
                    <a:cubicBezTo>
                      <a:pt x="350" y="2435"/>
                      <a:pt x="350" y="2435"/>
                      <a:pt x="350" y="2435"/>
                    </a:cubicBezTo>
                    <a:cubicBezTo>
                      <a:pt x="339" y="2429"/>
                      <a:pt x="327" y="2426"/>
                      <a:pt x="318" y="241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" name="Freeform 8"/>
              <p:cNvSpPr>
                <a:spLocks/>
              </p:cNvSpPr>
              <p:nvPr/>
            </p:nvSpPr>
            <p:spPr bwMode="auto">
              <a:xfrm>
                <a:off x="5332412" y="1295400"/>
                <a:ext cx="855891" cy="5562600"/>
              </a:xfrm>
              <a:custGeom>
                <a:avLst/>
                <a:gdLst>
                  <a:gd name="T0" fmla="*/ 287 w 372"/>
                  <a:gd name="T1" fmla="*/ 2357 h 2435"/>
                  <a:gd name="T2" fmla="*/ 339 w 372"/>
                  <a:gd name="T3" fmla="*/ 2280 h 2435"/>
                  <a:gd name="T4" fmla="*/ 328 w 372"/>
                  <a:gd name="T5" fmla="*/ 2169 h 2435"/>
                  <a:gd name="T6" fmla="*/ 352 w 372"/>
                  <a:gd name="T7" fmla="*/ 2125 h 2435"/>
                  <a:gd name="T8" fmla="*/ 370 w 372"/>
                  <a:gd name="T9" fmla="*/ 1975 h 2435"/>
                  <a:gd name="T10" fmla="*/ 344 w 372"/>
                  <a:gd name="T11" fmla="*/ 1781 h 2435"/>
                  <a:gd name="T12" fmla="*/ 355 w 372"/>
                  <a:gd name="T13" fmla="*/ 1706 h 2435"/>
                  <a:gd name="T14" fmla="*/ 338 w 372"/>
                  <a:gd name="T15" fmla="*/ 1540 h 2435"/>
                  <a:gd name="T16" fmla="*/ 344 w 372"/>
                  <a:gd name="T17" fmla="*/ 1444 h 2435"/>
                  <a:gd name="T18" fmla="*/ 334 w 372"/>
                  <a:gd name="T19" fmla="*/ 1184 h 2435"/>
                  <a:gd name="T20" fmla="*/ 333 w 372"/>
                  <a:gd name="T21" fmla="*/ 732 h 2435"/>
                  <a:gd name="T22" fmla="*/ 244 w 372"/>
                  <a:gd name="T23" fmla="*/ 53 h 2435"/>
                  <a:gd name="T24" fmla="*/ 135 w 372"/>
                  <a:gd name="T25" fmla="*/ 38 h 2435"/>
                  <a:gd name="T26" fmla="*/ 145 w 372"/>
                  <a:gd name="T27" fmla="*/ 115 h 2435"/>
                  <a:gd name="T28" fmla="*/ 117 w 372"/>
                  <a:gd name="T29" fmla="*/ 148 h 2435"/>
                  <a:gd name="T30" fmla="*/ 74 w 372"/>
                  <a:gd name="T31" fmla="*/ 178 h 2435"/>
                  <a:gd name="T32" fmla="*/ 129 w 372"/>
                  <a:gd name="T33" fmla="*/ 272 h 2435"/>
                  <a:gd name="T34" fmla="*/ 80 w 372"/>
                  <a:gd name="T35" fmla="*/ 276 h 2435"/>
                  <a:gd name="T36" fmla="*/ 72 w 372"/>
                  <a:gd name="T37" fmla="*/ 360 h 2435"/>
                  <a:gd name="T38" fmla="*/ 88 w 372"/>
                  <a:gd name="T39" fmla="*/ 359 h 2435"/>
                  <a:gd name="T40" fmla="*/ 135 w 372"/>
                  <a:gd name="T41" fmla="*/ 442 h 2435"/>
                  <a:gd name="T42" fmla="*/ 116 w 372"/>
                  <a:gd name="T43" fmla="*/ 486 h 2435"/>
                  <a:gd name="T44" fmla="*/ 94 w 372"/>
                  <a:gd name="T45" fmla="*/ 579 h 2435"/>
                  <a:gd name="T46" fmla="*/ 66 w 372"/>
                  <a:gd name="T47" fmla="*/ 648 h 2435"/>
                  <a:gd name="T48" fmla="*/ 56 w 372"/>
                  <a:gd name="T49" fmla="*/ 640 h 2435"/>
                  <a:gd name="T50" fmla="*/ 33 w 372"/>
                  <a:gd name="T51" fmla="*/ 713 h 2435"/>
                  <a:gd name="T52" fmla="*/ 59 w 372"/>
                  <a:gd name="T53" fmla="*/ 796 h 2435"/>
                  <a:gd name="T54" fmla="*/ 77 w 372"/>
                  <a:gd name="T55" fmla="*/ 874 h 2435"/>
                  <a:gd name="T56" fmla="*/ 18 w 372"/>
                  <a:gd name="T57" fmla="*/ 934 h 2435"/>
                  <a:gd name="T58" fmla="*/ 72 w 372"/>
                  <a:gd name="T59" fmla="*/ 894 h 2435"/>
                  <a:gd name="T60" fmla="*/ 129 w 372"/>
                  <a:gd name="T61" fmla="*/ 1146 h 2435"/>
                  <a:gd name="T62" fmla="*/ 139 w 372"/>
                  <a:gd name="T63" fmla="*/ 1188 h 2435"/>
                  <a:gd name="T64" fmla="*/ 120 w 372"/>
                  <a:gd name="T65" fmla="*/ 1338 h 2435"/>
                  <a:gd name="T66" fmla="*/ 70 w 372"/>
                  <a:gd name="T67" fmla="*/ 1322 h 2435"/>
                  <a:gd name="T68" fmla="*/ 114 w 372"/>
                  <a:gd name="T69" fmla="*/ 1437 h 2435"/>
                  <a:gd name="T70" fmla="*/ 162 w 372"/>
                  <a:gd name="T71" fmla="*/ 1489 h 2435"/>
                  <a:gd name="T72" fmla="*/ 137 w 372"/>
                  <a:gd name="T73" fmla="*/ 1525 h 2435"/>
                  <a:gd name="T74" fmla="*/ 147 w 372"/>
                  <a:gd name="T75" fmla="*/ 1624 h 2435"/>
                  <a:gd name="T76" fmla="*/ 116 w 372"/>
                  <a:gd name="T77" fmla="*/ 1675 h 2435"/>
                  <a:gd name="T78" fmla="*/ 74 w 372"/>
                  <a:gd name="T79" fmla="*/ 1696 h 2435"/>
                  <a:gd name="T80" fmla="*/ 149 w 372"/>
                  <a:gd name="T81" fmla="*/ 1743 h 2435"/>
                  <a:gd name="T82" fmla="*/ 143 w 372"/>
                  <a:gd name="T83" fmla="*/ 1810 h 2435"/>
                  <a:gd name="T84" fmla="*/ 149 w 372"/>
                  <a:gd name="T85" fmla="*/ 1963 h 2435"/>
                  <a:gd name="T86" fmla="*/ 192 w 372"/>
                  <a:gd name="T87" fmla="*/ 1982 h 2435"/>
                  <a:gd name="T88" fmla="*/ 194 w 372"/>
                  <a:gd name="T89" fmla="*/ 2056 h 2435"/>
                  <a:gd name="T90" fmla="*/ 189 w 372"/>
                  <a:gd name="T91" fmla="*/ 2213 h 2435"/>
                  <a:gd name="T92" fmla="*/ 224 w 372"/>
                  <a:gd name="T93" fmla="*/ 2218 h 2435"/>
                  <a:gd name="T94" fmla="*/ 136 w 372"/>
                  <a:gd name="T95" fmla="*/ 2232 h 2435"/>
                  <a:gd name="T96" fmla="*/ 149 w 372"/>
                  <a:gd name="T97" fmla="*/ 2304 h 2435"/>
                  <a:gd name="T98" fmla="*/ 151 w 372"/>
                  <a:gd name="T99" fmla="*/ 2338 h 2435"/>
                  <a:gd name="T100" fmla="*/ 133 w 372"/>
                  <a:gd name="T101" fmla="*/ 2353 h 2435"/>
                  <a:gd name="T102" fmla="*/ 189 w 372"/>
                  <a:gd name="T103" fmla="*/ 2430 h 24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72" h="2435">
                    <a:moveTo>
                      <a:pt x="318" y="2418"/>
                    </a:moveTo>
                    <a:cubicBezTo>
                      <a:pt x="317" y="2395"/>
                      <a:pt x="331" y="2416"/>
                      <a:pt x="335" y="2415"/>
                    </a:cubicBezTo>
                    <a:cubicBezTo>
                      <a:pt x="336" y="2408"/>
                      <a:pt x="309" y="2397"/>
                      <a:pt x="329" y="2391"/>
                    </a:cubicBezTo>
                    <a:cubicBezTo>
                      <a:pt x="318" y="2380"/>
                      <a:pt x="306" y="2373"/>
                      <a:pt x="300" y="2390"/>
                    </a:cubicBezTo>
                    <a:cubicBezTo>
                      <a:pt x="301" y="2378"/>
                      <a:pt x="294" y="2360"/>
                      <a:pt x="287" y="2357"/>
                    </a:cubicBezTo>
                    <a:cubicBezTo>
                      <a:pt x="309" y="2367"/>
                      <a:pt x="296" y="2343"/>
                      <a:pt x="314" y="2342"/>
                    </a:cubicBezTo>
                    <a:cubicBezTo>
                      <a:pt x="318" y="2324"/>
                      <a:pt x="324" y="2283"/>
                      <a:pt x="301" y="2266"/>
                    </a:cubicBezTo>
                    <a:cubicBezTo>
                      <a:pt x="325" y="2271"/>
                      <a:pt x="325" y="2271"/>
                      <a:pt x="325" y="2271"/>
                    </a:cubicBezTo>
                    <a:cubicBezTo>
                      <a:pt x="323" y="2250"/>
                      <a:pt x="323" y="2250"/>
                      <a:pt x="323" y="2250"/>
                    </a:cubicBezTo>
                    <a:cubicBezTo>
                      <a:pt x="337" y="2234"/>
                      <a:pt x="338" y="2269"/>
                      <a:pt x="339" y="2280"/>
                    </a:cubicBezTo>
                    <a:cubicBezTo>
                      <a:pt x="342" y="2251"/>
                      <a:pt x="341" y="2231"/>
                      <a:pt x="340" y="2205"/>
                    </a:cubicBezTo>
                    <a:cubicBezTo>
                      <a:pt x="335" y="2212"/>
                      <a:pt x="330" y="2208"/>
                      <a:pt x="323" y="2211"/>
                    </a:cubicBezTo>
                    <a:cubicBezTo>
                      <a:pt x="313" y="2202"/>
                      <a:pt x="321" y="2190"/>
                      <a:pt x="318" y="2180"/>
                    </a:cubicBezTo>
                    <a:cubicBezTo>
                      <a:pt x="324" y="2178"/>
                      <a:pt x="329" y="2179"/>
                      <a:pt x="331" y="2187"/>
                    </a:cubicBezTo>
                    <a:cubicBezTo>
                      <a:pt x="328" y="2169"/>
                      <a:pt x="328" y="2169"/>
                      <a:pt x="328" y="2169"/>
                    </a:cubicBezTo>
                    <a:cubicBezTo>
                      <a:pt x="343" y="2170"/>
                      <a:pt x="343" y="2162"/>
                      <a:pt x="353" y="2180"/>
                    </a:cubicBezTo>
                    <a:cubicBezTo>
                      <a:pt x="348" y="2163"/>
                      <a:pt x="348" y="2163"/>
                      <a:pt x="348" y="2163"/>
                    </a:cubicBezTo>
                    <a:cubicBezTo>
                      <a:pt x="353" y="2145"/>
                      <a:pt x="361" y="2164"/>
                      <a:pt x="365" y="2169"/>
                    </a:cubicBezTo>
                    <a:cubicBezTo>
                      <a:pt x="369" y="2140"/>
                      <a:pt x="369" y="2140"/>
                      <a:pt x="369" y="2140"/>
                    </a:cubicBezTo>
                    <a:cubicBezTo>
                      <a:pt x="361" y="2129"/>
                      <a:pt x="355" y="2145"/>
                      <a:pt x="352" y="2125"/>
                    </a:cubicBezTo>
                    <a:cubicBezTo>
                      <a:pt x="365" y="2098"/>
                      <a:pt x="361" y="2064"/>
                      <a:pt x="366" y="2034"/>
                    </a:cubicBezTo>
                    <a:cubicBezTo>
                      <a:pt x="351" y="2055"/>
                      <a:pt x="351" y="2055"/>
                      <a:pt x="351" y="2055"/>
                    </a:cubicBezTo>
                    <a:cubicBezTo>
                      <a:pt x="356" y="2036"/>
                      <a:pt x="332" y="2040"/>
                      <a:pt x="322" y="2034"/>
                    </a:cubicBezTo>
                    <a:cubicBezTo>
                      <a:pt x="324" y="2017"/>
                      <a:pt x="324" y="1994"/>
                      <a:pt x="330" y="1980"/>
                    </a:cubicBezTo>
                    <a:cubicBezTo>
                      <a:pt x="341" y="1996"/>
                      <a:pt x="359" y="1990"/>
                      <a:pt x="370" y="1975"/>
                    </a:cubicBezTo>
                    <a:cubicBezTo>
                      <a:pt x="372" y="1940"/>
                      <a:pt x="346" y="1948"/>
                      <a:pt x="338" y="1929"/>
                    </a:cubicBezTo>
                    <a:cubicBezTo>
                      <a:pt x="367" y="1945"/>
                      <a:pt x="349" y="1905"/>
                      <a:pt x="365" y="1909"/>
                    </a:cubicBezTo>
                    <a:cubicBezTo>
                      <a:pt x="365" y="1887"/>
                      <a:pt x="362" y="1865"/>
                      <a:pt x="360" y="1843"/>
                    </a:cubicBezTo>
                    <a:cubicBezTo>
                      <a:pt x="358" y="1820"/>
                      <a:pt x="356" y="1798"/>
                      <a:pt x="357" y="1775"/>
                    </a:cubicBezTo>
                    <a:cubicBezTo>
                      <a:pt x="353" y="1776"/>
                      <a:pt x="348" y="1789"/>
                      <a:pt x="344" y="1781"/>
                    </a:cubicBezTo>
                    <a:cubicBezTo>
                      <a:pt x="339" y="1764"/>
                      <a:pt x="352" y="1756"/>
                      <a:pt x="357" y="1754"/>
                    </a:cubicBezTo>
                    <a:cubicBezTo>
                      <a:pt x="355" y="1733"/>
                      <a:pt x="346" y="1720"/>
                      <a:pt x="338" y="1713"/>
                    </a:cubicBezTo>
                    <a:cubicBezTo>
                      <a:pt x="340" y="1722"/>
                      <a:pt x="336" y="1723"/>
                      <a:pt x="328" y="1721"/>
                    </a:cubicBezTo>
                    <a:cubicBezTo>
                      <a:pt x="326" y="1699"/>
                      <a:pt x="346" y="1706"/>
                      <a:pt x="333" y="1685"/>
                    </a:cubicBezTo>
                    <a:cubicBezTo>
                      <a:pt x="349" y="1680"/>
                      <a:pt x="340" y="1708"/>
                      <a:pt x="355" y="1706"/>
                    </a:cubicBezTo>
                    <a:cubicBezTo>
                      <a:pt x="357" y="1687"/>
                      <a:pt x="351" y="1675"/>
                      <a:pt x="343" y="1661"/>
                    </a:cubicBezTo>
                    <a:cubicBezTo>
                      <a:pt x="353" y="1658"/>
                      <a:pt x="345" y="1674"/>
                      <a:pt x="354" y="1664"/>
                    </a:cubicBezTo>
                    <a:cubicBezTo>
                      <a:pt x="348" y="1634"/>
                      <a:pt x="338" y="1598"/>
                      <a:pt x="333" y="1576"/>
                    </a:cubicBezTo>
                    <a:cubicBezTo>
                      <a:pt x="347" y="1571"/>
                      <a:pt x="347" y="1571"/>
                      <a:pt x="347" y="1571"/>
                    </a:cubicBezTo>
                    <a:cubicBezTo>
                      <a:pt x="346" y="1556"/>
                      <a:pt x="344" y="1547"/>
                      <a:pt x="338" y="1540"/>
                    </a:cubicBezTo>
                    <a:cubicBezTo>
                      <a:pt x="343" y="1533"/>
                      <a:pt x="346" y="1539"/>
                      <a:pt x="348" y="1546"/>
                    </a:cubicBezTo>
                    <a:cubicBezTo>
                      <a:pt x="350" y="1527"/>
                      <a:pt x="340" y="1504"/>
                      <a:pt x="338" y="1493"/>
                    </a:cubicBezTo>
                    <a:cubicBezTo>
                      <a:pt x="346" y="1495"/>
                      <a:pt x="340" y="1504"/>
                      <a:pt x="346" y="1507"/>
                    </a:cubicBezTo>
                    <a:cubicBezTo>
                      <a:pt x="350" y="1483"/>
                      <a:pt x="324" y="1453"/>
                      <a:pt x="342" y="1437"/>
                    </a:cubicBezTo>
                    <a:cubicBezTo>
                      <a:pt x="344" y="1439"/>
                      <a:pt x="344" y="1442"/>
                      <a:pt x="344" y="1444"/>
                    </a:cubicBezTo>
                    <a:cubicBezTo>
                      <a:pt x="346" y="1409"/>
                      <a:pt x="337" y="1378"/>
                      <a:pt x="337" y="1339"/>
                    </a:cubicBezTo>
                    <a:cubicBezTo>
                      <a:pt x="353" y="1305"/>
                      <a:pt x="317" y="1327"/>
                      <a:pt x="319" y="1293"/>
                    </a:cubicBezTo>
                    <a:cubicBezTo>
                      <a:pt x="355" y="1294"/>
                      <a:pt x="323" y="1246"/>
                      <a:pt x="330" y="1231"/>
                    </a:cubicBezTo>
                    <a:cubicBezTo>
                      <a:pt x="324" y="1236"/>
                      <a:pt x="324" y="1236"/>
                      <a:pt x="324" y="1236"/>
                    </a:cubicBezTo>
                    <a:cubicBezTo>
                      <a:pt x="311" y="1218"/>
                      <a:pt x="324" y="1195"/>
                      <a:pt x="334" y="1184"/>
                    </a:cubicBezTo>
                    <a:cubicBezTo>
                      <a:pt x="337" y="1158"/>
                      <a:pt x="338" y="1119"/>
                      <a:pt x="324" y="1093"/>
                    </a:cubicBezTo>
                    <a:cubicBezTo>
                      <a:pt x="331" y="1098"/>
                      <a:pt x="331" y="1098"/>
                      <a:pt x="331" y="1098"/>
                    </a:cubicBezTo>
                    <a:cubicBezTo>
                      <a:pt x="322" y="1077"/>
                      <a:pt x="334" y="1064"/>
                      <a:pt x="325" y="1042"/>
                    </a:cubicBezTo>
                    <a:cubicBezTo>
                      <a:pt x="327" y="1043"/>
                      <a:pt x="332" y="1051"/>
                      <a:pt x="334" y="1043"/>
                    </a:cubicBezTo>
                    <a:cubicBezTo>
                      <a:pt x="347" y="940"/>
                      <a:pt x="327" y="835"/>
                      <a:pt x="333" y="732"/>
                    </a:cubicBezTo>
                    <a:cubicBezTo>
                      <a:pt x="338" y="634"/>
                      <a:pt x="344" y="524"/>
                      <a:pt x="344" y="414"/>
                    </a:cubicBezTo>
                    <a:cubicBezTo>
                      <a:pt x="345" y="386"/>
                      <a:pt x="344" y="359"/>
                      <a:pt x="343" y="332"/>
                    </a:cubicBezTo>
                    <a:cubicBezTo>
                      <a:pt x="343" y="304"/>
                      <a:pt x="341" y="277"/>
                      <a:pt x="340" y="251"/>
                    </a:cubicBezTo>
                    <a:cubicBezTo>
                      <a:pt x="337" y="197"/>
                      <a:pt x="332" y="146"/>
                      <a:pt x="325" y="97"/>
                    </a:cubicBezTo>
                    <a:cubicBezTo>
                      <a:pt x="325" y="97"/>
                      <a:pt x="288" y="74"/>
                      <a:pt x="244" y="53"/>
                    </a:cubicBezTo>
                    <a:cubicBezTo>
                      <a:pt x="199" y="32"/>
                      <a:pt x="147" y="12"/>
                      <a:pt x="117" y="19"/>
                    </a:cubicBezTo>
                    <a:cubicBezTo>
                      <a:pt x="110" y="27"/>
                      <a:pt x="97" y="0"/>
                      <a:pt x="94" y="16"/>
                    </a:cubicBezTo>
                    <a:cubicBezTo>
                      <a:pt x="111" y="32"/>
                      <a:pt x="111" y="32"/>
                      <a:pt x="111" y="32"/>
                    </a:cubicBezTo>
                    <a:cubicBezTo>
                      <a:pt x="103" y="29"/>
                      <a:pt x="93" y="38"/>
                      <a:pt x="86" y="40"/>
                    </a:cubicBezTo>
                    <a:cubicBezTo>
                      <a:pt x="102" y="46"/>
                      <a:pt x="113" y="20"/>
                      <a:pt x="135" y="38"/>
                    </a:cubicBezTo>
                    <a:cubicBezTo>
                      <a:pt x="143" y="42"/>
                      <a:pt x="143" y="53"/>
                      <a:pt x="141" y="61"/>
                    </a:cubicBezTo>
                    <a:cubicBezTo>
                      <a:pt x="145" y="50"/>
                      <a:pt x="155" y="65"/>
                      <a:pt x="161" y="71"/>
                    </a:cubicBezTo>
                    <a:cubicBezTo>
                      <a:pt x="154" y="80"/>
                      <a:pt x="157" y="96"/>
                      <a:pt x="147" y="100"/>
                    </a:cubicBezTo>
                    <a:cubicBezTo>
                      <a:pt x="150" y="102"/>
                      <a:pt x="152" y="109"/>
                      <a:pt x="151" y="115"/>
                    </a:cubicBezTo>
                    <a:cubicBezTo>
                      <a:pt x="145" y="115"/>
                      <a:pt x="145" y="115"/>
                      <a:pt x="145" y="115"/>
                    </a:cubicBezTo>
                    <a:cubicBezTo>
                      <a:pt x="150" y="127"/>
                      <a:pt x="151" y="111"/>
                      <a:pt x="156" y="114"/>
                    </a:cubicBezTo>
                    <a:cubicBezTo>
                      <a:pt x="158" y="122"/>
                      <a:pt x="146" y="136"/>
                      <a:pt x="147" y="149"/>
                    </a:cubicBezTo>
                    <a:cubicBezTo>
                      <a:pt x="146" y="136"/>
                      <a:pt x="139" y="124"/>
                      <a:pt x="133" y="114"/>
                    </a:cubicBezTo>
                    <a:cubicBezTo>
                      <a:pt x="123" y="139"/>
                      <a:pt x="106" y="110"/>
                      <a:pt x="92" y="104"/>
                    </a:cubicBezTo>
                    <a:cubicBezTo>
                      <a:pt x="98" y="124"/>
                      <a:pt x="108" y="132"/>
                      <a:pt x="117" y="148"/>
                    </a:cubicBezTo>
                    <a:cubicBezTo>
                      <a:pt x="106" y="168"/>
                      <a:pt x="79" y="148"/>
                      <a:pt x="76" y="142"/>
                    </a:cubicBezTo>
                    <a:cubicBezTo>
                      <a:pt x="84" y="160"/>
                      <a:pt x="101" y="179"/>
                      <a:pt x="107" y="189"/>
                    </a:cubicBezTo>
                    <a:cubicBezTo>
                      <a:pt x="86" y="175"/>
                      <a:pt x="79" y="178"/>
                      <a:pt x="62" y="165"/>
                    </a:cubicBezTo>
                    <a:cubicBezTo>
                      <a:pt x="50" y="180"/>
                      <a:pt x="65" y="183"/>
                      <a:pt x="73" y="190"/>
                    </a:cubicBezTo>
                    <a:cubicBezTo>
                      <a:pt x="71" y="186"/>
                      <a:pt x="69" y="179"/>
                      <a:pt x="74" y="178"/>
                    </a:cubicBezTo>
                    <a:cubicBezTo>
                      <a:pt x="72" y="195"/>
                      <a:pt x="104" y="193"/>
                      <a:pt x="118" y="202"/>
                    </a:cubicBezTo>
                    <a:cubicBezTo>
                      <a:pt x="110" y="214"/>
                      <a:pt x="106" y="236"/>
                      <a:pt x="90" y="237"/>
                    </a:cubicBezTo>
                    <a:cubicBezTo>
                      <a:pt x="107" y="237"/>
                      <a:pt x="107" y="237"/>
                      <a:pt x="107" y="237"/>
                    </a:cubicBezTo>
                    <a:cubicBezTo>
                      <a:pt x="111" y="252"/>
                      <a:pt x="96" y="245"/>
                      <a:pt x="89" y="247"/>
                    </a:cubicBezTo>
                    <a:cubicBezTo>
                      <a:pt x="103" y="253"/>
                      <a:pt x="123" y="246"/>
                      <a:pt x="129" y="272"/>
                    </a:cubicBezTo>
                    <a:cubicBezTo>
                      <a:pt x="96" y="267"/>
                      <a:pt x="126" y="294"/>
                      <a:pt x="96" y="293"/>
                    </a:cubicBezTo>
                    <a:cubicBezTo>
                      <a:pt x="98" y="305"/>
                      <a:pt x="114" y="311"/>
                      <a:pt x="111" y="323"/>
                    </a:cubicBezTo>
                    <a:cubicBezTo>
                      <a:pt x="94" y="336"/>
                      <a:pt x="70" y="304"/>
                      <a:pt x="75" y="297"/>
                    </a:cubicBezTo>
                    <a:cubicBezTo>
                      <a:pt x="75" y="279"/>
                      <a:pt x="89" y="299"/>
                      <a:pt x="89" y="292"/>
                    </a:cubicBezTo>
                    <a:cubicBezTo>
                      <a:pt x="80" y="276"/>
                      <a:pt x="80" y="276"/>
                      <a:pt x="80" y="276"/>
                    </a:cubicBezTo>
                    <a:cubicBezTo>
                      <a:pt x="74" y="285"/>
                      <a:pt x="66" y="302"/>
                      <a:pt x="53" y="300"/>
                    </a:cubicBezTo>
                    <a:cubicBezTo>
                      <a:pt x="59" y="317"/>
                      <a:pt x="67" y="287"/>
                      <a:pt x="75" y="305"/>
                    </a:cubicBezTo>
                    <a:cubicBezTo>
                      <a:pt x="67" y="316"/>
                      <a:pt x="67" y="316"/>
                      <a:pt x="67" y="316"/>
                    </a:cubicBezTo>
                    <a:cubicBezTo>
                      <a:pt x="75" y="334"/>
                      <a:pt x="90" y="313"/>
                      <a:pt x="94" y="336"/>
                    </a:cubicBezTo>
                    <a:cubicBezTo>
                      <a:pt x="79" y="320"/>
                      <a:pt x="94" y="362"/>
                      <a:pt x="72" y="360"/>
                    </a:cubicBezTo>
                    <a:cubicBezTo>
                      <a:pt x="86" y="361"/>
                      <a:pt x="86" y="372"/>
                      <a:pt x="87" y="383"/>
                    </a:cubicBezTo>
                    <a:cubicBezTo>
                      <a:pt x="87" y="394"/>
                      <a:pt x="86" y="406"/>
                      <a:pt x="97" y="408"/>
                    </a:cubicBezTo>
                    <a:cubicBezTo>
                      <a:pt x="103" y="396"/>
                      <a:pt x="103" y="396"/>
                      <a:pt x="103" y="396"/>
                    </a:cubicBezTo>
                    <a:cubicBezTo>
                      <a:pt x="91" y="399"/>
                      <a:pt x="91" y="399"/>
                      <a:pt x="91" y="399"/>
                    </a:cubicBezTo>
                    <a:cubicBezTo>
                      <a:pt x="91" y="385"/>
                      <a:pt x="83" y="373"/>
                      <a:pt x="88" y="359"/>
                    </a:cubicBezTo>
                    <a:cubicBezTo>
                      <a:pt x="98" y="370"/>
                      <a:pt x="111" y="356"/>
                      <a:pt x="120" y="369"/>
                    </a:cubicBezTo>
                    <a:cubicBezTo>
                      <a:pt x="136" y="393"/>
                      <a:pt x="105" y="375"/>
                      <a:pt x="105" y="378"/>
                    </a:cubicBezTo>
                    <a:cubicBezTo>
                      <a:pt x="120" y="398"/>
                      <a:pt x="120" y="398"/>
                      <a:pt x="120" y="398"/>
                    </a:cubicBezTo>
                    <a:cubicBezTo>
                      <a:pt x="132" y="385"/>
                      <a:pt x="132" y="385"/>
                      <a:pt x="132" y="385"/>
                    </a:cubicBezTo>
                    <a:cubicBezTo>
                      <a:pt x="136" y="400"/>
                      <a:pt x="137" y="421"/>
                      <a:pt x="135" y="442"/>
                    </a:cubicBezTo>
                    <a:cubicBezTo>
                      <a:pt x="119" y="472"/>
                      <a:pt x="120" y="438"/>
                      <a:pt x="105" y="459"/>
                    </a:cubicBezTo>
                    <a:cubicBezTo>
                      <a:pt x="110" y="469"/>
                      <a:pt x="117" y="467"/>
                      <a:pt x="115" y="481"/>
                    </a:cubicBezTo>
                    <a:cubicBezTo>
                      <a:pt x="123" y="474"/>
                      <a:pt x="112" y="468"/>
                      <a:pt x="113" y="462"/>
                    </a:cubicBezTo>
                    <a:cubicBezTo>
                      <a:pt x="130" y="456"/>
                      <a:pt x="121" y="488"/>
                      <a:pt x="137" y="486"/>
                    </a:cubicBezTo>
                    <a:cubicBezTo>
                      <a:pt x="130" y="492"/>
                      <a:pt x="123" y="491"/>
                      <a:pt x="116" y="486"/>
                    </a:cubicBezTo>
                    <a:cubicBezTo>
                      <a:pt x="123" y="510"/>
                      <a:pt x="120" y="532"/>
                      <a:pt x="98" y="541"/>
                    </a:cubicBezTo>
                    <a:cubicBezTo>
                      <a:pt x="119" y="551"/>
                      <a:pt x="119" y="551"/>
                      <a:pt x="119" y="551"/>
                    </a:cubicBezTo>
                    <a:cubicBezTo>
                      <a:pt x="111" y="592"/>
                      <a:pt x="100" y="524"/>
                      <a:pt x="87" y="557"/>
                    </a:cubicBezTo>
                    <a:cubicBezTo>
                      <a:pt x="85" y="571"/>
                      <a:pt x="85" y="585"/>
                      <a:pt x="94" y="591"/>
                    </a:cubicBezTo>
                    <a:cubicBezTo>
                      <a:pt x="94" y="579"/>
                      <a:pt x="94" y="579"/>
                      <a:pt x="94" y="579"/>
                    </a:cubicBezTo>
                    <a:cubicBezTo>
                      <a:pt x="106" y="589"/>
                      <a:pt x="114" y="588"/>
                      <a:pt x="121" y="603"/>
                    </a:cubicBezTo>
                    <a:cubicBezTo>
                      <a:pt x="119" y="613"/>
                      <a:pt x="105" y="608"/>
                      <a:pt x="116" y="620"/>
                    </a:cubicBezTo>
                    <a:cubicBezTo>
                      <a:pt x="107" y="646"/>
                      <a:pt x="92" y="637"/>
                      <a:pt x="77" y="629"/>
                    </a:cubicBezTo>
                    <a:cubicBezTo>
                      <a:pt x="78" y="640"/>
                      <a:pt x="78" y="654"/>
                      <a:pt x="86" y="656"/>
                    </a:cubicBezTo>
                    <a:cubicBezTo>
                      <a:pt x="81" y="656"/>
                      <a:pt x="72" y="654"/>
                      <a:pt x="66" y="648"/>
                    </a:cubicBezTo>
                    <a:cubicBezTo>
                      <a:pt x="88" y="626"/>
                      <a:pt x="45" y="639"/>
                      <a:pt x="68" y="630"/>
                    </a:cubicBezTo>
                    <a:cubicBezTo>
                      <a:pt x="69" y="626"/>
                      <a:pt x="69" y="626"/>
                      <a:pt x="69" y="626"/>
                    </a:cubicBezTo>
                    <a:cubicBezTo>
                      <a:pt x="67" y="625"/>
                      <a:pt x="66" y="625"/>
                      <a:pt x="65" y="624"/>
                    </a:cubicBezTo>
                    <a:cubicBezTo>
                      <a:pt x="60" y="633"/>
                      <a:pt x="53" y="633"/>
                      <a:pt x="47" y="631"/>
                    </a:cubicBezTo>
                    <a:cubicBezTo>
                      <a:pt x="56" y="640"/>
                      <a:pt x="56" y="640"/>
                      <a:pt x="56" y="640"/>
                    </a:cubicBezTo>
                    <a:cubicBezTo>
                      <a:pt x="37" y="646"/>
                      <a:pt x="37" y="646"/>
                      <a:pt x="37" y="646"/>
                    </a:cubicBezTo>
                    <a:cubicBezTo>
                      <a:pt x="34" y="654"/>
                      <a:pt x="51" y="660"/>
                      <a:pt x="39" y="664"/>
                    </a:cubicBezTo>
                    <a:cubicBezTo>
                      <a:pt x="22" y="676"/>
                      <a:pt x="13" y="646"/>
                      <a:pt x="6" y="675"/>
                    </a:cubicBezTo>
                    <a:cubicBezTo>
                      <a:pt x="0" y="707"/>
                      <a:pt x="32" y="706"/>
                      <a:pt x="27" y="727"/>
                    </a:cubicBezTo>
                    <a:cubicBezTo>
                      <a:pt x="33" y="725"/>
                      <a:pt x="32" y="720"/>
                      <a:pt x="33" y="713"/>
                    </a:cubicBezTo>
                    <a:cubicBezTo>
                      <a:pt x="42" y="720"/>
                      <a:pt x="49" y="708"/>
                      <a:pt x="56" y="720"/>
                    </a:cubicBezTo>
                    <a:cubicBezTo>
                      <a:pt x="38" y="727"/>
                      <a:pt x="39" y="749"/>
                      <a:pt x="39" y="767"/>
                    </a:cubicBezTo>
                    <a:cubicBezTo>
                      <a:pt x="30" y="762"/>
                      <a:pt x="20" y="773"/>
                      <a:pt x="15" y="768"/>
                    </a:cubicBezTo>
                    <a:cubicBezTo>
                      <a:pt x="17" y="777"/>
                      <a:pt x="19" y="785"/>
                      <a:pt x="27" y="789"/>
                    </a:cubicBezTo>
                    <a:cubicBezTo>
                      <a:pt x="41" y="753"/>
                      <a:pt x="41" y="824"/>
                      <a:pt x="59" y="796"/>
                    </a:cubicBezTo>
                    <a:cubicBezTo>
                      <a:pt x="58" y="824"/>
                      <a:pt x="42" y="829"/>
                      <a:pt x="32" y="846"/>
                    </a:cubicBezTo>
                    <a:cubicBezTo>
                      <a:pt x="27" y="845"/>
                      <a:pt x="22" y="814"/>
                      <a:pt x="14" y="838"/>
                    </a:cubicBezTo>
                    <a:cubicBezTo>
                      <a:pt x="32" y="867"/>
                      <a:pt x="40" y="834"/>
                      <a:pt x="61" y="856"/>
                    </a:cubicBezTo>
                    <a:cubicBezTo>
                      <a:pt x="68" y="839"/>
                      <a:pt x="68" y="839"/>
                      <a:pt x="68" y="839"/>
                    </a:cubicBezTo>
                    <a:cubicBezTo>
                      <a:pt x="90" y="837"/>
                      <a:pt x="73" y="870"/>
                      <a:pt x="77" y="874"/>
                    </a:cubicBezTo>
                    <a:cubicBezTo>
                      <a:pt x="72" y="885"/>
                      <a:pt x="71" y="859"/>
                      <a:pt x="56" y="869"/>
                    </a:cubicBezTo>
                    <a:cubicBezTo>
                      <a:pt x="51" y="886"/>
                      <a:pt x="65" y="894"/>
                      <a:pt x="56" y="904"/>
                    </a:cubicBezTo>
                    <a:cubicBezTo>
                      <a:pt x="41" y="894"/>
                      <a:pt x="47" y="901"/>
                      <a:pt x="34" y="889"/>
                    </a:cubicBezTo>
                    <a:cubicBezTo>
                      <a:pt x="33" y="927"/>
                      <a:pt x="16" y="886"/>
                      <a:pt x="6" y="915"/>
                    </a:cubicBezTo>
                    <a:cubicBezTo>
                      <a:pt x="9" y="925"/>
                      <a:pt x="22" y="919"/>
                      <a:pt x="18" y="934"/>
                    </a:cubicBezTo>
                    <a:cubicBezTo>
                      <a:pt x="35" y="926"/>
                      <a:pt x="40" y="927"/>
                      <a:pt x="41" y="903"/>
                    </a:cubicBezTo>
                    <a:cubicBezTo>
                      <a:pt x="65" y="912"/>
                      <a:pt x="35" y="934"/>
                      <a:pt x="49" y="952"/>
                    </a:cubicBezTo>
                    <a:cubicBezTo>
                      <a:pt x="51" y="938"/>
                      <a:pt x="53" y="948"/>
                      <a:pt x="50" y="933"/>
                    </a:cubicBezTo>
                    <a:cubicBezTo>
                      <a:pt x="70" y="931"/>
                      <a:pt x="73" y="926"/>
                      <a:pt x="91" y="940"/>
                    </a:cubicBezTo>
                    <a:cubicBezTo>
                      <a:pt x="86" y="924"/>
                      <a:pt x="65" y="917"/>
                      <a:pt x="72" y="894"/>
                    </a:cubicBezTo>
                    <a:cubicBezTo>
                      <a:pt x="92" y="888"/>
                      <a:pt x="86" y="922"/>
                      <a:pt x="113" y="923"/>
                    </a:cubicBezTo>
                    <a:cubicBezTo>
                      <a:pt x="125" y="935"/>
                      <a:pt x="114" y="962"/>
                      <a:pt x="104" y="974"/>
                    </a:cubicBezTo>
                    <a:cubicBezTo>
                      <a:pt x="120" y="996"/>
                      <a:pt x="119" y="1023"/>
                      <a:pt x="142" y="1041"/>
                    </a:cubicBezTo>
                    <a:cubicBezTo>
                      <a:pt x="134" y="1057"/>
                      <a:pt x="156" y="1097"/>
                      <a:pt x="148" y="1127"/>
                    </a:cubicBezTo>
                    <a:cubicBezTo>
                      <a:pt x="137" y="1131"/>
                      <a:pt x="140" y="1161"/>
                      <a:pt x="129" y="1146"/>
                    </a:cubicBezTo>
                    <a:cubicBezTo>
                      <a:pt x="132" y="1152"/>
                      <a:pt x="134" y="1171"/>
                      <a:pt x="143" y="1166"/>
                    </a:cubicBezTo>
                    <a:cubicBezTo>
                      <a:pt x="140" y="1163"/>
                      <a:pt x="143" y="1160"/>
                      <a:pt x="142" y="1155"/>
                    </a:cubicBezTo>
                    <a:cubicBezTo>
                      <a:pt x="157" y="1160"/>
                      <a:pt x="157" y="1160"/>
                      <a:pt x="157" y="1160"/>
                    </a:cubicBezTo>
                    <a:cubicBezTo>
                      <a:pt x="150" y="1175"/>
                      <a:pt x="168" y="1191"/>
                      <a:pt x="159" y="1205"/>
                    </a:cubicBezTo>
                    <a:cubicBezTo>
                      <a:pt x="148" y="1209"/>
                      <a:pt x="152" y="1179"/>
                      <a:pt x="139" y="1188"/>
                    </a:cubicBezTo>
                    <a:cubicBezTo>
                      <a:pt x="160" y="1202"/>
                      <a:pt x="168" y="1256"/>
                      <a:pt x="158" y="1273"/>
                    </a:cubicBezTo>
                    <a:cubicBezTo>
                      <a:pt x="155" y="1285"/>
                      <a:pt x="137" y="1286"/>
                      <a:pt x="135" y="1290"/>
                    </a:cubicBezTo>
                    <a:cubicBezTo>
                      <a:pt x="136" y="1310"/>
                      <a:pt x="136" y="1310"/>
                      <a:pt x="136" y="1310"/>
                    </a:cubicBezTo>
                    <a:cubicBezTo>
                      <a:pt x="130" y="1312"/>
                      <a:pt x="123" y="1312"/>
                      <a:pt x="115" y="1316"/>
                    </a:cubicBezTo>
                    <a:cubicBezTo>
                      <a:pt x="111" y="1325"/>
                      <a:pt x="117" y="1332"/>
                      <a:pt x="120" y="1338"/>
                    </a:cubicBezTo>
                    <a:cubicBezTo>
                      <a:pt x="108" y="1363"/>
                      <a:pt x="93" y="1349"/>
                      <a:pt x="82" y="1336"/>
                    </a:cubicBezTo>
                    <a:cubicBezTo>
                      <a:pt x="88" y="1321"/>
                      <a:pt x="88" y="1321"/>
                      <a:pt x="88" y="1321"/>
                    </a:cubicBezTo>
                    <a:cubicBezTo>
                      <a:pt x="80" y="1311"/>
                      <a:pt x="84" y="1296"/>
                      <a:pt x="67" y="1304"/>
                    </a:cubicBezTo>
                    <a:cubicBezTo>
                      <a:pt x="69" y="1312"/>
                      <a:pt x="76" y="1311"/>
                      <a:pt x="80" y="1314"/>
                    </a:cubicBezTo>
                    <a:cubicBezTo>
                      <a:pt x="70" y="1322"/>
                      <a:pt x="70" y="1322"/>
                      <a:pt x="70" y="1322"/>
                    </a:cubicBezTo>
                    <a:cubicBezTo>
                      <a:pt x="77" y="1331"/>
                      <a:pt x="80" y="1355"/>
                      <a:pt x="93" y="1353"/>
                    </a:cubicBezTo>
                    <a:cubicBezTo>
                      <a:pt x="83" y="1370"/>
                      <a:pt x="94" y="1390"/>
                      <a:pt x="83" y="1405"/>
                    </a:cubicBezTo>
                    <a:cubicBezTo>
                      <a:pt x="92" y="1394"/>
                      <a:pt x="96" y="1408"/>
                      <a:pt x="106" y="1405"/>
                    </a:cubicBezTo>
                    <a:cubicBezTo>
                      <a:pt x="111" y="1387"/>
                      <a:pt x="111" y="1387"/>
                      <a:pt x="111" y="1387"/>
                    </a:cubicBezTo>
                    <a:cubicBezTo>
                      <a:pt x="114" y="1402"/>
                      <a:pt x="123" y="1423"/>
                      <a:pt x="114" y="1437"/>
                    </a:cubicBezTo>
                    <a:cubicBezTo>
                      <a:pt x="106" y="1435"/>
                      <a:pt x="103" y="1434"/>
                      <a:pt x="95" y="1441"/>
                    </a:cubicBezTo>
                    <a:cubicBezTo>
                      <a:pt x="106" y="1431"/>
                      <a:pt x="109" y="1467"/>
                      <a:pt x="123" y="1446"/>
                    </a:cubicBezTo>
                    <a:cubicBezTo>
                      <a:pt x="119" y="1438"/>
                      <a:pt x="118" y="1431"/>
                      <a:pt x="119" y="1420"/>
                    </a:cubicBezTo>
                    <a:cubicBezTo>
                      <a:pt x="137" y="1414"/>
                      <a:pt x="138" y="1430"/>
                      <a:pt x="148" y="1440"/>
                    </a:cubicBezTo>
                    <a:cubicBezTo>
                      <a:pt x="152" y="1451"/>
                      <a:pt x="156" y="1473"/>
                      <a:pt x="162" y="1489"/>
                    </a:cubicBezTo>
                    <a:cubicBezTo>
                      <a:pt x="158" y="1498"/>
                      <a:pt x="138" y="1501"/>
                      <a:pt x="149" y="1518"/>
                    </a:cubicBezTo>
                    <a:cubicBezTo>
                      <a:pt x="166" y="1497"/>
                      <a:pt x="176" y="1538"/>
                      <a:pt x="193" y="1544"/>
                    </a:cubicBezTo>
                    <a:cubicBezTo>
                      <a:pt x="185" y="1560"/>
                      <a:pt x="207" y="1570"/>
                      <a:pt x="193" y="1583"/>
                    </a:cubicBezTo>
                    <a:cubicBezTo>
                      <a:pt x="187" y="1576"/>
                      <a:pt x="188" y="1552"/>
                      <a:pt x="175" y="1545"/>
                    </a:cubicBezTo>
                    <a:cubicBezTo>
                      <a:pt x="163" y="1544"/>
                      <a:pt x="143" y="1549"/>
                      <a:pt x="137" y="1525"/>
                    </a:cubicBezTo>
                    <a:cubicBezTo>
                      <a:pt x="130" y="1554"/>
                      <a:pt x="147" y="1542"/>
                      <a:pt x="152" y="1556"/>
                    </a:cubicBezTo>
                    <a:cubicBezTo>
                      <a:pt x="150" y="1546"/>
                      <a:pt x="150" y="1546"/>
                      <a:pt x="150" y="1546"/>
                    </a:cubicBezTo>
                    <a:cubicBezTo>
                      <a:pt x="155" y="1551"/>
                      <a:pt x="165" y="1542"/>
                      <a:pt x="165" y="1551"/>
                    </a:cubicBezTo>
                    <a:cubicBezTo>
                      <a:pt x="159" y="1585"/>
                      <a:pt x="146" y="1591"/>
                      <a:pt x="130" y="1613"/>
                    </a:cubicBezTo>
                    <a:cubicBezTo>
                      <a:pt x="139" y="1608"/>
                      <a:pt x="147" y="1619"/>
                      <a:pt x="147" y="1624"/>
                    </a:cubicBezTo>
                    <a:cubicBezTo>
                      <a:pt x="136" y="1646"/>
                      <a:pt x="121" y="1623"/>
                      <a:pt x="103" y="1637"/>
                    </a:cubicBezTo>
                    <a:cubicBezTo>
                      <a:pt x="114" y="1645"/>
                      <a:pt x="110" y="1659"/>
                      <a:pt x="119" y="1655"/>
                    </a:cubicBezTo>
                    <a:cubicBezTo>
                      <a:pt x="119" y="1663"/>
                      <a:pt x="114" y="1659"/>
                      <a:pt x="111" y="1665"/>
                    </a:cubicBezTo>
                    <a:cubicBezTo>
                      <a:pt x="121" y="1671"/>
                      <a:pt x="126" y="1678"/>
                      <a:pt x="126" y="1690"/>
                    </a:cubicBezTo>
                    <a:cubicBezTo>
                      <a:pt x="121" y="1688"/>
                      <a:pt x="113" y="1686"/>
                      <a:pt x="116" y="1675"/>
                    </a:cubicBezTo>
                    <a:cubicBezTo>
                      <a:pt x="111" y="1688"/>
                      <a:pt x="92" y="1692"/>
                      <a:pt x="82" y="1686"/>
                    </a:cubicBezTo>
                    <a:cubicBezTo>
                      <a:pt x="90" y="1665"/>
                      <a:pt x="90" y="1665"/>
                      <a:pt x="90" y="1665"/>
                    </a:cubicBezTo>
                    <a:cubicBezTo>
                      <a:pt x="78" y="1655"/>
                      <a:pt x="84" y="1685"/>
                      <a:pt x="72" y="1684"/>
                    </a:cubicBezTo>
                    <a:cubicBezTo>
                      <a:pt x="69" y="1674"/>
                      <a:pt x="77" y="1667"/>
                      <a:pt x="74" y="1661"/>
                    </a:cubicBezTo>
                    <a:cubicBezTo>
                      <a:pt x="60" y="1667"/>
                      <a:pt x="73" y="1686"/>
                      <a:pt x="74" y="1696"/>
                    </a:cubicBezTo>
                    <a:cubicBezTo>
                      <a:pt x="71" y="1713"/>
                      <a:pt x="58" y="1707"/>
                      <a:pt x="51" y="1707"/>
                    </a:cubicBezTo>
                    <a:cubicBezTo>
                      <a:pt x="71" y="1736"/>
                      <a:pt x="76" y="1674"/>
                      <a:pt x="95" y="1702"/>
                    </a:cubicBezTo>
                    <a:cubicBezTo>
                      <a:pt x="110" y="1712"/>
                      <a:pt x="107" y="1738"/>
                      <a:pt x="110" y="1756"/>
                    </a:cubicBezTo>
                    <a:cubicBezTo>
                      <a:pt x="127" y="1741"/>
                      <a:pt x="134" y="1759"/>
                      <a:pt x="140" y="1777"/>
                    </a:cubicBezTo>
                    <a:cubicBezTo>
                      <a:pt x="141" y="1753"/>
                      <a:pt x="160" y="1772"/>
                      <a:pt x="149" y="1743"/>
                    </a:cubicBezTo>
                    <a:cubicBezTo>
                      <a:pt x="163" y="1743"/>
                      <a:pt x="163" y="1743"/>
                      <a:pt x="163" y="1743"/>
                    </a:cubicBezTo>
                    <a:cubicBezTo>
                      <a:pt x="162" y="1755"/>
                      <a:pt x="156" y="1769"/>
                      <a:pt x="155" y="1781"/>
                    </a:cubicBezTo>
                    <a:cubicBezTo>
                      <a:pt x="152" y="1779"/>
                      <a:pt x="149" y="1781"/>
                      <a:pt x="146" y="1777"/>
                    </a:cubicBezTo>
                    <a:cubicBezTo>
                      <a:pt x="152" y="1814"/>
                      <a:pt x="152" y="1814"/>
                      <a:pt x="152" y="1814"/>
                    </a:cubicBezTo>
                    <a:cubicBezTo>
                      <a:pt x="143" y="1810"/>
                      <a:pt x="143" y="1810"/>
                      <a:pt x="143" y="1810"/>
                    </a:cubicBezTo>
                    <a:cubicBezTo>
                      <a:pt x="140" y="1832"/>
                      <a:pt x="129" y="1860"/>
                      <a:pt x="134" y="1873"/>
                    </a:cubicBezTo>
                    <a:cubicBezTo>
                      <a:pt x="133" y="1862"/>
                      <a:pt x="147" y="1853"/>
                      <a:pt x="151" y="1865"/>
                    </a:cubicBezTo>
                    <a:cubicBezTo>
                      <a:pt x="156" y="1871"/>
                      <a:pt x="163" y="1883"/>
                      <a:pt x="161" y="1894"/>
                    </a:cubicBezTo>
                    <a:cubicBezTo>
                      <a:pt x="145" y="1899"/>
                      <a:pt x="145" y="1937"/>
                      <a:pt x="129" y="1912"/>
                    </a:cubicBezTo>
                    <a:cubicBezTo>
                      <a:pt x="137" y="1944"/>
                      <a:pt x="140" y="1932"/>
                      <a:pt x="149" y="1963"/>
                    </a:cubicBezTo>
                    <a:cubicBezTo>
                      <a:pt x="145" y="1943"/>
                      <a:pt x="145" y="1943"/>
                      <a:pt x="145" y="1943"/>
                    </a:cubicBezTo>
                    <a:cubicBezTo>
                      <a:pt x="158" y="1940"/>
                      <a:pt x="179" y="1958"/>
                      <a:pt x="187" y="1939"/>
                    </a:cubicBezTo>
                    <a:cubicBezTo>
                      <a:pt x="195" y="1961"/>
                      <a:pt x="218" y="1947"/>
                      <a:pt x="220" y="1978"/>
                    </a:cubicBezTo>
                    <a:cubicBezTo>
                      <a:pt x="212" y="1990"/>
                      <a:pt x="194" y="1974"/>
                      <a:pt x="191" y="1956"/>
                    </a:cubicBezTo>
                    <a:cubicBezTo>
                      <a:pt x="190" y="1965"/>
                      <a:pt x="183" y="1973"/>
                      <a:pt x="192" y="1982"/>
                    </a:cubicBezTo>
                    <a:cubicBezTo>
                      <a:pt x="181" y="1988"/>
                      <a:pt x="173" y="1965"/>
                      <a:pt x="169" y="1966"/>
                    </a:cubicBezTo>
                    <a:cubicBezTo>
                      <a:pt x="168" y="1981"/>
                      <a:pt x="176" y="1966"/>
                      <a:pt x="179" y="1981"/>
                    </a:cubicBezTo>
                    <a:cubicBezTo>
                      <a:pt x="193" y="2007"/>
                      <a:pt x="158" y="1996"/>
                      <a:pt x="166" y="2021"/>
                    </a:cubicBezTo>
                    <a:cubicBezTo>
                      <a:pt x="166" y="2016"/>
                      <a:pt x="170" y="2006"/>
                      <a:pt x="176" y="2013"/>
                    </a:cubicBezTo>
                    <a:cubicBezTo>
                      <a:pt x="175" y="2046"/>
                      <a:pt x="188" y="2032"/>
                      <a:pt x="194" y="2056"/>
                    </a:cubicBezTo>
                    <a:cubicBezTo>
                      <a:pt x="175" y="2069"/>
                      <a:pt x="155" y="2063"/>
                      <a:pt x="151" y="2085"/>
                    </a:cubicBezTo>
                    <a:cubicBezTo>
                      <a:pt x="151" y="2072"/>
                      <a:pt x="151" y="2072"/>
                      <a:pt x="151" y="2072"/>
                    </a:cubicBezTo>
                    <a:cubicBezTo>
                      <a:pt x="142" y="2081"/>
                      <a:pt x="137" y="2090"/>
                      <a:pt x="137" y="2099"/>
                    </a:cubicBezTo>
                    <a:cubicBezTo>
                      <a:pt x="152" y="2145"/>
                      <a:pt x="179" y="2183"/>
                      <a:pt x="193" y="2230"/>
                    </a:cubicBezTo>
                    <a:cubicBezTo>
                      <a:pt x="189" y="2213"/>
                      <a:pt x="189" y="2213"/>
                      <a:pt x="189" y="2213"/>
                    </a:cubicBezTo>
                    <a:cubicBezTo>
                      <a:pt x="195" y="2208"/>
                      <a:pt x="196" y="2227"/>
                      <a:pt x="203" y="2227"/>
                    </a:cubicBezTo>
                    <a:cubicBezTo>
                      <a:pt x="195" y="2237"/>
                      <a:pt x="195" y="2237"/>
                      <a:pt x="195" y="2237"/>
                    </a:cubicBezTo>
                    <a:cubicBezTo>
                      <a:pt x="208" y="2240"/>
                      <a:pt x="208" y="2214"/>
                      <a:pt x="221" y="2221"/>
                    </a:cubicBezTo>
                    <a:cubicBezTo>
                      <a:pt x="219" y="2222"/>
                      <a:pt x="219" y="2225"/>
                      <a:pt x="220" y="2227"/>
                    </a:cubicBezTo>
                    <a:cubicBezTo>
                      <a:pt x="224" y="2218"/>
                      <a:pt x="224" y="2218"/>
                      <a:pt x="224" y="2218"/>
                    </a:cubicBezTo>
                    <a:cubicBezTo>
                      <a:pt x="219" y="2240"/>
                      <a:pt x="243" y="2257"/>
                      <a:pt x="221" y="2273"/>
                    </a:cubicBezTo>
                    <a:cubicBezTo>
                      <a:pt x="219" y="2232"/>
                      <a:pt x="184" y="2264"/>
                      <a:pt x="177" y="2228"/>
                    </a:cubicBezTo>
                    <a:cubicBezTo>
                      <a:pt x="179" y="2244"/>
                      <a:pt x="161" y="2228"/>
                      <a:pt x="156" y="2230"/>
                    </a:cubicBezTo>
                    <a:cubicBezTo>
                      <a:pt x="153" y="2242"/>
                      <a:pt x="166" y="2236"/>
                      <a:pt x="161" y="2249"/>
                    </a:cubicBezTo>
                    <a:cubicBezTo>
                      <a:pt x="152" y="2248"/>
                      <a:pt x="143" y="2220"/>
                      <a:pt x="136" y="2232"/>
                    </a:cubicBezTo>
                    <a:cubicBezTo>
                      <a:pt x="151" y="2234"/>
                      <a:pt x="148" y="2246"/>
                      <a:pt x="158" y="2252"/>
                    </a:cubicBezTo>
                    <a:cubicBezTo>
                      <a:pt x="154" y="2261"/>
                      <a:pt x="148" y="2251"/>
                      <a:pt x="144" y="2255"/>
                    </a:cubicBezTo>
                    <a:cubicBezTo>
                      <a:pt x="144" y="2261"/>
                      <a:pt x="151" y="2264"/>
                      <a:pt x="149" y="2269"/>
                    </a:cubicBezTo>
                    <a:cubicBezTo>
                      <a:pt x="140" y="2265"/>
                      <a:pt x="140" y="2265"/>
                      <a:pt x="140" y="2265"/>
                    </a:cubicBezTo>
                    <a:cubicBezTo>
                      <a:pt x="126" y="2292"/>
                      <a:pt x="153" y="2273"/>
                      <a:pt x="149" y="2304"/>
                    </a:cubicBezTo>
                    <a:cubicBezTo>
                      <a:pt x="161" y="2305"/>
                      <a:pt x="158" y="2296"/>
                      <a:pt x="156" y="2283"/>
                    </a:cubicBezTo>
                    <a:cubicBezTo>
                      <a:pt x="183" y="2277"/>
                      <a:pt x="185" y="2323"/>
                      <a:pt x="214" y="2321"/>
                    </a:cubicBezTo>
                    <a:cubicBezTo>
                      <a:pt x="218" y="2350"/>
                      <a:pt x="203" y="2313"/>
                      <a:pt x="195" y="2337"/>
                    </a:cubicBezTo>
                    <a:cubicBezTo>
                      <a:pt x="176" y="2351"/>
                      <a:pt x="176" y="2319"/>
                      <a:pt x="163" y="2312"/>
                    </a:cubicBezTo>
                    <a:cubicBezTo>
                      <a:pt x="151" y="2338"/>
                      <a:pt x="151" y="2338"/>
                      <a:pt x="151" y="2338"/>
                    </a:cubicBezTo>
                    <a:cubicBezTo>
                      <a:pt x="127" y="2329"/>
                      <a:pt x="135" y="2313"/>
                      <a:pt x="114" y="2308"/>
                    </a:cubicBezTo>
                    <a:cubicBezTo>
                      <a:pt x="112" y="2327"/>
                      <a:pt x="118" y="2325"/>
                      <a:pt x="126" y="2344"/>
                    </a:cubicBezTo>
                    <a:cubicBezTo>
                      <a:pt x="145" y="2314"/>
                      <a:pt x="141" y="2358"/>
                      <a:pt x="164" y="2341"/>
                    </a:cubicBezTo>
                    <a:cubicBezTo>
                      <a:pt x="158" y="2355"/>
                      <a:pt x="153" y="2351"/>
                      <a:pt x="153" y="2372"/>
                    </a:cubicBezTo>
                    <a:cubicBezTo>
                      <a:pt x="148" y="2358"/>
                      <a:pt x="133" y="2371"/>
                      <a:pt x="133" y="2353"/>
                    </a:cubicBezTo>
                    <a:cubicBezTo>
                      <a:pt x="135" y="2381"/>
                      <a:pt x="140" y="2374"/>
                      <a:pt x="141" y="2402"/>
                    </a:cubicBezTo>
                    <a:cubicBezTo>
                      <a:pt x="158" y="2411"/>
                      <a:pt x="163" y="2374"/>
                      <a:pt x="175" y="2408"/>
                    </a:cubicBezTo>
                    <a:cubicBezTo>
                      <a:pt x="175" y="2416"/>
                      <a:pt x="168" y="2414"/>
                      <a:pt x="169" y="2410"/>
                    </a:cubicBezTo>
                    <a:cubicBezTo>
                      <a:pt x="162" y="2434"/>
                      <a:pt x="189" y="2405"/>
                      <a:pt x="198" y="2421"/>
                    </a:cubicBezTo>
                    <a:cubicBezTo>
                      <a:pt x="200" y="2431"/>
                      <a:pt x="193" y="2435"/>
                      <a:pt x="189" y="2430"/>
                    </a:cubicBezTo>
                    <a:cubicBezTo>
                      <a:pt x="190" y="2432"/>
                      <a:pt x="191" y="2434"/>
                      <a:pt x="192" y="2435"/>
                    </a:cubicBezTo>
                    <a:cubicBezTo>
                      <a:pt x="350" y="2435"/>
                      <a:pt x="350" y="2435"/>
                      <a:pt x="350" y="2435"/>
                    </a:cubicBezTo>
                    <a:cubicBezTo>
                      <a:pt x="339" y="2429"/>
                      <a:pt x="327" y="2426"/>
                      <a:pt x="318" y="241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5408612" y="649751"/>
              <a:ext cx="1947364" cy="1300163"/>
              <a:chOff x="4486275" y="2351088"/>
              <a:chExt cx="3219451" cy="2149475"/>
            </a:xfrm>
          </p:grpSpPr>
          <p:sp>
            <p:nvSpPr>
              <p:cNvPr id="12" name="Oval 5"/>
              <p:cNvSpPr>
                <a:spLocks noChangeArrowheads="1"/>
              </p:cNvSpPr>
              <p:nvPr/>
            </p:nvSpPr>
            <p:spPr bwMode="auto">
              <a:xfrm>
                <a:off x="5975350" y="2351088"/>
                <a:ext cx="238125" cy="211138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Freeform 6"/>
              <p:cNvSpPr>
                <a:spLocks/>
              </p:cNvSpPr>
              <p:nvPr/>
            </p:nvSpPr>
            <p:spPr bwMode="auto">
              <a:xfrm>
                <a:off x="4486275" y="2474913"/>
                <a:ext cx="3219450" cy="2025650"/>
              </a:xfrm>
              <a:custGeom>
                <a:avLst/>
                <a:gdLst>
                  <a:gd name="T0" fmla="*/ 822 w 856"/>
                  <a:gd name="T1" fmla="*/ 93 h 537"/>
                  <a:gd name="T2" fmla="*/ 495 w 856"/>
                  <a:gd name="T3" fmla="*/ 62 h 537"/>
                  <a:gd name="T4" fmla="*/ 495 w 856"/>
                  <a:gd name="T5" fmla="*/ 16 h 537"/>
                  <a:gd name="T6" fmla="*/ 476 w 856"/>
                  <a:gd name="T7" fmla="*/ 1 h 537"/>
                  <a:gd name="T8" fmla="*/ 446 w 856"/>
                  <a:gd name="T9" fmla="*/ 1 h 537"/>
                  <a:gd name="T10" fmla="*/ 409 w 856"/>
                  <a:gd name="T11" fmla="*/ 1 h 537"/>
                  <a:gd name="T12" fmla="*/ 379 w 856"/>
                  <a:gd name="T13" fmla="*/ 1 h 537"/>
                  <a:gd name="T14" fmla="*/ 360 w 856"/>
                  <a:gd name="T15" fmla="*/ 16 h 537"/>
                  <a:gd name="T16" fmla="*/ 360 w 856"/>
                  <a:gd name="T17" fmla="*/ 62 h 537"/>
                  <a:gd name="T18" fmla="*/ 34 w 856"/>
                  <a:gd name="T19" fmla="*/ 93 h 537"/>
                  <a:gd name="T20" fmla="*/ 0 w 856"/>
                  <a:gd name="T21" fmla="*/ 137 h 537"/>
                  <a:gd name="T22" fmla="*/ 49 w 856"/>
                  <a:gd name="T23" fmla="*/ 192 h 537"/>
                  <a:gd name="T24" fmla="*/ 330 w 856"/>
                  <a:gd name="T25" fmla="*/ 264 h 537"/>
                  <a:gd name="T26" fmla="*/ 361 w 856"/>
                  <a:gd name="T27" fmla="*/ 288 h 537"/>
                  <a:gd name="T28" fmla="*/ 383 w 856"/>
                  <a:gd name="T29" fmla="*/ 339 h 537"/>
                  <a:gd name="T30" fmla="*/ 387 w 856"/>
                  <a:gd name="T31" fmla="*/ 394 h 537"/>
                  <a:gd name="T32" fmla="*/ 323 w 856"/>
                  <a:gd name="T33" fmla="*/ 438 h 537"/>
                  <a:gd name="T34" fmla="*/ 267 w 856"/>
                  <a:gd name="T35" fmla="*/ 489 h 537"/>
                  <a:gd name="T36" fmla="*/ 374 w 856"/>
                  <a:gd name="T37" fmla="*/ 537 h 537"/>
                  <a:gd name="T38" fmla="*/ 410 w 856"/>
                  <a:gd name="T39" fmla="*/ 508 h 537"/>
                  <a:gd name="T40" fmla="*/ 408 w 856"/>
                  <a:gd name="T41" fmla="*/ 491 h 537"/>
                  <a:gd name="T42" fmla="*/ 413 w 856"/>
                  <a:gd name="T43" fmla="*/ 487 h 537"/>
                  <a:gd name="T44" fmla="*/ 421 w 856"/>
                  <a:gd name="T45" fmla="*/ 508 h 537"/>
                  <a:gd name="T46" fmla="*/ 428 w 856"/>
                  <a:gd name="T47" fmla="*/ 536 h 537"/>
                  <a:gd name="T48" fmla="*/ 428 w 856"/>
                  <a:gd name="T49" fmla="*/ 537 h 537"/>
                  <a:gd name="T50" fmla="*/ 428 w 856"/>
                  <a:gd name="T51" fmla="*/ 537 h 537"/>
                  <a:gd name="T52" fmla="*/ 428 w 856"/>
                  <a:gd name="T53" fmla="*/ 537 h 537"/>
                  <a:gd name="T54" fmla="*/ 428 w 856"/>
                  <a:gd name="T55" fmla="*/ 536 h 537"/>
                  <a:gd name="T56" fmla="*/ 434 w 856"/>
                  <a:gd name="T57" fmla="*/ 508 h 537"/>
                  <a:gd name="T58" fmla="*/ 442 w 856"/>
                  <a:gd name="T59" fmla="*/ 487 h 537"/>
                  <a:gd name="T60" fmla="*/ 447 w 856"/>
                  <a:gd name="T61" fmla="*/ 491 h 537"/>
                  <a:gd name="T62" fmla="*/ 445 w 856"/>
                  <a:gd name="T63" fmla="*/ 508 h 537"/>
                  <a:gd name="T64" fmla="*/ 481 w 856"/>
                  <a:gd name="T65" fmla="*/ 537 h 537"/>
                  <a:gd name="T66" fmla="*/ 589 w 856"/>
                  <a:gd name="T67" fmla="*/ 489 h 537"/>
                  <a:gd name="T68" fmla="*/ 532 w 856"/>
                  <a:gd name="T69" fmla="*/ 438 h 537"/>
                  <a:gd name="T70" fmla="*/ 469 w 856"/>
                  <a:gd name="T71" fmla="*/ 394 h 537"/>
                  <a:gd name="T72" fmla="*/ 472 w 856"/>
                  <a:gd name="T73" fmla="*/ 339 h 537"/>
                  <a:gd name="T74" fmla="*/ 495 w 856"/>
                  <a:gd name="T75" fmla="*/ 288 h 537"/>
                  <a:gd name="T76" fmla="*/ 526 w 856"/>
                  <a:gd name="T77" fmla="*/ 264 h 537"/>
                  <a:gd name="T78" fmla="*/ 806 w 856"/>
                  <a:gd name="T79" fmla="*/ 192 h 537"/>
                  <a:gd name="T80" fmla="*/ 856 w 856"/>
                  <a:gd name="T81" fmla="*/ 137 h 537"/>
                  <a:gd name="T82" fmla="*/ 822 w 856"/>
                  <a:gd name="T83" fmla="*/ 93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56" h="537">
                    <a:moveTo>
                      <a:pt x="822" y="93"/>
                    </a:moveTo>
                    <a:cubicBezTo>
                      <a:pt x="495" y="62"/>
                      <a:pt x="495" y="62"/>
                      <a:pt x="495" y="62"/>
                    </a:cubicBezTo>
                    <a:cubicBezTo>
                      <a:pt x="495" y="62"/>
                      <a:pt x="495" y="32"/>
                      <a:pt x="495" y="16"/>
                    </a:cubicBezTo>
                    <a:cubicBezTo>
                      <a:pt x="495" y="0"/>
                      <a:pt x="476" y="1"/>
                      <a:pt x="476" y="1"/>
                    </a:cubicBezTo>
                    <a:cubicBezTo>
                      <a:pt x="446" y="1"/>
                      <a:pt x="446" y="1"/>
                      <a:pt x="446" y="1"/>
                    </a:cubicBezTo>
                    <a:cubicBezTo>
                      <a:pt x="409" y="1"/>
                      <a:pt x="409" y="1"/>
                      <a:pt x="409" y="1"/>
                    </a:cubicBezTo>
                    <a:cubicBezTo>
                      <a:pt x="379" y="1"/>
                      <a:pt x="379" y="1"/>
                      <a:pt x="379" y="1"/>
                    </a:cubicBezTo>
                    <a:cubicBezTo>
                      <a:pt x="379" y="1"/>
                      <a:pt x="360" y="0"/>
                      <a:pt x="360" y="16"/>
                    </a:cubicBezTo>
                    <a:cubicBezTo>
                      <a:pt x="360" y="32"/>
                      <a:pt x="360" y="62"/>
                      <a:pt x="360" y="62"/>
                    </a:cubicBezTo>
                    <a:cubicBezTo>
                      <a:pt x="34" y="93"/>
                      <a:pt x="34" y="93"/>
                      <a:pt x="34" y="93"/>
                    </a:cubicBezTo>
                    <a:cubicBezTo>
                      <a:pt x="34" y="93"/>
                      <a:pt x="0" y="92"/>
                      <a:pt x="0" y="137"/>
                    </a:cubicBezTo>
                    <a:cubicBezTo>
                      <a:pt x="1" y="172"/>
                      <a:pt x="44" y="191"/>
                      <a:pt x="49" y="192"/>
                    </a:cubicBezTo>
                    <a:cubicBezTo>
                      <a:pt x="55" y="194"/>
                      <a:pt x="330" y="264"/>
                      <a:pt x="330" y="264"/>
                    </a:cubicBezTo>
                    <a:cubicBezTo>
                      <a:pt x="330" y="264"/>
                      <a:pt x="351" y="265"/>
                      <a:pt x="361" y="288"/>
                    </a:cubicBezTo>
                    <a:cubicBezTo>
                      <a:pt x="370" y="310"/>
                      <a:pt x="383" y="339"/>
                      <a:pt x="383" y="339"/>
                    </a:cubicBezTo>
                    <a:cubicBezTo>
                      <a:pt x="383" y="339"/>
                      <a:pt x="394" y="384"/>
                      <a:pt x="387" y="394"/>
                    </a:cubicBezTo>
                    <a:cubicBezTo>
                      <a:pt x="380" y="403"/>
                      <a:pt x="369" y="412"/>
                      <a:pt x="323" y="438"/>
                    </a:cubicBezTo>
                    <a:cubicBezTo>
                      <a:pt x="277" y="464"/>
                      <a:pt x="261" y="473"/>
                      <a:pt x="267" y="489"/>
                    </a:cubicBezTo>
                    <a:cubicBezTo>
                      <a:pt x="273" y="506"/>
                      <a:pt x="297" y="531"/>
                      <a:pt x="374" y="537"/>
                    </a:cubicBezTo>
                    <a:cubicBezTo>
                      <a:pt x="388" y="537"/>
                      <a:pt x="406" y="533"/>
                      <a:pt x="410" y="508"/>
                    </a:cubicBezTo>
                    <a:cubicBezTo>
                      <a:pt x="412" y="496"/>
                      <a:pt x="408" y="491"/>
                      <a:pt x="408" y="491"/>
                    </a:cubicBezTo>
                    <a:cubicBezTo>
                      <a:pt x="413" y="487"/>
                      <a:pt x="413" y="487"/>
                      <a:pt x="413" y="487"/>
                    </a:cubicBezTo>
                    <a:cubicBezTo>
                      <a:pt x="421" y="508"/>
                      <a:pt x="421" y="508"/>
                      <a:pt x="421" y="508"/>
                    </a:cubicBezTo>
                    <a:cubicBezTo>
                      <a:pt x="428" y="536"/>
                      <a:pt x="428" y="536"/>
                      <a:pt x="428" y="536"/>
                    </a:cubicBezTo>
                    <a:cubicBezTo>
                      <a:pt x="428" y="537"/>
                      <a:pt x="428" y="537"/>
                      <a:pt x="428" y="537"/>
                    </a:cubicBezTo>
                    <a:cubicBezTo>
                      <a:pt x="428" y="537"/>
                      <a:pt x="428" y="537"/>
                      <a:pt x="428" y="537"/>
                    </a:cubicBezTo>
                    <a:cubicBezTo>
                      <a:pt x="428" y="537"/>
                      <a:pt x="428" y="537"/>
                      <a:pt x="428" y="537"/>
                    </a:cubicBezTo>
                    <a:cubicBezTo>
                      <a:pt x="428" y="536"/>
                      <a:pt x="428" y="536"/>
                      <a:pt x="428" y="536"/>
                    </a:cubicBezTo>
                    <a:cubicBezTo>
                      <a:pt x="434" y="508"/>
                      <a:pt x="434" y="508"/>
                      <a:pt x="434" y="508"/>
                    </a:cubicBezTo>
                    <a:cubicBezTo>
                      <a:pt x="442" y="487"/>
                      <a:pt x="442" y="487"/>
                      <a:pt x="442" y="487"/>
                    </a:cubicBezTo>
                    <a:cubicBezTo>
                      <a:pt x="447" y="491"/>
                      <a:pt x="447" y="491"/>
                      <a:pt x="447" y="491"/>
                    </a:cubicBezTo>
                    <a:cubicBezTo>
                      <a:pt x="447" y="491"/>
                      <a:pt x="443" y="496"/>
                      <a:pt x="445" y="508"/>
                    </a:cubicBezTo>
                    <a:cubicBezTo>
                      <a:pt x="449" y="533"/>
                      <a:pt x="467" y="537"/>
                      <a:pt x="481" y="537"/>
                    </a:cubicBezTo>
                    <a:cubicBezTo>
                      <a:pt x="558" y="531"/>
                      <a:pt x="583" y="506"/>
                      <a:pt x="589" y="489"/>
                    </a:cubicBezTo>
                    <a:cubicBezTo>
                      <a:pt x="594" y="473"/>
                      <a:pt x="578" y="464"/>
                      <a:pt x="532" y="438"/>
                    </a:cubicBezTo>
                    <a:cubicBezTo>
                      <a:pt x="486" y="412"/>
                      <a:pt x="476" y="403"/>
                      <a:pt x="469" y="394"/>
                    </a:cubicBezTo>
                    <a:cubicBezTo>
                      <a:pt x="461" y="384"/>
                      <a:pt x="472" y="339"/>
                      <a:pt x="472" y="339"/>
                    </a:cubicBezTo>
                    <a:cubicBezTo>
                      <a:pt x="472" y="339"/>
                      <a:pt x="486" y="310"/>
                      <a:pt x="495" y="288"/>
                    </a:cubicBezTo>
                    <a:cubicBezTo>
                      <a:pt x="504" y="265"/>
                      <a:pt x="526" y="264"/>
                      <a:pt x="526" y="264"/>
                    </a:cubicBezTo>
                    <a:cubicBezTo>
                      <a:pt x="526" y="264"/>
                      <a:pt x="801" y="194"/>
                      <a:pt x="806" y="192"/>
                    </a:cubicBezTo>
                    <a:cubicBezTo>
                      <a:pt x="812" y="191"/>
                      <a:pt x="855" y="172"/>
                      <a:pt x="856" y="137"/>
                    </a:cubicBezTo>
                    <a:cubicBezTo>
                      <a:pt x="856" y="92"/>
                      <a:pt x="822" y="93"/>
                      <a:pt x="822" y="9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Freeform 7"/>
              <p:cNvSpPr>
                <a:spLocks/>
              </p:cNvSpPr>
              <p:nvPr/>
            </p:nvSpPr>
            <p:spPr bwMode="auto">
              <a:xfrm>
                <a:off x="4486275" y="2784476"/>
                <a:ext cx="1357313" cy="219075"/>
              </a:xfrm>
              <a:custGeom>
                <a:avLst/>
                <a:gdLst>
                  <a:gd name="T0" fmla="*/ 361 w 361"/>
                  <a:gd name="T1" fmla="*/ 0 h 58"/>
                  <a:gd name="T2" fmla="*/ 9 w 361"/>
                  <a:gd name="T3" fmla="*/ 23 h 58"/>
                  <a:gd name="T4" fmla="*/ 0 w 361"/>
                  <a:gd name="T5" fmla="*/ 55 h 58"/>
                  <a:gd name="T6" fmla="*/ 0 w 361"/>
                  <a:gd name="T7" fmla="*/ 58 h 58"/>
                  <a:gd name="T8" fmla="*/ 361 w 361"/>
                  <a:gd name="T9" fmla="*/ 39 h 58"/>
                  <a:gd name="T10" fmla="*/ 361 w 361"/>
                  <a:gd name="T1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1" h="58">
                    <a:moveTo>
                      <a:pt x="361" y="0"/>
                    </a:moveTo>
                    <a:cubicBezTo>
                      <a:pt x="9" y="23"/>
                      <a:pt x="9" y="23"/>
                      <a:pt x="9" y="23"/>
                    </a:cubicBezTo>
                    <a:cubicBezTo>
                      <a:pt x="4" y="30"/>
                      <a:pt x="0" y="40"/>
                      <a:pt x="0" y="55"/>
                    </a:cubicBezTo>
                    <a:cubicBezTo>
                      <a:pt x="0" y="56"/>
                      <a:pt x="0" y="57"/>
                      <a:pt x="0" y="58"/>
                    </a:cubicBezTo>
                    <a:cubicBezTo>
                      <a:pt x="361" y="39"/>
                      <a:pt x="361" y="39"/>
                      <a:pt x="361" y="39"/>
                    </a:cubicBezTo>
                    <a:lnTo>
                      <a:pt x="361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Freeform 8"/>
              <p:cNvSpPr>
                <a:spLocks/>
              </p:cNvSpPr>
              <p:nvPr/>
            </p:nvSpPr>
            <p:spPr bwMode="auto">
              <a:xfrm>
                <a:off x="6345238" y="2784476"/>
                <a:ext cx="1360488" cy="219075"/>
              </a:xfrm>
              <a:custGeom>
                <a:avLst/>
                <a:gdLst>
                  <a:gd name="T0" fmla="*/ 353 w 362"/>
                  <a:gd name="T1" fmla="*/ 24 h 58"/>
                  <a:gd name="T2" fmla="*/ 0 w 362"/>
                  <a:gd name="T3" fmla="*/ 0 h 58"/>
                  <a:gd name="T4" fmla="*/ 0 w 362"/>
                  <a:gd name="T5" fmla="*/ 38 h 58"/>
                  <a:gd name="T6" fmla="*/ 361 w 362"/>
                  <a:gd name="T7" fmla="*/ 58 h 58"/>
                  <a:gd name="T8" fmla="*/ 362 w 362"/>
                  <a:gd name="T9" fmla="*/ 55 h 58"/>
                  <a:gd name="T10" fmla="*/ 353 w 362"/>
                  <a:gd name="T11" fmla="*/ 24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2" h="58">
                    <a:moveTo>
                      <a:pt x="353" y="24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361" y="58"/>
                      <a:pt x="361" y="58"/>
                      <a:pt x="361" y="58"/>
                    </a:cubicBezTo>
                    <a:cubicBezTo>
                      <a:pt x="362" y="57"/>
                      <a:pt x="362" y="56"/>
                      <a:pt x="362" y="55"/>
                    </a:cubicBezTo>
                    <a:cubicBezTo>
                      <a:pt x="362" y="40"/>
                      <a:pt x="358" y="30"/>
                      <a:pt x="353" y="2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Freeform 9"/>
              <p:cNvSpPr>
                <a:spLocks/>
              </p:cNvSpPr>
              <p:nvPr/>
            </p:nvSpPr>
            <p:spPr bwMode="auto">
              <a:xfrm>
                <a:off x="5903913" y="2557463"/>
                <a:ext cx="384175" cy="1082675"/>
              </a:xfrm>
              <a:custGeom>
                <a:avLst/>
                <a:gdLst>
                  <a:gd name="T0" fmla="*/ 97 w 102"/>
                  <a:gd name="T1" fmla="*/ 1 h 287"/>
                  <a:gd name="T2" fmla="*/ 72 w 102"/>
                  <a:gd name="T3" fmla="*/ 0 h 287"/>
                  <a:gd name="T4" fmla="*/ 68 w 102"/>
                  <a:gd name="T5" fmla="*/ 4 h 287"/>
                  <a:gd name="T6" fmla="*/ 71 w 102"/>
                  <a:gd name="T7" fmla="*/ 46 h 287"/>
                  <a:gd name="T8" fmla="*/ 71 w 102"/>
                  <a:gd name="T9" fmla="*/ 132 h 287"/>
                  <a:gd name="T10" fmla="*/ 66 w 102"/>
                  <a:gd name="T11" fmla="*/ 141 h 287"/>
                  <a:gd name="T12" fmla="*/ 82 w 102"/>
                  <a:gd name="T13" fmla="*/ 144 h 287"/>
                  <a:gd name="T14" fmla="*/ 73 w 102"/>
                  <a:gd name="T15" fmla="*/ 147 h 287"/>
                  <a:gd name="T16" fmla="*/ 71 w 102"/>
                  <a:gd name="T17" fmla="*/ 155 h 287"/>
                  <a:gd name="T18" fmla="*/ 61 w 102"/>
                  <a:gd name="T19" fmla="*/ 148 h 287"/>
                  <a:gd name="T20" fmla="*/ 51 w 102"/>
                  <a:gd name="T21" fmla="*/ 146 h 287"/>
                  <a:gd name="T22" fmla="*/ 51 w 102"/>
                  <a:gd name="T23" fmla="*/ 146 h 287"/>
                  <a:gd name="T24" fmla="*/ 50 w 102"/>
                  <a:gd name="T25" fmla="*/ 146 h 287"/>
                  <a:gd name="T26" fmla="*/ 41 w 102"/>
                  <a:gd name="T27" fmla="*/ 148 h 287"/>
                  <a:gd name="T28" fmla="*/ 30 w 102"/>
                  <a:gd name="T29" fmla="*/ 155 h 287"/>
                  <a:gd name="T30" fmla="*/ 28 w 102"/>
                  <a:gd name="T31" fmla="*/ 147 h 287"/>
                  <a:gd name="T32" fmla="*/ 20 w 102"/>
                  <a:gd name="T33" fmla="*/ 144 h 287"/>
                  <a:gd name="T34" fmla="*/ 35 w 102"/>
                  <a:gd name="T35" fmla="*/ 141 h 287"/>
                  <a:gd name="T36" fmla="*/ 31 w 102"/>
                  <a:gd name="T37" fmla="*/ 132 h 287"/>
                  <a:gd name="T38" fmla="*/ 31 w 102"/>
                  <a:gd name="T39" fmla="*/ 46 h 287"/>
                  <a:gd name="T40" fmla="*/ 33 w 102"/>
                  <a:gd name="T41" fmla="*/ 4 h 287"/>
                  <a:gd name="T42" fmla="*/ 30 w 102"/>
                  <a:gd name="T43" fmla="*/ 0 h 287"/>
                  <a:gd name="T44" fmla="*/ 4 w 102"/>
                  <a:gd name="T45" fmla="*/ 1 h 287"/>
                  <a:gd name="T46" fmla="*/ 0 w 102"/>
                  <a:gd name="T47" fmla="*/ 7 h 287"/>
                  <a:gd name="T48" fmla="*/ 11 w 102"/>
                  <a:gd name="T49" fmla="*/ 247 h 287"/>
                  <a:gd name="T50" fmla="*/ 24 w 102"/>
                  <a:gd name="T51" fmla="*/ 286 h 287"/>
                  <a:gd name="T52" fmla="*/ 26 w 102"/>
                  <a:gd name="T53" fmla="*/ 255 h 287"/>
                  <a:gd name="T54" fmla="*/ 22 w 102"/>
                  <a:gd name="T55" fmla="*/ 196 h 287"/>
                  <a:gd name="T56" fmla="*/ 51 w 102"/>
                  <a:gd name="T57" fmla="*/ 152 h 287"/>
                  <a:gd name="T58" fmla="*/ 79 w 102"/>
                  <a:gd name="T59" fmla="*/ 196 h 287"/>
                  <a:gd name="T60" fmla="*/ 76 w 102"/>
                  <a:gd name="T61" fmla="*/ 255 h 287"/>
                  <a:gd name="T62" fmla="*/ 78 w 102"/>
                  <a:gd name="T63" fmla="*/ 286 h 287"/>
                  <a:gd name="T64" fmla="*/ 90 w 102"/>
                  <a:gd name="T65" fmla="*/ 247 h 287"/>
                  <a:gd name="T66" fmla="*/ 102 w 102"/>
                  <a:gd name="T67" fmla="*/ 7 h 287"/>
                  <a:gd name="T68" fmla="*/ 97 w 102"/>
                  <a:gd name="T69" fmla="*/ 1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2" h="287">
                    <a:moveTo>
                      <a:pt x="97" y="1"/>
                    </a:moveTo>
                    <a:cubicBezTo>
                      <a:pt x="96" y="1"/>
                      <a:pt x="77" y="0"/>
                      <a:pt x="72" y="0"/>
                    </a:cubicBezTo>
                    <a:cubicBezTo>
                      <a:pt x="67" y="1"/>
                      <a:pt x="68" y="4"/>
                      <a:pt x="68" y="4"/>
                    </a:cubicBezTo>
                    <a:cubicBezTo>
                      <a:pt x="67" y="8"/>
                      <a:pt x="72" y="27"/>
                      <a:pt x="71" y="46"/>
                    </a:cubicBezTo>
                    <a:cubicBezTo>
                      <a:pt x="72" y="56"/>
                      <a:pt x="71" y="126"/>
                      <a:pt x="71" y="132"/>
                    </a:cubicBezTo>
                    <a:cubicBezTo>
                      <a:pt x="71" y="138"/>
                      <a:pt x="66" y="139"/>
                      <a:pt x="66" y="141"/>
                    </a:cubicBezTo>
                    <a:cubicBezTo>
                      <a:pt x="66" y="143"/>
                      <a:pt x="82" y="141"/>
                      <a:pt x="82" y="144"/>
                    </a:cubicBezTo>
                    <a:cubicBezTo>
                      <a:pt x="82" y="147"/>
                      <a:pt x="76" y="146"/>
                      <a:pt x="73" y="147"/>
                    </a:cubicBezTo>
                    <a:cubicBezTo>
                      <a:pt x="71" y="149"/>
                      <a:pt x="73" y="155"/>
                      <a:pt x="71" y="155"/>
                    </a:cubicBezTo>
                    <a:cubicBezTo>
                      <a:pt x="69" y="155"/>
                      <a:pt x="69" y="150"/>
                      <a:pt x="61" y="148"/>
                    </a:cubicBezTo>
                    <a:cubicBezTo>
                      <a:pt x="57" y="147"/>
                      <a:pt x="54" y="146"/>
                      <a:pt x="51" y="146"/>
                    </a:cubicBezTo>
                    <a:cubicBezTo>
                      <a:pt x="51" y="146"/>
                      <a:pt x="51" y="146"/>
                      <a:pt x="51" y="146"/>
                    </a:cubicBezTo>
                    <a:cubicBezTo>
                      <a:pt x="51" y="146"/>
                      <a:pt x="51" y="146"/>
                      <a:pt x="50" y="146"/>
                    </a:cubicBezTo>
                    <a:cubicBezTo>
                      <a:pt x="48" y="146"/>
                      <a:pt x="44" y="147"/>
                      <a:pt x="41" y="148"/>
                    </a:cubicBezTo>
                    <a:cubicBezTo>
                      <a:pt x="33" y="150"/>
                      <a:pt x="32" y="155"/>
                      <a:pt x="30" y="155"/>
                    </a:cubicBezTo>
                    <a:cubicBezTo>
                      <a:pt x="28" y="155"/>
                      <a:pt x="31" y="149"/>
                      <a:pt x="28" y="147"/>
                    </a:cubicBezTo>
                    <a:cubicBezTo>
                      <a:pt x="26" y="146"/>
                      <a:pt x="20" y="147"/>
                      <a:pt x="20" y="144"/>
                    </a:cubicBezTo>
                    <a:cubicBezTo>
                      <a:pt x="20" y="141"/>
                      <a:pt x="35" y="143"/>
                      <a:pt x="35" y="141"/>
                    </a:cubicBezTo>
                    <a:cubicBezTo>
                      <a:pt x="35" y="139"/>
                      <a:pt x="31" y="138"/>
                      <a:pt x="31" y="132"/>
                    </a:cubicBezTo>
                    <a:cubicBezTo>
                      <a:pt x="31" y="126"/>
                      <a:pt x="30" y="56"/>
                      <a:pt x="31" y="46"/>
                    </a:cubicBezTo>
                    <a:cubicBezTo>
                      <a:pt x="30" y="27"/>
                      <a:pt x="34" y="8"/>
                      <a:pt x="33" y="4"/>
                    </a:cubicBezTo>
                    <a:cubicBezTo>
                      <a:pt x="33" y="4"/>
                      <a:pt x="34" y="1"/>
                      <a:pt x="30" y="0"/>
                    </a:cubicBezTo>
                    <a:cubicBezTo>
                      <a:pt x="25" y="0"/>
                      <a:pt x="6" y="1"/>
                      <a:pt x="4" y="1"/>
                    </a:cubicBezTo>
                    <a:cubicBezTo>
                      <a:pt x="3" y="1"/>
                      <a:pt x="0" y="2"/>
                      <a:pt x="0" y="7"/>
                    </a:cubicBezTo>
                    <a:cubicBezTo>
                      <a:pt x="0" y="12"/>
                      <a:pt x="9" y="232"/>
                      <a:pt x="11" y="247"/>
                    </a:cubicBezTo>
                    <a:cubicBezTo>
                      <a:pt x="12" y="255"/>
                      <a:pt x="16" y="287"/>
                      <a:pt x="24" y="286"/>
                    </a:cubicBezTo>
                    <a:cubicBezTo>
                      <a:pt x="28" y="286"/>
                      <a:pt x="26" y="259"/>
                      <a:pt x="26" y="255"/>
                    </a:cubicBezTo>
                    <a:cubicBezTo>
                      <a:pt x="26" y="251"/>
                      <a:pt x="22" y="199"/>
                      <a:pt x="22" y="196"/>
                    </a:cubicBezTo>
                    <a:cubicBezTo>
                      <a:pt x="22" y="193"/>
                      <a:pt x="20" y="153"/>
                      <a:pt x="51" y="152"/>
                    </a:cubicBezTo>
                    <a:cubicBezTo>
                      <a:pt x="82" y="153"/>
                      <a:pt x="79" y="193"/>
                      <a:pt x="79" y="196"/>
                    </a:cubicBezTo>
                    <a:cubicBezTo>
                      <a:pt x="79" y="199"/>
                      <a:pt x="76" y="251"/>
                      <a:pt x="76" y="255"/>
                    </a:cubicBezTo>
                    <a:cubicBezTo>
                      <a:pt x="76" y="259"/>
                      <a:pt x="74" y="286"/>
                      <a:pt x="78" y="286"/>
                    </a:cubicBezTo>
                    <a:cubicBezTo>
                      <a:pt x="85" y="287"/>
                      <a:pt x="89" y="255"/>
                      <a:pt x="90" y="247"/>
                    </a:cubicBezTo>
                    <a:cubicBezTo>
                      <a:pt x="93" y="232"/>
                      <a:pt x="102" y="12"/>
                      <a:pt x="102" y="7"/>
                    </a:cubicBezTo>
                    <a:cubicBezTo>
                      <a:pt x="102" y="2"/>
                      <a:pt x="98" y="1"/>
                      <a:pt x="97" y="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Freeform 10"/>
              <p:cNvSpPr>
                <a:spLocks/>
              </p:cNvSpPr>
              <p:nvPr/>
            </p:nvSpPr>
            <p:spPr bwMode="auto">
              <a:xfrm>
                <a:off x="6219825" y="4040188"/>
                <a:ext cx="477838" cy="260350"/>
              </a:xfrm>
              <a:custGeom>
                <a:avLst/>
                <a:gdLst>
                  <a:gd name="T0" fmla="*/ 3 w 127"/>
                  <a:gd name="T1" fmla="*/ 1 h 69"/>
                  <a:gd name="T2" fmla="*/ 0 w 127"/>
                  <a:gd name="T3" fmla="*/ 17 h 69"/>
                  <a:gd name="T4" fmla="*/ 114 w 127"/>
                  <a:gd name="T5" fmla="*/ 68 h 69"/>
                  <a:gd name="T6" fmla="*/ 99 w 127"/>
                  <a:gd name="T7" fmla="*/ 51 h 69"/>
                  <a:gd name="T8" fmla="*/ 3 w 127"/>
                  <a:gd name="T9" fmla="*/ 1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69">
                    <a:moveTo>
                      <a:pt x="3" y="1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101" y="68"/>
                      <a:pt x="114" y="68"/>
                    </a:cubicBezTo>
                    <a:cubicBezTo>
                      <a:pt x="127" y="69"/>
                      <a:pt x="122" y="63"/>
                      <a:pt x="99" y="51"/>
                    </a:cubicBezTo>
                    <a:cubicBezTo>
                      <a:pt x="77" y="39"/>
                      <a:pt x="4" y="0"/>
                      <a:pt x="3" y="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11"/>
              <p:cNvSpPr>
                <a:spLocks/>
              </p:cNvSpPr>
              <p:nvPr/>
            </p:nvSpPr>
            <p:spPr bwMode="auto">
              <a:xfrm>
                <a:off x="6235700" y="3976688"/>
                <a:ext cx="307975" cy="211138"/>
              </a:xfrm>
              <a:custGeom>
                <a:avLst/>
                <a:gdLst>
                  <a:gd name="T0" fmla="*/ 1 w 82"/>
                  <a:gd name="T1" fmla="*/ 0 h 56"/>
                  <a:gd name="T2" fmla="*/ 0 w 82"/>
                  <a:gd name="T3" fmla="*/ 15 h 56"/>
                  <a:gd name="T4" fmla="*/ 82 w 82"/>
                  <a:gd name="T5" fmla="*/ 56 h 56"/>
                  <a:gd name="T6" fmla="*/ 1 w 82"/>
                  <a:gd name="T7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56">
                    <a:moveTo>
                      <a:pt x="1" y="0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82" y="56"/>
                      <a:pt x="82" y="56"/>
                      <a:pt x="82" y="56"/>
                    </a:cubicBezTo>
                    <a:cubicBezTo>
                      <a:pt x="82" y="56"/>
                      <a:pt x="5" y="13"/>
                      <a:pt x="1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12"/>
              <p:cNvSpPr>
                <a:spLocks/>
              </p:cNvSpPr>
              <p:nvPr/>
            </p:nvSpPr>
            <p:spPr bwMode="auto">
              <a:xfrm>
                <a:off x="5494338" y="4040188"/>
                <a:ext cx="477838" cy="260350"/>
              </a:xfrm>
              <a:custGeom>
                <a:avLst/>
                <a:gdLst>
                  <a:gd name="T0" fmla="*/ 124 w 127"/>
                  <a:gd name="T1" fmla="*/ 1 h 69"/>
                  <a:gd name="T2" fmla="*/ 127 w 127"/>
                  <a:gd name="T3" fmla="*/ 17 h 69"/>
                  <a:gd name="T4" fmla="*/ 13 w 127"/>
                  <a:gd name="T5" fmla="*/ 68 h 69"/>
                  <a:gd name="T6" fmla="*/ 27 w 127"/>
                  <a:gd name="T7" fmla="*/ 51 h 69"/>
                  <a:gd name="T8" fmla="*/ 124 w 127"/>
                  <a:gd name="T9" fmla="*/ 1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69">
                    <a:moveTo>
                      <a:pt x="124" y="1"/>
                    </a:moveTo>
                    <a:cubicBezTo>
                      <a:pt x="127" y="17"/>
                      <a:pt x="127" y="17"/>
                      <a:pt x="127" y="17"/>
                    </a:cubicBezTo>
                    <a:cubicBezTo>
                      <a:pt x="127" y="17"/>
                      <a:pt x="26" y="68"/>
                      <a:pt x="13" y="68"/>
                    </a:cubicBezTo>
                    <a:cubicBezTo>
                      <a:pt x="0" y="69"/>
                      <a:pt x="5" y="63"/>
                      <a:pt x="27" y="51"/>
                    </a:cubicBezTo>
                    <a:cubicBezTo>
                      <a:pt x="49" y="39"/>
                      <a:pt x="123" y="0"/>
                      <a:pt x="124" y="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Freeform 13"/>
              <p:cNvSpPr>
                <a:spLocks/>
              </p:cNvSpPr>
              <p:nvPr/>
            </p:nvSpPr>
            <p:spPr bwMode="auto">
              <a:xfrm>
                <a:off x="5645150" y="3976688"/>
                <a:ext cx="307975" cy="211138"/>
              </a:xfrm>
              <a:custGeom>
                <a:avLst/>
                <a:gdLst>
                  <a:gd name="T0" fmla="*/ 81 w 82"/>
                  <a:gd name="T1" fmla="*/ 0 h 56"/>
                  <a:gd name="T2" fmla="*/ 82 w 82"/>
                  <a:gd name="T3" fmla="*/ 15 h 56"/>
                  <a:gd name="T4" fmla="*/ 0 w 82"/>
                  <a:gd name="T5" fmla="*/ 56 h 56"/>
                  <a:gd name="T6" fmla="*/ 81 w 82"/>
                  <a:gd name="T7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56">
                    <a:moveTo>
                      <a:pt x="81" y="0"/>
                    </a:moveTo>
                    <a:cubicBezTo>
                      <a:pt x="82" y="15"/>
                      <a:pt x="82" y="15"/>
                      <a:pt x="82" y="15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6"/>
                      <a:pt x="77" y="13"/>
                      <a:pt x="81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14"/>
              <p:cNvSpPr>
                <a:spLocks/>
              </p:cNvSpPr>
              <p:nvPr/>
            </p:nvSpPr>
            <p:spPr bwMode="auto">
              <a:xfrm>
                <a:off x="6005513" y="3154363"/>
                <a:ext cx="180975" cy="354013"/>
              </a:xfrm>
              <a:custGeom>
                <a:avLst/>
                <a:gdLst>
                  <a:gd name="T0" fmla="*/ 114 w 114"/>
                  <a:gd name="T1" fmla="*/ 35 h 223"/>
                  <a:gd name="T2" fmla="*/ 57 w 114"/>
                  <a:gd name="T3" fmla="*/ 0 h 223"/>
                  <a:gd name="T4" fmla="*/ 57 w 114"/>
                  <a:gd name="T5" fmla="*/ 0 h 223"/>
                  <a:gd name="T6" fmla="*/ 57 w 114"/>
                  <a:gd name="T7" fmla="*/ 0 h 223"/>
                  <a:gd name="T8" fmla="*/ 0 w 114"/>
                  <a:gd name="T9" fmla="*/ 35 h 223"/>
                  <a:gd name="T10" fmla="*/ 22 w 114"/>
                  <a:gd name="T11" fmla="*/ 223 h 223"/>
                  <a:gd name="T12" fmla="*/ 55 w 114"/>
                  <a:gd name="T13" fmla="*/ 204 h 223"/>
                  <a:gd name="T14" fmla="*/ 57 w 114"/>
                  <a:gd name="T15" fmla="*/ 204 h 223"/>
                  <a:gd name="T16" fmla="*/ 93 w 114"/>
                  <a:gd name="T17" fmla="*/ 223 h 223"/>
                  <a:gd name="T18" fmla="*/ 114 w 114"/>
                  <a:gd name="T19" fmla="*/ 35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223">
                    <a:moveTo>
                      <a:pt x="114" y="35"/>
                    </a:moveTo>
                    <a:lnTo>
                      <a:pt x="57" y="0"/>
                    </a:lnTo>
                    <a:lnTo>
                      <a:pt x="57" y="0"/>
                    </a:lnTo>
                    <a:lnTo>
                      <a:pt x="57" y="0"/>
                    </a:lnTo>
                    <a:lnTo>
                      <a:pt x="0" y="35"/>
                    </a:lnTo>
                    <a:lnTo>
                      <a:pt x="22" y="223"/>
                    </a:lnTo>
                    <a:lnTo>
                      <a:pt x="55" y="204"/>
                    </a:lnTo>
                    <a:lnTo>
                      <a:pt x="57" y="204"/>
                    </a:lnTo>
                    <a:lnTo>
                      <a:pt x="93" y="223"/>
                    </a:lnTo>
                    <a:lnTo>
                      <a:pt x="114" y="3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15"/>
              <p:cNvSpPr>
                <a:spLocks/>
              </p:cNvSpPr>
              <p:nvPr/>
            </p:nvSpPr>
            <p:spPr bwMode="auto">
              <a:xfrm>
                <a:off x="6499225" y="3135313"/>
                <a:ext cx="1131888" cy="222250"/>
              </a:xfrm>
              <a:custGeom>
                <a:avLst/>
                <a:gdLst>
                  <a:gd name="T0" fmla="*/ 1 w 301"/>
                  <a:gd name="T1" fmla="*/ 59 h 59"/>
                  <a:gd name="T2" fmla="*/ 285 w 301"/>
                  <a:gd name="T3" fmla="*/ 11 h 59"/>
                  <a:gd name="T4" fmla="*/ 301 w 301"/>
                  <a:gd name="T5" fmla="*/ 0 h 59"/>
                  <a:gd name="T6" fmla="*/ 0 w 301"/>
                  <a:gd name="T7" fmla="*/ 51 h 59"/>
                  <a:gd name="T8" fmla="*/ 1 w 301"/>
                  <a:gd name="T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1" h="59">
                    <a:moveTo>
                      <a:pt x="1" y="59"/>
                    </a:moveTo>
                    <a:cubicBezTo>
                      <a:pt x="285" y="11"/>
                      <a:pt x="285" y="11"/>
                      <a:pt x="285" y="11"/>
                    </a:cubicBezTo>
                    <a:cubicBezTo>
                      <a:pt x="290" y="8"/>
                      <a:pt x="295" y="4"/>
                      <a:pt x="301" y="0"/>
                    </a:cubicBezTo>
                    <a:cubicBezTo>
                      <a:pt x="0" y="51"/>
                      <a:pt x="0" y="51"/>
                      <a:pt x="0" y="51"/>
                    </a:cubicBezTo>
                    <a:lnTo>
                      <a:pt x="1" y="59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16"/>
              <p:cNvSpPr>
                <a:spLocks/>
              </p:cNvSpPr>
              <p:nvPr/>
            </p:nvSpPr>
            <p:spPr bwMode="auto">
              <a:xfrm>
                <a:off x="4560888" y="3135313"/>
                <a:ext cx="1128713" cy="222250"/>
              </a:xfrm>
              <a:custGeom>
                <a:avLst/>
                <a:gdLst>
                  <a:gd name="T0" fmla="*/ 300 w 300"/>
                  <a:gd name="T1" fmla="*/ 51 h 59"/>
                  <a:gd name="T2" fmla="*/ 0 w 300"/>
                  <a:gd name="T3" fmla="*/ 0 h 59"/>
                  <a:gd name="T4" fmla="*/ 15 w 300"/>
                  <a:gd name="T5" fmla="*/ 11 h 59"/>
                  <a:gd name="T6" fmla="*/ 299 w 300"/>
                  <a:gd name="T7" fmla="*/ 59 h 59"/>
                  <a:gd name="T8" fmla="*/ 300 w 300"/>
                  <a:gd name="T9" fmla="*/ 5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59">
                    <a:moveTo>
                      <a:pt x="300" y="5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5" y="4"/>
                      <a:pt x="11" y="8"/>
                      <a:pt x="15" y="11"/>
                    </a:cubicBezTo>
                    <a:cubicBezTo>
                      <a:pt x="299" y="59"/>
                      <a:pt x="299" y="59"/>
                      <a:pt x="299" y="59"/>
                    </a:cubicBezTo>
                    <a:lnTo>
                      <a:pt x="300" y="51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17"/>
              <p:cNvSpPr>
                <a:spLocks/>
              </p:cNvSpPr>
              <p:nvPr/>
            </p:nvSpPr>
            <p:spPr bwMode="auto">
              <a:xfrm>
                <a:off x="6092825" y="4311651"/>
                <a:ext cx="7938" cy="3175"/>
              </a:xfrm>
              <a:custGeom>
                <a:avLst/>
                <a:gdLst>
                  <a:gd name="T0" fmla="*/ 0 w 5"/>
                  <a:gd name="T1" fmla="*/ 2 h 2"/>
                  <a:gd name="T2" fmla="*/ 5 w 5"/>
                  <a:gd name="T3" fmla="*/ 2 h 2"/>
                  <a:gd name="T4" fmla="*/ 0 w 5"/>
                  <a:gd name="T5" fmla="*/ 0 h 2"/>
                  <a:gd name="T6" fmla="*/ 0 w 5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lnTo>
                      <a:pt x="5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18"/>
              <p:cNvSpPr>
                <a:spLocks/>
              </p:cNvSpPr>
              <p:nvPr/>
            </p:nvSpPr>
            <p:spPr bwMode="auto">
              <a:xfrm>
                <a:off x="6092825" y="4311651"/>
                <a:ext cx="7938" cy="3175"/>
              </a:xfrm>
              <a:custGeom>
                <a:avLst/>
                <a:gdLst>
                  <a:gd name="T0" fmla="*/ 0 w 5"/>
                  <a:gd name="T1" fmla="*/ 2 h 2"/>
                  <a:gd name="T2" fmla="*/ 5 w 5"/>
                  <a:gd name="T3" fmla="*/ 2 h 2"/>
                  <a:gd name="T4" fmla="*/ 2 w 5"/>
                  <a:gd name="T5" fmla="*/ 0 h 2"/>
                  <a:gd name="T6" fmla="*/ 0 w 5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19"/>
              <p:cNvSpPr>
                <a:spLocks/>
              </p:cNvSpPr>
              <p:nvPr/>
            </p:nvSpPr>
            <p:spPr bwMode="auto">
              <a:xfrm>
                <a:off x="5486400" y="4300538"/>
                <a:ext cx="1219200" cy="49213"/>
              </a:xfrm>
              <a:custGeom>
                <a:avLst/>
                <a:gdLst>
                  <a:gd name="T0" fmla="*/ 247 w 324"/>
                  <a:gd name="T1" fmla="*/ 7 h 13"/>
                  <a:gd name="T2" fmla="*/ 235 w 324"/>
                  <a:gd name="T3" fmla="*/ 7 h 13"/>
                  <a:gd name="T4" fmla="*/ 235 w 324"/>
                  <a:gd name="T5" fmla="*/ 0 h 13"/>
                  <a:gd name="T6" fmla="*/ 90 w 324"/>
                  <a:gd name="T7" fmla="*/ 0 h 13"/>
                  <a:gd name="T8" fmla="*/ 90 w 324"/>
                  <a:gd name="T9" fmla="*/ 9 h 13"/>
                  <a:gd name="T10" fmla="*/ 78 w 324"/>
                  <a:gd name="T11" fmla="*/ 9 h 13"/>
                  <a:gd name="T12" fmla="*/ 78 w 324"/>
                  <a:gd name="T13" fmla="*/ 1 h 13"/>
                  <a:gd name="T14" fmla="*/ 0 w 324"/>
                  <a:gd name="T15" fmla="*/ 1 h 13"/>
                  <a:gd name="T16" fmla="*/ 1 w 324"/>
                  <a:gd name="T17" fmla="*/ 5 h 13"/>
                  <a:gd name="T18" fmla="*/ 74 w 324"/>
                  <a:gd name="T19" fmla="*/ 5 h 13"/>
                  <a:gd name="T20" fmla="*/ 74 w 324"/>
                  <a:gd name="T21" fmla="*/ 13 h 13"/>
                  <a:gd name="T22" fmla="*/ 94 w 324"/>
                  <a:gd name="T23" fmla="*/ 13 h 13"/>
                  <a:gd name="T24" fmla="*/ 94 w 324"/>
                  <a:gd name="T25" fmla="*/ 4 h 13"/>
                  <a:gd name="T26" fmla="*/ 145 w 324"/>
                  <a:gd name="T27" fmla="*/ 4 h 13"/>
                  <a:gd name="T28" fmla="*/ 147 w 324"/>
                  <a:gd name="T29" fmla="*/ 3 h 13"/>
                  <a:gd name="T30" fmla="*/ 148 w 324"/>
                  <a:gd name="T31" fmla="*/ 4 h 13"/>
                  <a:gd name="T32" fmla="*/ 176 w 324"/>
                  <a:gd name="T33" fmla="*/ 4 h 13"/>
                  <a:gd name="T34" fmla="*/ 176 w 324"/>
                  <a:gd name="T35" fmla="*/ 3 h 13"/>
                  <a:gd name="T36" fmla="*/ 178 w 324"/>
                  <a:gd name="T37" fmla="*/ 4 h 13"/>
                  <a:gd name="T38" fmla="*/ 231 w 324"/>
                  <a:gd name="T39" fmla="*/ 4 h 13"/>
                  <a:gd name="T40" fmla="*/ 231 w 324"/>
                  <a:gd name="T41" fmla="*/ 11 h 13"/>
                  <a:gd name="T42" fmla="*/ 251 w 324"/>
                  <a:gd name="T43" fmla="*/ 11 h 13"/>
                  <a:gd name="T44" fmla="*/ 251 w 324"/>
                  <a:gd name="T45" fmla="*/ 4 h 13"/>
                  <a:gd name="T46" fmla="*/ 323 w 324"/>
                  <a:gd name="T47" fmla="*/ 4 h 13"/>
                  <a:gd name="T48" fmla="*/ 324 w 324"/>
                  <a:gd name="T49" fmla="*/ 0 h 13"/>
                  <a:gd name="T50" fmla="*/ 247 w 324"/>
                  <a:gd name="T51" fmla="*/ 0 h 13"/>
                  <a:gd name="T52" fmla="*/ 247 w 324"/>
                  <a:gd name="T5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4" h="13">
                    <a:moveTo>
                      <a:pt x="247" y="7"/>
                    </a:moveTo>
                    <a:cubicBezTo>
                      <a:pt x="235" y="7"/>
                      <a:pt x="235" y="7"/>
                      <a:pt x="235" y="7"/>
                    </a:cubicBezTo>
                    <a:cubicBezTo>
                      <a:pt x="235" y="0"/>
                      <a:pt x="235" y="0"/>
                      <a:pt x="235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90" y="9"/>
                      <a:pt x="90" y="9"/>
                      <a:pt x="90" y="9"/>
                    </a:cubicBezTo>
                    <a:cubicBezTo>
                      <a:pt x="78" y="9"/>
                      <a:pt x="78" y="9"/>
                      <a:pt x="78" y="9"/>
                    </a:cubicBezTo>
                    <a:cubicBezTo>
                      <a:pt x="78" y="1"/>
                      <a:pt x="78" y="1"/>
                      <a:pt x="78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3"/>
                      <a:pt x="1" y="5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74" y="13"/>
                      <a:pt x="74" y="13"/>
                      <a:pt x="74" y="13"/>
                    </a:cubicBezTo>
                    <a:cubicBezTo>
                      <a:pt x="94" y="13"/>
                      <a:pt x="94" y="13"/>
                      <a:pt x="94" y="13"/>
                    </a:cubicBezTo>
                    <a:cubicBezTo>
                      <a:pt x="94" y="4"/>
                      <a:pt x="94" y="4"/>
                      <a:pt x="94" y="4"/>
                    </a:cubicBezTo>
                    <a:cubicBezTo>
                      <a:pt x="145" y="4"/>
                      <a:pt x="145" y="4"/>
                      <a:pt x="145" y="4"/>
                    </a:cubicBezTo>
                    <a:cubicBezTo>
                      <a:pt x="147" y="3"/>
                      <a:pt x="147" y="3"/>
                      <a:pt x="147" y="3"/>
                    </a:cubicBezTo>
                    <a:cubicBezTo>
                      <a:pt x="148" y="4"/>
                      <a:pt x="148" y="4"/>
                      <a:pt x="148" y="4"/>
                    </a:cubicBezTo>
                    <a:cubicBezTo>
                      <a:pt x="176" y="4"/>
                      <a:pt x="176" y="4"/>
                      <a:pt x="176" y="4"/>
                    </a:cubicBezTo>
                    <a:cubicBezTo>
                      <a:pt x="176" y="3"/>
                      <a:pt x="176" y="3"/>
                      <a:pt x="176" y="3"/>
                    </a:cubicBezTo>
                    <a:cubicBezTo>
                      <a:pt x="178" y="4"/>
                      <a:pt x="178" y="4"/>
                      <a:pt x="178" y="4"/>
                    </a:cubicBezTo>
                    <a:cubicBezTo>
                      <a:pt x="231" y="4"/>
                      <a:pt x="231" y="4"/>
                      <a:pt x="231" y="4"/>
                    </a:cubicBezTo>
                    <a:cubicBezTo>
                      <a:pt x="231" y="11"/>
                      <a:pt x="231" y="11"/>
                      <a:pt x="231" y="11"/>
                    </a:cubicBezTo>
                    <a:cubicBezTo>
                      <a:pt x="251" y="11"/>
                      <a:pt x="251" y="11"/>
                      <a:pt x="251" y="11"/>
                    </a:cubicBezTo>
                    <a:cubicBezTo>
                      <a:pt x="251" y="4"/>
                      <a:pt x="251" y="4"/>
                      <a:pt x="251" y="4"/>
                    </a:cubicBezTo>
                    <a:cubicBezTo>
                      <a:pt x="323" y="4"/>
                      <a:pt x="323" y="4"/>
                      <a:pt x="323" y="4"/>
                    </a:cubicBezTo>
                    <a:cubicBezTo>
                      <a:pt x="323" y="3"/>
                      <a:pt x="324" y="2"/>
                      <a:pt x="324" y="0"/>
                    </a:cubicBezTo>
                    <a:cubicBezTo>
                      <a:pt x="247" y="0"/>
                      <a:pt x="247" y="0"/>
                      <a:pt x="247" y="0"/>
                    </a:cubicBezTo>
                    <a:lnTo>
                      <a:pt x="247" y="7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Rectangle 20"/>
              <p:cNvSpPr>
                <a:spLocks noChangeArrowheads="1"/>
              </p:cNvSpPr>
              <p:nvPr/>
            </p:nvSpPr>
            <p:spPr bwMode="auto">
              <a:xfrm>
                <a:off x="5711825" y="2444751"/>
                <a:ext cx="768350" cy="11113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51" name="Group 50"/>
          <p:cNvGrpSpPr/>
          <p:nvPr/>
        </p:nvGrpSpPr>
        <p:grpSpPr>
          <a:xfrm rot="5400000">
            <a:off x="6106898" y="4014968"/>
            <a:ext cx="1947364" cy="1300163"/>
            <a:chOff x="4486275" y="2351088"/>
            <a:chExt cx="3219451" cy="2149475"/>
          </a:xfrm>
        </p:grpSpPr>
        <p:sp>
          <p:nvSpPr>
            <p:cNvPr id="52" name="Oval 5"/>
            <p:cNvSpPr>
              <a:spLocks noChangeArrowheads="1"/>
            </p:cNvSpPr>
            <p:nvPr/>
          </p:nvSpPr>
          <p:spPr bwMode="auto">
            <a:xfrm>
              <a:off x="5975350" y="2351088"/>
              <a:ext cx="238125" cy="211138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6"/>
            <p:cNvSpPr>
              <a:spLocks/>
            </p:cNvSpPr>
            <p:nvPr/>
          </p:nvSpPr>
          <p:spPr bwMode="auto">
            <a:xfrm>
              <a:off x="4486275" y="2474913"/>
              <a:ext cx="3219450" cy="2025650"/>
            </a:xfrm>
            <a:custGeom>
              <a:avLst/>
              <a:gdLst>
                <a:gd name="T0" fmla="*/ 822 w 856"/>
                <a:gd name="T1" fmla="*/ 93 h 537"/>
                <a:gd name="T2" fmla="*/ 495 w 856"/>
                <a:gd name="T3" fmla="*/ 62 h 537"/>
                <a:gd name="T4" fmla="*/ 495 w 856"/>
                <a:gd name="T5" fmla="*/ 16 h 537"/>
                <a:gd name="T6" fmla="*/ 476 w 856"/>
                <a:gd name="T7" fmla="*/ 1 h 537"/>
                <a:gd name="T8" fmla="*/ 446 w 856"/>
                <a:gd name="T9" fmla="*/ 1 h 537"/>
                <a:gd name="T10" fmla="*/ 409 w 856"/>
                <a:gd name="T11" fmla="*/ 1 h 537"/>
                <a:gd name="T12" fmla="*/ 379 w 856"/>
                <a:gd name="T13" fmla="*/ 1 h 537"/>
                <a:gd name="T14" fmla="*/ 360 w 856"/>
                <a:gd name="T15" fmla="*/ 16 h 537"/>
                <a:gd name="T16" fmla="*/ 360 w 856"/>
                <a:gd name="T17" fmla="*/ 62 h 537"/>
                <a:gd name="T18" fmla="*/ 34 w 856"/>
                <a:gd name="T19" fmla="*/ 93 h 537"/>
                <a:gd name="T20" fmla="*/ 0 w 856"/>
                <a:gd name="T21" fmla="*/ 137 h 537"/>
                <a:gd name="T22" fmla="*/ 49 w 856"/>
                <a:gd name="T23" fmla="*/ 192 h 537"/>
                <a:gd name="T24" fmla="*/ 330 w 856"/>
                <a:gd name="T25" fmla="*/ 264 h 537"/>
                <a:gd name="T26" fmla="*/ 361 w 856"/>
                <a:gd name="T27" fmla="*/ 288 h 537"/>
                <a:gd name="T28" fmla="*/ 383 w 856"/>
                <a:gd name="T29" fmla="*/ 339 h 537"/>
                <a:gd name="T30" fmla="*/ 387 w 856"/>
                <a:gd name="T31" fmla="*/ 394 h 537"/>
                <a:gd name="T32" fmla="*/ 323 w 856"/>
                <a:gd name="T33" fmla="*/ 438 h 537"/>
                <a:gd name="T34" fmla="*/ 267 w 856"/>
                <a:gd name="T35" fmla="*/ 489 h 537"/>
                <a:gd name="T36" fmla="*/ 374 w 856"/>
                <a:gd name="T37" fmla="*/ 537 h 537"/>
                <a:gd name="T38" fmla="*/ 410 w 856"/>
                <a:gd name="T39" fmla="*/ 508 h 537"/>
                <a:gd name="T40" fmla="*/ 408 w 856"/>
                <a:gd name="T41" fmla="*/ 491 h 537"/>
                <a:gd name="T42" fmla="*/ 413 w 856"/>
                <a:gd name="T43" fmla="*/ 487 h 537"/>
                <a:gd name="T44" fmla="*/ 421 w 856"/>
                <a:gd name="T45" fmla="*/ 508 h 537"/>
                <a:gd name="T46" fmla="*/ 428 w 856"/>
                <a:gd name="T47" fmla="*/ 536 h 537"/>
                <a:gd name="T48" fmla="*/ 428 w 856"/>
                <a:gd name="T49" fmla="*/ 537 h 537"/>
                <a:gd name="T50" fmla="*/ 428 w 856"/>
                <a:gd name="T51" fmla="*/ 537 h 537"/>
                <a:gd name="T52" fmla="*/ 428 w 856"/>
                <a:gd name="T53" fmla="*/ 537 h 537"/>
                <a:gd name="T54" fmla="*/ 428 w 856"/>
                <a:gd name="T55" fmla="*/ 536 h 537"/>
                <a:gd name="T56" fmla="*/ 434 w 856"/>
                <a:gd name="T57" fmla="*/ 508 h 537"/>
                <a:gd name="T58" fmla="*/ 442 w 856"/>
                <a:gd name="T59" fmla="*/ 487 h 537"/>
                <a:gd name="T60" fmla="*/ 447 w 856"/>
                <a:gd name="T61" fmla="*/ 491 h 537"/>
                <a:gd name="T62" fmla="*/ 445 w 856"/>
                <a:gd name="T63" fmla="*/ 508 h 537"/>
                <a:gd name="T64" fmla="*/ 481 w 856"/>
                <a:gd name="T65" fmla="*/ 537 h 537"/>
                <a:gd name="T66" fmla="*/ 589 w 856"/>
                <a:gd name="T67" fmla="*/ 489 h 537"/>
                <a:gd name="T68" fmla="*/ 532 w 856"/>
                <a:gd name="T69" fmla="*/ 438 h 537"/>
                <a:gd name="T70" fmla="*/ 469 w 856"/>
                <a:gd name="T71" fmla="*/ 394 h 537"/>
                <a:gd name="T72" fmla="*/ 472 w 856"/>
                <a:gd name="T73" fmla="*/ 339 h 537"/>
                <a:gd name="T74" fmla="*/ 495 w 856"/>
                <a:gd name="T75" fmla="*/ 288 h 537"/>
                <a:gd name="T76" fmla="*/ 526 w 856"/>
                <a:gd name="T77" fmla="*/ 264 h 537"/>
                <a:gd name="T78" fmla="*/ 806 w 856"/>
                <a:gd name="T79" fmla="*/ 192 h 537"/>
                <a:gd name="T80" fmla="*/ 856 w 856"/>
                <a:gd name="T81" fmla="*/ 137 h 537"/>
                <a:gd name="T82" fmla="*/ 822 w 856"/>
                <a:gd name="T83" fmla="*/ 93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56" h="537">
                  <a:moveTo>
                    <a:pt x="822" y="93"/>
                  </a:moveTo>
                  <a:cubicBezTo>
                    <a:pt x="495" y="62"/>
                    <a:pt x="495" y="62"/>
                    <a:pt x="495" y="62"/>
                  </a:cubicBezTo>
                  <a:cubicBezTo>
                    <a:pt x="495" y="62"/>
                    <a:pt x="495" y="32"/>
                    <a:pt x="495" y="16"/>
                  </a:cubicBezTo>
                  <a:cubicBezTo>
                    <a:pt x="495" y="0"/>
                    <a:pt x="476" y="1"/>
                    <a:pt x="476" y="1"/>
                  </a:cubicBezTo>
                  <a:cubicBezTo>
                    <a:pt x="446" y="1"/>
                    <a:pt x="446" y="1"/>
                    <a:pt x="446" y="1"/>
                  </a:cubicBezTo>
                  <a:cubicBezTo>
                    <a:pt x="409" y="1"/>
                    <a:pt x="409" y="1"/>
                    <a:pt x="409" y="1"/>
                  </a:cubicBezTo>
                  <a:cubicBezTo>
                    <a:pt x="379" y="1"/>
                    <a:pt x="379" y="1"/>
                    <a:pt x="379" y="1"/>
                  </a:cubicBezTo>
                  <a:cubicBezTo>
                    <a:pt x="379" y="1"/>
                    <a:pt x="360" y="0"/>
                    <a:pt x="360" y="16"/>
                  </a:cubicBezTo>
                  <a:cubicBezTo>
                    <a:pt x="360" y="32"/>
                    <a:pt x="360" y="62"/>
                    <a:pt x="360" y="62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4" y="93"/>
                    <a:pt x="0" y="92"/>
                    <a:pt x="0" y="137"/>
                  </a:cubicBezTo>
                  <a:cubicBezTo>
                    <a:pt x="1" y="172"/>
                    <a:pt x="44" y="191"/>
                    <a:pt x="49" y="192"/>
                  </a:cubicBezTo>
                  <a:cubicBezTo>
                    <a:pt x="55" y="194"/>
                    <a:pt x="330" y="264"/>
                    <a:pt x="330" y="264"/>
                  </a:cubicBezTo>
                  <a:cubicBezTo>
                    <a:pt x="330" y="264"/>
                    <a:pt x="351" y="265"/>
                    <a:pt x="361" y="288"/>
                  </a:cubicBezTo>
                  <a:cubicBezTo>
                    <a:pt x="370" y="310"/>
                    <a:pt x="383" y="339"/>
                    <a:pt x="383" y="339"/>
                  </a:cubicBezTo>
                  <a:cubicBezTo>
                    <a:pt x="383" y="339"/>
                    <a:pt x="394" y="384"/>
                    <a:pt x="387" y="394"/>
                  </a:cubicBezTo>
                  <a:cubicBezTo>
                    <a:pt x="380" y="403"/>
                    <a:pt x="369" y="412"/>
                    <a:pt x="323" y="438"/>
                  </a:cubicBezTo>
                  <a:cubicBezTo>
                    <a:pt x="277" y="464"/>
                    <a:pt x="261" y="473"/>
                    <a:pt x="267" y="489"/>
                  </a:cubicBezTo>
                  <a:cubicBezTo>
                    <a:pt x="273" y="506"/>
                    <a:pt x="297" y="531"/>
                    <a:pt x="374" y="537"/>
                  </a:cubicBezTo>
                  <a:cubicBezTo>
                    <a:pt x="388" y="537"/>
                    <a:pt x="406" y="533"/>
                    <a:pt x="410" y="508"/>
                  </a:cubicBezTo>
                  <a:cubicBezTo>
                    <a:pt x="412" y="496"/>
                    <a:pt x="408" y="491"/>
                    <a:pt x="408" y="491"/>
                  </a:cubicBezTo>
                  <a:cubicBezTo>
                    <a:pt x="413" y="487"/>
                    <a:pt x="413" y="487"/>
                    <a:pt x="413" y="487"/>
                  </a:cubicBezTo>
                  <a:cubicBezTo>
                    <a:pt x="421" y="508"/>
                    <a:pt x="421" y="508"/>
                    <a:pt x="421" y="508"/>
                  </a:cubicBezTo>
                  <a:cubicBezTo>
                    <a:pt x="428" y="536"/>
                    <a:pt x="428" y="536"/>
                    <a:pt x="428" y="536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6"/>
                    <a:pt x="428" y="536"/>
                    <a:pt x="428" y="536"/>
                  </a:cubicBezTo>
                  <a:cubicBezTo>
                    <a:pt x="434" y="508"/>
                    <a:pt x="434" y="508"/>
                    <a:pt x="434" y="508"/>
                  </a:cubicBezTo>
                  <a:cubicBezTo>
                    <a:pt x="442" y="487"/>
                    <a:pt x="442" y="487"/>
                    <a:pt x="442" y="487"/>
                  </a:cubicBezTo>
                  <a:cubicBezTo>
                    <a:pt x="447" y="491"/>
                    <a:pt x="447" y="491"/>
                    <a:pt x="447" y="491"/>
                  </a:cubicBezTo>
                  <a:cubicBezTo>
                    <a:pt x="447" y="491"/>
                    <a:pt x="443" y="496"/>
                    <a:pt x="445" y="508"/>
                  </a:cubicBezTo>
                  <a:cubicBezTo>
                    <a:pt x="449" y="533"/>
                    <a:pt x="467" y="537"/>
                    <a:pt x="481" y="537"/>
                  </a:cubicBezTo>
                  <a:cubicBezTo>
                    <a:pt x="558" y="531"/>
                    <a:pt x="583" y="506"/>
                    <a:pt x="589" y="489"/>
                  </a:cubicBezTo>
                  <a:cubicBezTo>
                    <a:pt x="594" y="473"/>
                    <a:pt x="578" y="464"/>
                    <a:pt x="532" y="438"/>
                  </a:cubicBezTo>
                  <a:cubicBezTo>
                    <a:pt x="486" y="412"/>
                    <a:pt x="476" y="403"/>
                    <a:pt x="469" y="394"/>
                  </a:cubicBezTo>
                  <a:cubicBezTo>
                    <a:pt x="461" y="384"/>
                    <a:pt x="472" y="339"/>
                    <a:pt x="472" y="339"/>
                  </a:cubicBezTo>
                  <a:cubicBezTo>
                    <a:pt x="472" y="339"/>
                    <a:pt x="486" y="310"/>
                    <a:pt x="495" y="288"/>
                  </a:cubicBezTo>
                  <a:cubicBezTo>
                    <a:pt x="504" y="265"/>
                    <a:pt x="526" y="264"/>
                    <a:pt x="526" y="264"/>
                  </a:cubicBezTo>
                  <a:cubicBezTo>
                    <a:pt x="526" y="264"/>
                    <a:pt x="801" y="194"/>
                    <a:pt x="806" y="192"/>
                  </a:cubicBezTo>
                  <a:cubicBezTo>
                    <a:pt x="812" y="191"/>
                    <a:pt x="855" y="172"/>
                    <a:pt x="856" y="137"/>
                  </a:cubicBezTo>
                  <a:cubicBezTo>
                    <a:pt x="856" y="92"/>
                    <a:pt x="822" y="93"/>
                    <a:pt x="822" y="93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Freeform 7"/>
            <p:cNvSpPr>
              <a:spLocks/>
            </p:cNvSpPr>
            <p:nvPr/>
          </p:nvSpPr>
          <p:spPr bwMode="auto">
            <a:xfrm>
              <a:off x="4486275" y="2784476"/>
              <a:ext cx="1357313" cy="219075"/>
            </a:xfrm>
            <a:custGeom>
              <a:avLst/>
              <a:gdLst>
                <a:gd name="T0" fmla="*/ 361 w 361"/>
                <a:gd name="T1" fmla="*/ 0 h 58"/>
                <a:gd name="T2" fmla="*/ 9 w 361"/>
                <a:gd name="T3" fmla="*/ 23 h 58"/>
                <a:gd name="T4" fmla="*/ 0 w 361"/>
                <a:gd name="T5" fmla="*/ 55 h 58"/>
                <a:gd name="T6" fmla="*/ 0 w 361"/>
                <a:gd name="T7" fmla="*/ 58 h 58"/>
                <a:gd name="T8" fmla="*/ 361 w 361"/>
                <a:gd name="T9" fmla="*/ 39 h 58"/>
                <a:gd name="T10" fmla="*/ 361 w 361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1" h="58">
                  <a:moveTo>
                    <a:pt x="361" y="0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4" y="30"/>
                    <a:pt x="0" y="40"/>
                    <a:pt x="0" y="55"/>
                  </a:cubicBezTo>
                  <a:cubicBezTo>
                    <a:pt x="0" y="56"/>
                    <a:pt x="0" y="57"/>
                    <a:pt x="0" y="58"/>
                  </a:cubicBezTo>
                  <a:cubicBezTo>
                    <a:pt x="361" y="39"/>
                    <a:pt x="361" y="39"/>
                    <a:pt x="361" y="39"/>
                  </a:cubicBezTo>
                  <a:lnTo>
                    <a:pt x="361" y="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Freeform 8"/>
            <p:cNvSpPr>
              <a:spLocks/>
            </p:cNvSpPr>
            <p:nvPr/>
          </p:nvSpPr>
          <p:spPr bwMode="auto">
            <a:xfrm>
              <a:off x="6345238" y="2784476"/>
              <a:ext cx="1360488" cy="219075"/>
            </a:xfrm>
            <a:custGeom>
              <a:avLst/>
              <a:gdLst>
                <a:gd name="T0" fmla="*/ 353 w 362"/>
                <a:gd name="T1" fmla="*/ 24 h 58"/>
                <a:gd name="T2" fmla="*/ 0 w 362"/>
                <a:gd name="T3" fmla="*/ 0 h 58"/>
                <a:gd name="T4" fmla="*/ 0 w 362"/>
                <a:gd name="T5" fmla="*/ 38 h 58"/>
                <a:gd name="T6" fmla="*/ 361 w 362"/>
                <a:gd name="T7" fmla="*/ 58 h 58"/>
                <a:gd name="T8" fmla="*/ 362 w 362"/>
                <a:gd name="T9" fmla="*/ 55 h 58"/>
                <a:gd name="T10" fmla="*/ 353 w 362"/>
                <a:gd name="T11" fmla="*/ 2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2" h="58">
                  <a:moveTo>
                    <a:pt x="353" y="2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61" y="58"/>
                    <a:pt x="361" y="58"/>
                    <a:pt x="361" y="58"/>
                  </a:cubicBezTo>
                  <a:cubicBezTo>
                    <a:pt x="362" y="57"/>
                    <a:pt x="362" y="56"/>
                    <a:pt x="362" y="55"/>
                  </a:cubicBezTo>
                  <a:cubicBezTo>
                    <a:pt x="362" y="40"/>
                    <a:pt x="358" y="30"/>
                    <a:pt x="353" y="24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Freeform 9"/>
            <p:cNvSpPr>
              <a:spLocks/>
            </p:cNvSpPr>
            <p:nvPr/>
          </p:nvSpPr>
          <p:spPr bwMode="auto">
            <a:xfrm>
              <a:off x="5903913" y="2557463"/>
              <a:ext cx="384175" cy="1082675"/>
            </a:xfrm>
            <a:custGeom>
              <a:avLst/>
              <a:gdLst>
                <a:gd name="T0" fmla="*/ 97 w 102"/>
                <a:gd name="T1" fmla="*/ 1 h 287"/>
                <a:gd name="T2" fmla="*/ 72 w 102"/>
                <a:gd name="T3" fmla="*/ 0 h 287"/>
                <a:gd name="T4" fmla="*/ 68 w 102"/>
                <a:gd name="T5" fmla="*/ 4 h 287"/>
                <a:gd name="T6" fmla="*/ 71 w 102"/>
                <a:gd name="T7" fmla="*/ 46 h 287"/>
                <a:gd name="T8" fmla="*/ 71 w 102"/>
                <a:gd name="T9" fmla="*/ 132 h 287"/>
                <a:gd name="T10" fmla="*/ 66 w 102"/>
                <a:gd name="T11" fmla="*/ 141 h 287"/>
                <a:gd name="T12" fmla="*/ 82 w 102"/>
                <a:gd name="T13" fmla="*/ 144 h 287"/>
                <a:gd name="T14" fmla="*/ 73 w 102"/>
                <a:gd name="T15" fmla="*/ 147 h 287"/>
                <a:gd name="T16" fmla="*/ 71 w 102"/>
                <a:gd name="T17" fmla="*/ 155 h 287"/>
                <a:gd name="T18" fmla="*/ 61 w 102"/>
                <a:gd name="T19" fmla="*/ 148 h 287"/>
                <a:gd name="T20" fmla="*/ 51 w 102"/>
                <a:gd name="T21" fmla="*/ 146 h 287"/>
                <a:gd name="T22" fmla="*/ 51 w 102"/>
                <a:gd name="T23" fmla="*/ 146 h 287"/>
                <a:gd name="T24" fmla="*/ 50 w 102"/>
                <a:gd name="T25" fmla="*/ 146 h 287"/>
                <a:gd name="T26" fmla="*/ 41 w 102"/>
                <a:gd name="T27" fmla="*/ 148 h 287"/>
                <a:gd name="T28" fmla="*/ 30 w 102"/>
                <a:gd name="T29" fmla="*/ 155 h 287"/>
                <a:gd name="T30" fmla="*/ 28 w 102"/>
                <a:gd name="T31" fmla="*/ 147 h 287"/>
                <a:gd name="T32" fmla="*/ 20 w 102"/>
                <a:gd name="T33" fmla="*/ 144 h 287"/>
                <a:gd name="T34" fmla="*/ 35 w 102"/>
                <a:gd name="T35" fmla="*/ 141 h 287"/>
                <a:gd name="T36" fmla="*/ 31 w 102"/>
                <a:gd name="T37" fmla="*/ 132 h 287"/>
                <a:gd name="T38" fmla="*/ 31 w 102"/>
                <a:gd name="T39" fmla="*/ 46 h 287"/>
                <a:gd name="T40" fmla="*/ 33 w 102"/>
                <a:gd name="T41" fmla="*/ 4 h 287"/>
                <a:gd name="T42" fmla="*/ 30 w 102"/>
                <a:gd name="T43" fmla="*/ 0 h 287"/>
                <a:gd name="T44" fmla="*/ 4 w 102"/>
                <a:gd name="T45" fmla="*/ 1 h 287"/>
                <a:gd name="T46" fmla="*/ 0 w 102"/>
                <a:gd name="T47" fmla="*/ 7 h 287"/>
                <a:gd name="T48" fmla="*/ 11 w 102"/>
                <a:gd name="T49" fmla="*/ 247 h 287"/>
                <a:gd name="T50" fmla="*/ 24 w 102"/>
                <a:gd name="T51" fmla="*/ 286 h 287"/>
                <a:gd name="T52" fmla="*/ 26 w 102"/>
                <a:gd name="T53" fmla="*/ 255 h 287"/>
                <a:gd name="T54" fmla="*/ 22 w 102"/>
                <a:gd name="T55" fmla="*/ 196 h 287"/>
                <a:gd name="T56" fmla="*/ 51 w 102"/>
                <a:gd name="T57" fmla="*/ 152 h 287"/>
                <a:gd name="T58" fmla="*/ 79 w 102"/>
                <a:gd name="T59" fmla="*/ 196 h 287"/>
                <a:gd name="T60" fmla="*/ 76 w 102"/>
                <a:gd name="T61" fmla="*/ 255 h 287"/>
                <a:gd name="T62" fmla="*/ 78 w 102"/>
                <a:gd name="T63" fmla="*/ 286 h 287"/>
                <a:gd name="T64" fmla="*/ 90 w 102"/>
                <a:gd name="T65" fmla="*/ 247 h 287"/>
                <a:gd name="T66" fmla="*/ 102 w 102"/>
                <a:gd name="T67" fmla="*/ 7 h 287"/>
                <a:gd name="T68" fmla="*/ 97 w 102"/>
                <a:gd name="T69" fmla="*/ 1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" h="287">
                  <a:moveTo>
                    <a:pt x="97" y="1"/>
                  </a:moveTo>
                  <a:cubicBezTo>
                    <a:pt x="96" y="1"/>
                    <a:pt x="77" y="0"/>
                    <a:pt x="72" y="0"/>
                  </a:cubicBezTo>
                  <a:cubicBezTo>
                    <a:pt x="67" y="1"/>
                    <a:pt x="68" y="4"/>
                    <a:pt x="68" y="4"/>
                  </a:cubicBezTo>
                  <a:cubicBezTo>
                    <a:pt x="67" y="8"/>
                    <a:pt x="72" y="27"/>
                    <a:pt x="71" y="46"/>
                  </a:cubicBezTo>
                  <a:cubicBezTo>
                    <a:pt x="72" y="56"/>
                    <a:pt x="71" y="126"/>
                    <a:pt x="71" y="132"/>
                  </a:cubicBezTo>
                  <a:cubicBezTo>
                    <a:pt x="71" y="138"/>
                    <a:pt x="66" y="139"/>
                    <a:pt x="66" y="141"/>
                  </a:cubicBezTo>
                  <a:cubicBezTo>
                    <a:pt x="66" y="143"/>
                    <a:pt x="82" y="141"/>
                    <a:pt x="82" y="144"/>
                  </a:cubicBezTo>
                  <a:cubicBezTo>
                    <a:pt x="82" y="147"/>
                    <a:pt x="76" y="146"/>
                    <a:pt x="73" y="147"/>
                  </a:cubicBezTo>
                  <a:cubicBezTo>
                    <a:pt x="71" y="149"/>
                    <a:pt x="73" y="155"/>
                    <a:pt x="71" y="155"/>
                  </a:cubicBezTo>
                  <a:cubicBezTo>
                    <a:pt x="69" y="155"/>
                    <a:pt x="69" y="150"/>
                    <a:pt x="61" y="148"/>
                  </a:cubicBezTo>
                  <a:cubicBezTo>
                    <a:pt x="57" y="147"/>
                    <a:pt x="54" y="146"/>
                    <a:pt x="51" y="146"/>
                  </a:cubicBezTo>
                  <a:cubicBezTo>
                    <a:pt x="51" y="146"/>
                    <a:pt x="51" y="146"/>
                    <a:pt x="51" y="146"/>
                  </a:cubicBezTo>
                  <a:cubicBezTo>
                    <a:pt x="51" y="146"/>
                    <a:pt x="51" y="146"/>
                    <a:pt x="50" y="146"/>
                  </a:cubicBezTo>
                  <a:cubicBezTo>
                    <a:pt x="48" y="146"/>
                    <a:pt x="44" y="147"/>
                    <a:pt x="41" y="148"/>
                  </a:cubicBezTo>
                  <a:cubicBezTo>
                    <a:pt x="33" y="150"/>
                    <a:pt x="32" y="155"/>
                    <a:pt x="30" y="155"/>
                  </a:cubicBezTo>
                  <a:cubicBezTo>
                    <a:pt x="28" y="155"/>
                    <a:pt x="31" y="149"/>
                    <a:pt x="28" y="147"/>
                  </a:cubicBezTo>
                  <a:cubicBezTo>
                    <a:pt x="26" y="146"/>
                    <a:pt x="20" y="147"/>
                    <a:pt x="20" y="144"/>
                  </a:cubicBezTo>
                  <a:cubicBezTo>
                    <a:pt x="20" y="141"/>
                    <a:pt x="35" y="143"/>
                    <a:pt x="35" y="141"/>
                  </a:cubicBezTo>
                  <a:cubicBezTo>
                    <a:pt x="35" y="139"/>
                    <a:pt x="31" y="138"/>
                    <a:pt x="31" y="132"/>
                  </a:cubicBezTo>
                  <a:cubicBezTo>
                    <a:pt x="31" y="126"/>
                    <a:pt x="30" y="56"/>
                    <a:pt x="31" y="46"/>
                  </a:cubicBezTo>
                  <a:cubicBezTo>
                    <a:pt x="30" y="27"/>
                    <a:pt x="34" y="8"/>
                    <a:pt x="33" y="4"/>
                  </a:cubicBezTo>
                  <a:cubicBezTo>
                    <a:pt x="33" y="4"/>
                    <a:pt x="34" y="1"/>
                    <a:pt x="30" y="0"/>
                  </a:cubicBezTo>
                  <a:cubicBezTo>
                    <a:pt x="25" y="0"/>
                    <a:pt x="6" y="1"/>
                    <a:pt x="4" y="1"/>
                  </a:cubicBezTo>
                  <a:cubicBezTo>
                    <a:pt x="3" y="1"/>
                    <a:pt x="0" y="2"/>
                    <a:pt x="0" y="7"/>
                  </a:cubicBezTo>
                  <a:cubicBezTo>
                    <a:pt x="0" y="12"/>
                    <a:pt x="9" y="232"/>
                    <a:pt x="11" y="247"/>
                  </a:cubicBezTo>
                  <a:cubicBezTo>
                    <a:pt x="12" y="255"/>
                    <a:pt x="16" y="287"/>
                    <a:pt x="24" y="286"/>
                  </a:cubicBezTo>
                  <a:cubicBezTo>
                    <a:pt x="28" y="286"/>
                    <a:pt x="26" y="259"/>
                    <a:pt x="26" y="255"/>
                  </a:cubicBezTo>
                  <a:cubicBezTo>
                    <a:pt x="26" y="251"/>
                    <a:pt x="22" y="199"/>
                    <a:pt x="22" y="196"/>
                  </a:cubicBezTo>
                  <a:cubicBezTo>
                    <a:pt x="22" y="193"/>
                    <a:pt x="20" y="153"/>
                    <a:pt x="51" y="152"/>
                  </a:cubicBezTo>
                  <a:cubicBezTo>
                    <a:pt x="82" y="153"/>
                    <a:pt x="79" y="193"/>
                    <a:pt x="79" y="196"/>
                  </a:cubicBezTo>
                  <a:cubicBezTo>
                    <a:pt x="79" y="199"/>
                    <a:pt x="76" y="251"/>
                    <a:pt x="76" y="255"/>
                  </a:cubicBezTo>
                  <a:cubicBezTo>
                    <a:pt x="76" y="259"/>
                    <a:pt x="74" y="286"/>
                    <a:pt x="78" y="286"/>
                  </a:cubicBezTo>
                  <a:cubicBezTo>
                    <a:pt x="85" y="287"/>
                    <a:pt x="89" y="255"/>
                    <a:pt x="90" y="247"/>
                  </a:cubicBezTo>
                  <a:cubicBezTo>
                    <a:pt x="93" y="232"/>
                    <a:pt x="102" y="12"/>
                    <a:pt x="102" y="7"/>
                  </a:cubicBezTo>
                  <a:cubicBezTo>
                    <a:pt x="102" y="2"/>
                    <a:pt x="98" y="1"/>
                    <a:pt x="97" y="1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Freeform 10"/>
            <p:cNvSpPr>
              <a:spLocks/>
            </p:cNvSpPr>
            <p:nvPr/>
          </p:nvSpPr>
          <p:spPr bwMode="auto">
            <a:xfrm>
              <a:off x="6219825" y="4040188"/>
              <a:ext cx="477838" cy="260350"/>
            </a:xfrm>
            <a:custGeom>
              <a:avLst/>
              <a:gdLst>
                <a:gd name="T0" fmla="*/ 3 w 127"/>
                <a:gd name="T1" fmla="*/ 1 h 69"/>
                <a:gd name="T2" fmla="*/ 0 w 127"/>
                <a:gd name="T3" fmla="*/ 17 h 69"/>
                <a:gd name="T4" fmla="*/ 114 w 127"/>
                <a:gd name="T5" fmla="*/ 68 h 69"/>
                <a:gd name="T6" fmla="*/ 99 w 127"/>
                <a:gd name="T7" fmla="*/ 51 h 69"/>
                <a:gd name="T8" fmla="*/ 3 w 127"/>
                <a:gd name="T9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9">
                  <a:moveTo>
                    <a:pt x="3" y="1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101" y="68"/>
                    <a:pt x="114" y="68"/>
                  </a:cubicBezTo>
                  <a:cubicBezTo>
                    <a:pt x="127" y="69"/>
                    <a:pt x="122" y="63"/>
                    <a:pt x="99" y="51"/>
                  </a:cubicBezTo>
                  <a:cubicBezTo>
                    <a:pt x="77" y="39"/>
                    <a:pt x="4" y="0"/>
                    <a:pt x="3" y="1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11"/>
            <p:cNvSpPr>
              <a:spLocks/>
            </p:cNvSpPr>
            <p:nvPr/>
          </p:nvSpPr>
          <p:spPr bwMode="auto">
            <a:xfrm>
              <a:off x="6235700" y="3976688"/>
              <a:ext cx="307975" cy="211138"/>
            </a:xfrm>
            <a:custGeom>
              <a:avLst/>
              <a:gdLst>
                <a:gd name="T0" fmla="*/ 1 w 82"/>
                <a:gd name="T1" fmla="*/ 0 h 56"/>
                <a:gd name="T2" fmla="*/ 0 w 82"/>
                <a:gd name="T3" fmla="*/ 15 h 56"/>
                <a:gd name="T4" fmla="*/ 82 w 82"/>
                <a:gd name="T5" fmla="*/ 56 h 56"/>
                <a:gd name="T6" fmla="*/ 1 w 82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56">
                  <a:moveTo>
                    <a:pt x="1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2" y="56"/>
                    <a:pt x="5" y="13"/>
                    <a:pt x="1" y="0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Freeform 12"/>
            <p:cNvSpPr>
              <a:spLocks/>
            </p:cNvSpPr>
            <p:nvPr/>
          </p:nvSpPr>
          <p:spPr bwMode="auto">
            <a:xfrm>
              <a:off x="5494338" y="4040188"/>
              <a:ext cx="477838" cy="260350"/>
            </a:xfrm>
            <a:custGeom>
              <a:avLst/>
              <a:gdLst>
                <a:gd name="T0" fmla="*/ 124 w 127"/>
                <a:gd name="T1" fmla="*/ 1 h 69"/>
                <a:gd name="T2" fmla="*/ 127 w 127"/>
                <a:gd name="T3" fmla="*/ 17 h 69"/>
                <a:gd name="T4" fmla="*/ 13 w 127"/>
                <a:gd name="T5" fmla="*/ 68 h 69"/>
                <a:gd name="T6" fmla="*/ 27 w 127"/>
                <a:gd name="T7" fmla="*/ 51 h 69"/>
                <a:gd name="T8" fmla="*/ 124 w 127"/>
                <a:gd name="T9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9">
                  <a:moveTo>
                    <a:pt x="124" y="1"/>
                  </a:moveTo>
                  <a:cubicBezTo>
                    <a:pt x="127" y="17"/>
                    <a:pt x="127" y="17"/>
                    <a:pt x="127" y="17"/>
                  </a:cubicBezTo>
                  <a:cubicBezTo>
                    <a:pt x="127" y="17"/>
                    <a:pt x="26" y="68"/>
                    <a:pt x="13" y="68"/>
                  </a:cubicBezTo>
                  <a:cubicBezTo>
                    <a:pt x="0" y="69"/>
                    <a:pt x="5" y="63"/>
                    <a:pt x="27" y="51"/>
                  </a:cubicBezTo>
                  <a:cubicBezTo>
                    <a:pt x="49" y="39"/>
                    <a:pt x="123" y="0"/>
                    <a:pt x="124" y="1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Freeform 13"/>
            <p:cNvSpPr>
              <a:spLocks/>
            </p:cNvSpPr>
            <p:nvPr/>
          </p:nvSpPr>
          <p:spPr bwMode="auto">
            <a:xfrm>
              <a:off x="5645150" y="3976688"/>
              <a:ext cx="307975" cy="211138"/>
            </a:xfrm>
            <a:custGeom>
              <a:avLst/>
              <a:gdLst>
                <a:gd name="T0" fmla="*/ 81 w 82"/>
                <a:gd name="T1" fmla="*/ 0 h 56"/>
                <a:gd name="T2" fmla="*/ 82 w 82"/>
                <a:gd name="T3" fmla="*/ 15 h 56"/>
                <a:gd name="T4" fmla="*/ 0 w 82"/>
                <a:gd name="T5" fmla="*/ 56 h 56"/>
                <a:gd name="T6" fmla="*/ 81 w 82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56">
                  <a:moveTo>
                    <a:pt x="81" y="0"/>
                  </a:moveTo>
                  <a:cubicBezTo>
                    <a:pt x="82" y="15"/>
                    <a:pt x="82" y="15"/>
                    <a:pt x="82" y="15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77" y="13"/>
                    <a:pt x="81" y="0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Freeform 14"/>
            <p:cNvSpPr>
              <a:spLocks/>
            </p:cNvSpPr>
            <p:nvPr/>
          </p:nvSpPr>
          <p:spPr bwMode="auto">
            <a:xfrm>
              <a:off x="6005513" y="3154363"/>
              <a:ext cx="180975" cy="354013"/>
            </a:xfrm>
            <a:custGeom>
              <a:avLst/>
              <a:gdLst>
                <a:gd name="T0" fmla="*/ 114 w 114"/>
                <a:gd name="T1" fmla="*/ 35 h 223"/>
                <a:gd name="T2" fmla="*/ 57 w 114"/>
                <a:gd name="T3" fmla="*/ 0 h 223"/>
                <a:gd name="T4" fmla="*/ 57 w 114"/>
                <a:gd name="T5" fmla="*/ 0 h 223"/>
                <a:gd name="T6" fmla="*/ 57 w 114"/>
                <a:gd name="T7" fmla="*/ 0 h 223"/>
                <a:gd name="T8" fmla="*/ 0 w 114"/>
                <a:gd name="T9" fmla="*/ 35 h 223"/>
                <a:gd name="T10" fmla="*/ 22 w 114"/>
                <a:gd name="T11" fmla="*/ 223 h 223"/>
                <a:gd name="T12" fmla="*/ 55 w 114"/>
                <a:gd name="T13" fmla="*/ 204 h 223"/>
                <a:gd name="T14" fmla="*/ 57 w 114"/>
                <a:gd name="T15" fmla="*/ 204 h 223"/>
                <a:gd name="T16" fmla="*/ 93 w 114"/>
                <a:gd name="T17" fmla="*/ 223 h 223"/>
                <a:gd name="T18" fmla="*/ 114 w 114"/>
                <a:gd name="T19" fmla="*/ 35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223">
                  <a:moveTo>
                    <a:pt x="114" y="35"/>
                  </a:moveTo>
                  <a:lnTo>
                    <a:pt x="57" y="0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0" y="35"/>
                  </a:lnTo>
                  <a:lnTo>
                    <a:pt x="22" y="223"/>
                  </a:lnTo>
                  <a:lnTo>
                    <a:pt x="55" y="204"/>
                  </a:lnTo>
                  <a:lnTo>
                    <a:pt x="57" y="204"/>
                  </a:lnTo>
                  <a:lnTo>
                    <a:pt x="93" y="223"/>
                  </a:lnTo>
                  <a:lnTo>
                    <a:pt x="114" y="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Freeform 15"/>
            <p:cNvSpPr>
              <a:spLocks/>
            </p:cNvSpPr>
            <p:nvPr/>
          </p:nvSpPr>
          <p:spPr bwMode="auto">
            <a:xfrm>
              <a:off x="6499225" y="3135313"/>
              <a:ext cx="1131888" cy="222250"/>
            </a:xfrm>
            <a:custGeom>
              <a:avLst/>
              <a:gdLst>
                <a:gd name="T0" fmla="*/ 1 w 301"/>
                <a:gd name="T1" fmla="*/ 59 h 59"/>
                <a:gd name="T2" fmla="*/ 285 w 301"/>
                <a:gd name="T3" fmla="*/ 11 h 59"/>
                <a:gd name="T4" fmla="*/ 301 w 301"/>
                <a:gd name="T5" fmla="*/ 0 h 59"/>
                <a:gd name="T6" fmla="*/ 0 w 301"/>
                <a:gd name="T7" fmla="*/ 51 h 59"/>
                <a:gd name="T8" fmla="*/ 1 w 301"/>
                <a:gd name="T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59">
                  <a:moveTo>
                    <a:pt x="1" y="59"/>
                  </a:moveTo>
                  <a:cubicBezTo>
                    <a:pt x="285" y="11"/>
                    <a:pt x="285" y="11"/>
                    <a:pt x="285" y="11"/>
                  </a:cubicBezTo>
                  <a:cubicBezTo>
                    <a:pt x="290" y="8"/>
                    <a:pt x="295" y="4"/>
                    <a:pt x="301" y="0"/>
                  </a:cubicBezTo>
                  <a:cubicBezTo>
                    <a:pt x="0" y="51"/>
                    <a:pt x="0" y="51"/>
                    <a:pt x="0" y="51"/>
                  </a:cubicBezTo>
                  <a:lnTo>
                    <a:pt x="1" y="59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Freeform 16"/>
            <p:cNvSpPr>
              <a:spLocks/>
            </p:cNvSpPr>
            <p:nvPr/>
          </p:nvSpPr>
          <p:spPr bwMode="auto">
            <a:xfrm>
              <a:off x="4560888" y="3135313"/>
              <a:ext cx="1128713" cy="222250"/>
            </a:xfrm>
            <a:custGeom>
              <a:avLst/>
              <a:gdLst>
                <a:gd name="T0" fmla="*/ 300 w 300"/>
                <a:gd name="T1" fmla="*/ 51 h 59"/>
                <a:gd name="T2" fmla="*/ 0 w 300"/>
                <a:gd name="T3" fmla="*/ 0 h 59"/>
                <a:gd name="T4" fmla="*/ 15 w 300"/>
                <a:gd name="T5" fmla="*/ 11 h 59"/>
                <a:gd name="T6" fmla="*/ 299 w 300"/>
                <a:gd name="T7" fmla="*/ 59 h 59"/>
                <a:gd name="T8" fmla="*/ 300 w 300"/>
                <a:gd name="T9" fmla="*/ 5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59">
                  <a:moveTo>
                    <a:pt x="300" y="5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" y="4"/>
                    <a:pt x="11" y="8"/>
                    <a:pt x="15" y="11"/>
                  </a:cubicBezTo>
                  <a:cubicBezTo>
                    <a:pt x="299" y="59"/>
                    <a:pt x="299" y="59"/>
                    <a:pt x="299" y="59"/>
                  </a:cubicBezTo>
                  <a:lnTo>
                    <a:pt x="300" y="51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Freeform 17"/>
            <p:cNvSpPr>
              <a:spLocks/>
            </p:cNvSpPr>
            <p:nvPr/>
          </p:nvSpPr>
          <p:spPr bwMode="auto">
            <a:xfrm>
              <a:off x="6092825" y="4311651"/>
              <a:ext cx="7938" cy="3175"/>
            </a:xfrm>
            <a:custGeom>
              <a:avLst/>
              <a:gdLst>
                <a:gd name="T0" fmla="*/ 0 w 5"/>
                <a:gd name="T1" fmla="*/ 2 h 2"/>
                <a:gd name="T2" fmla="*/ 5 w 5"/>
                <a:gd name="T3" fmla="*/ 2 h 2"/>
                <a:gd name="T4" fmla="*/ 0 w 5"/>
                <a:gd name="T5" fmla="*/ 0 h 2"/>
                <a:gd name="T6" fmla="*/ 0 w 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lnTo>
                    <a:pt x="5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Freeform 18"/>
            <p:cNvSpPr>
              <a:spLocks/>
            </p:cNvSpPr>
            <p:nvPr/>
          </p:nvSpPr>
          <p:spPr bwMode="auto">
            <a:xfrm>
              <a:off x="6092825" y="4311651"/>
              <a:ext cx="7938" cy="3175"/>
            </a:xfrm>
            <a:custGeom>
              <a:avLst/>
              <a:gdLst>
                <a:gd name="T0" fmla="*/ 0 w 5"/>
                <a:gd name="T1" fmla="*/ 2 h 2"/>
                <a:gd name="T2" fmla="*/ 5 w 5"/>
                <a:gd name="T3" fmla="*/ 2 h 2"/>
                <a:gd name="T4" fmla="*/ 2 w 5"/>
                <a:gd name="T5" fmla="*/ 0 h 2"/>
                <a:gd name="T6" fmla="*/ 0 w 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lnTo>
                    <a:pt x="5" y="2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Freeform 19"/>
            <p:cNvSpPr>
              <a:spLocks/>
            </p:cNvSpPr>
            <p:nvPr/>
          </p:nvSpPr>
          <p:spPr bwMode="auto">
            <a:xfrm>
              <a:off x="5486400" y="4300538"/>
              <a:ext cx="1219200" cy="49213"/>
            </a:xfrm>
            <a:custGeom>
              <a:avLst/>
              <a:gdLst>
                <a:gd name="T0" fmla="*/ 247 w 324"/>
                <a:gd name="T1" fmla="*/ 7 h 13"/>
                <a:gd name="T2" fmla="*/ 235 w 324"/>
                <a:gd name="T3" fmla="*/ 7 h 13"/>
                <a:gd name="T4" fmla="*/ 235 w 324"/>
                <a:gd name="T5" fmla="*/ 0 h 13"/>
                <a:gd name="T6" fmla="*/ 90 w 324"/>
                <a:gd name="T7" fmla="*/ 0 h 13"/>
                <a:gd name="T8" fmla="*/ 90 w 324"/>
                <a:gd name="T9" fmla="*/ 9 h 13"/>
                <a:gd name="T10" fmla="*/ 78 w 324"/>
                <a:gd name="T11" fmla="*/ 9 h 13"/>
                <a:gd name="T12" fmla="*/ 78 w 324"/>
                <a:gd name="T13" fmla="*/ 1 h 13"/>
                <a:gd name="T14" fmla="*/ 0 w 324"/>
                <a:gd name="T15" fmla="*/ 1 h 13"/>
                <a:gd name="T16" fmla="*/ 1 w 324"/>
                <a:gd name="T17" fmla="*/ 5 h 13"/>
                <a:gd name="T18" fmla="*/ 74 w 324"/>
                <a:gd name="T19" fmla="*/ 5 h 13"/>
                <a:gd name="T20" fmla="*/ 74 w 324"/>
                <a:gd name="T21" fmla="*/ 13 h 13"/>
                <a:gd name="T22" fmla="*/ 94 w 324"/>
                <a:gd name="T23" fmla="*/ 13 h 13"/>
                <a:gd name="T24" fmla="*/ 94 w 324"/>
                <a:gd name="T25" fmla="*/ 4 h 13"/>
                <a:gd name="T26" fmla="*/ 145 w 324"/>
                <a:gd name="T27" fmla="*/ 4 h 13"/>
                <a:gd name="T28" fmla="*/ 147 w 324"/>
                <a:gd name="T29" fmla="*/ 3 h 13"/>
                <a:gd name="T30" fmla="*/ 148 w 324"/>
                <a:gd name="T31" fmla="*/ 4 h 13"/>
                <a:gd name="T32" fmla="*/ 176 w 324"/>
                <a:gd name="T33" fmla="*/ 4 h 13"/>
                <a:gd name="T34" fmla="*/ 176 w 324"/>
                <a:gd name="T35" fmla="*/ 3 h 13"/>
                <a:gd name="T36" fmla="*/ 178 w 324"/>
                <a:gd name="T37" fmla="*/ 4 h 13"/>
                <a:gd name="T38" fmla="*/ 231 w 324"/>
                <a:gd name="T39" fmla="*/ 4 h 13"/>
                <a:gd name="T40" fmla="*/ 231 w 324"/>
                <a:gd name="T41" fmla="*/ 11 h 13"/>
                <a:gd name="T42" fmla="*/ 251 w 324"/>
                <a:gd name="T43" fmla="*/ 11 h 13"/>
                <a:gd name="T44" fmla="*/ 251 w 324"/>
                <a:gd name="T45" fmla="*/ 4 h 13"/>
                <a:gd name="T46" fmla="*/ 323 w 324"/>
                <a:gd name="T47" fmla="*/ 4 h 13"/>
                <a:gd name="T48" fmla="*/ 324 w 324"/>
                <a:gd name="T49" fmla="*/ 0 h 13"/>
                <a:gd name="T50" fmla="*/ 247 w 324"/>
                <a:gd name="T51" fmla="*/ 0 h 13"/>
                <a:gd name="T52" fmla="*/ 247 w 324"/>
                <a:gd name="T53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4" h="13">
                  <a:moveTo>
                    <a:pt x="247" y="7"/>
                  </a:moveTo>
                  <a:cubicBezTo>
                    <a:pt x="235" y="7"/>
                    <a:pt x="235" y="7"/>
                    <a:pt x="235" y="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1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7" y="3"/>
                    <a:pt x="147" y="3"/>
                    <a:pt x="147" y="3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8" y="4"/>
                    <a:pt x="178" y="4"/>
                    <a:pt x="178" y="4"/>
                  </a:cubicBezTo>
                  <a:cubicBezTo>
                    <a:pt x="231" y="4"/>
                    <a:pt x="231" y="4"/>
                    <a:pt x="231" y="4"/>
                  </a:cubicBezTo>
                  <a:cubicBezTo>
                    <a:pt x="231" y="11"/>
                    <a:pt x="231" y="11"/>
                    <a:pt x="231" y="11"/>
                  </a:cubicBezTo>
                  <a:cubicBezTo>
                    <a:pt x="251" y="11"/>
                    <a:pt x="251" y="11"/>
                    <a:pt x="251" y="11"/>
                  </a:cubicBezTo>
                  <a:cubicBezTo>
                    <a:pt x="251" y="4"/>
                    <a:pt x="251" y="4"/>
                    <a:pt x="251" y="4"/>
                  </a:cubicBezTo>
                  <a:cubicBezTo>
                    <a:pt x="323" y="4"/>
                    <a:pt x="323" y="4"/>
                    <a:pt x="323" y="4"/>
                  </a:cubicBezTo>
                  <a:cubicBezTo>
                    <a:pt x="323" y="3"/>
                    <a:pt x="324" y="2"/>
                    <a:pt x="324" y="0"/>
                  </a:cubicBezTo>
                  <a:cubicBezTo>
                    <a:pt x="247" y="0"/>
                    <a:pt x="247" y="0"/>
                    <a:pt x="247" y="0"/>
                  </a:cubicBezTo>
                  <a:lnTo>
                    <a:pt x="247" y="7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Rectangle 20"/>
            <p:cNvSpPr>
              <a:spLocks noChangeArrowheads="1"/>
            </p:cNvSpPr>
            <p:nvPr/>
          </p:nvSpPr>
          <p:spPr bwMode="auto">
            <a:xfrm>
              <a:off x="5711825" y="2444751"/>
              <a:ext cx="768350" cy="1111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1" name="Group 260"/>
          <p:cNvGrpSpPr/>
          <p:nvPr/>
        </p:nvGrpSpPr>
        <p:grpSpPr>
          <a:xfrm>
            <a:off x="8428782" y="702412"/>
            <a:ext cx="2249487" cy="4448175"/>
            <a:chOff x="8462963" y="1289050"/>
            <a:chExt cx="2249487" cy="4448175"/>
          </a:xfrm>
          <a:solidFill>
            <a:schemeClr val="accent2"/>
          </a:solidFill>
        </p:grpSpPr>
        <p:sp>
          <p:nvSpPr>
            <p:cNvPr id="76" name="Freeform 5"/>
            <p:cNvSpPr>
              <a:spLocks/>
            </p:cNvSpPr>
            <p:nvPr/>
          </p:nvSpPr>
          <p:spPr bwMode="auto">
            <a:xfrm>
              <a:off x="10209213" y="4364038"/>
              <a:ext cx="19050" cy="80963"/>
            </a:xfrm>
            <a:custGeom>
              <a:avLst/>
              <a:gdLst>
                <a:gd name="T0" fmla="*/ 5 w 7"/>
                <a:gd name="T1" fmla="*/ 30 h 30"/>
                <a:gd name="T2" fmla="*/ 5 w 7"/>
                <a:gd name="T3" fmla="*/ 28 h 30"/>
                <a:gd name="T4" fmla="*/ 7 w 7"/>
                <a:gd name="T5" fmla="*/ 24 h 30"/>
                <a:gd name="T6" fmla="*/ 4 w 7"/>
                <a:gd name="T7" fmla="*/ 18 h 30"/>
                <a:gd name="T8" fmla="*/ 6 w 7"/>
                <a:gd name="T9" fmla="*/ 15 h 30"/>
                <a:gd name="T10" fmla="*/ 4 w 7"/>
                <a:gd name="T11" fmla="*/ 5 h 30"/>
                <a:gd name="T12" fmla="*/ 4 w 7"/>
                <a:gd name="T13" fmla="*/ 11 h 30"/>
                <a:gd name="T14" fmla="*/ 2 w 7"/>
                <a:gd name="T15" fmla="*/ 0 h 30"/>
                <a:gd name="T16" fmla="*/ 2 w 7"/>
                <a:gd name="T17" fmla="*/ 10 h 30"/>
                <a:gd name="T18" fmla="*/ 1 w 7"/>
                <a:gd name="T19" fmla="*/ 10 h 30"/>
                <a:gd name="T20" fmla="*/ 1 w 7"/>
                <a:gd name="T21" fmla="*/ 18 h 30"/>
                <a:gd name="T22" fmla="*/ 0 w 7"/>
                <a:gd name="T23" fmla="*/ 17 h 30"/>
                <a:gd name="T24" fmla="*/ 5 w 7"/>
                <a:gd name="T2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30">
                  <a:moveTo>
                    <a:pt x="5" y="30"/>
                  </a:moveTo>
                  <a:cubicBezTo>
                    <a:pt x="5" y="30"/>
                    <a:pt x="5" y="29"/>
                    <a:pt x="5" y="28"/>
                  </a:cubicBezTo>
                  <a:cubicBezTo>
                    <a:pt x="5" y="25"/>
                    <a:pt x="6" y="23"/>
                    <a:pt x="7" y="24"/>
                  </a:cubicBezTo>
                  <a:cubicBezTo>
                    <a:pt x="5" y="19"/>
                    <a:pt x="7" y="19"/>
                    <a:pt x="4" y="18"/>
                  </a:cubicBezTo>
                  <a:cubicBezTo>
                    <a:pt x="3" y="15"/>
                    <a:pt x="5" y="11"/>
                    <a:pt x="6" y="1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1" y="9"/>
                    <a:pt x="5" y="2"/>
                    <a:pt x="2" y="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2" y="12"/>
                    <a:pt x="1" y="17"/>
                    <a:pt x="1" y="18"/>
                  </a:cubicBezTo>
                  <a:cubicBezTo>
                    <a:pt x="1" y="18"/>
                    <a:pt x="0" y="18"/>
                    <a:pt x="0" y="17"/>
                  </a:cubicBezTo>
                  <a:cubicBezTo>
                    <a:pt x="0" y="29"/>
                    <a:pt x="4" y="20"/>
                    <a:pt x="5" y="3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Freeform 6"/>
            <p:cNvSpPr>
              <a:spLocks/>
            </p:cNvSpPr>
            <p:nvPr/>
          </p:nvSpPr>
          <p:spPr bwMode="auto">
            <a:xfrm>
              <a:off x="10196513" y="4443413"/>
              <a:ext cx="30162" cy="80963"/>
            </a:xfrm>
            <a:custGeom>
              <a:avLst/>
              <a:gdLst>
                <a:gd name="T0" fmla="*/ 4 w 11"/>
                <a:gd name="T1" fmla="*/ 9 h 30"/>
                <a:gd name="T2" fmla="*/ 6 w 11"/>
                <a:gd name="T3" fmla="*/ 14 h 30"/>
                <a:gd name="T4" fmla="*/ 6 w 11"/>
                <a:gd name="T5" fmla="*/ 17 h 30"/>
                <a:gd name="T6" fmla="*/ 5 w 11"/>
                <a:gd name="T7" fmla="*/ 21 h 30"/>
                <a:gd name="T8" fmla="*/ 8 w 11"/>
                <a:gd name="T9" fmla="*/ 23 h 30"/>
                <a:gd name="T10" fmla="*/ 8 w 11"/>
                <a:gd name="T11" fmla="*/ 20 h 30"/>
                <a:gd name="T12" fmla="*/ 10 w 11"/>
                <a:gd name="T13" fmla="*/ 28 h 30"/>
                <a:gd name="T14" fmla="*/ 9 w 11"/>
                <a:gd name="T15" fmla="*/ 17 h 30"/>
                <a:gd name="T16" fmla="*/ 11 w 11"/>
                <a:gd name="T17" fmla="*/ 6 h 30"/>
                <a:gd name="T18" fmla="*/ 10 w 11"/>
                <a:gd name="T19" fmla="*/ 2 h 30"/>
                <a:gd name="T20" fmla="*/ 10 w 11"/>
                <a:gd name="T21" fmla="*/ 3 h 30"/>
                <a:gd name="T22" fmla="*/ 6 w 11"/>
                <a:gd name="T23" fmla="*/ 3 h 30"/>
                <a:gd name="T24" fmla="*/ 6 w 11"/>
                <a:gd name="T25" fmla="*/ 8 h 30"/>
                <a:gd name="T26" fmla="*/ 3 w 11"/>
                <a:gd name="T27" fmla="*/ 0 h 30"/>
                <a:gd name="T28" fmla="*/ 0 w 11"/>
                <a:gd name="T29" fmla="*/ 14 h 30"/>
                <a:gd name="T30" fmla="*/ 4 w 11"/>
                <a:gd name="T31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30">
                  <a:moveTo>
                    <a:pt x="4" y="9"/>
                  </a:move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6"/>
                    <a:pt x="6" y="17"/>
                  </a:cubicBezTo>
                  <a:cubicBezTo>
                    <a:pt x="5" y="19"/>
                    <a:pt x="5" y="21"/>
                    <a:pt x="5" y="21"/>
                  </a:cubicBezTo>
                  <a:cubicBezTo>
                    <a:pt x="6" y="21"/>
                    <a:pt x="6" y="27"/>
                    <a:pt x="8" y="23"/>
                  </a:cubicBezTo>
                  <a:cubicBezTo>
                    <a:pt x="8" y="22"/>
                    <a:pt x="7" y="21"/>
                    <a:pt x="8" y="20"/>
                  </a:cubicBezTo>
                  <a:cubicBezTo>
                    <a:pt x="10" y="21"/>
                    <a:pt x="8" y="30"/>
                    <a:pt x="10" y="28"/>
                  </a:cubicBezTo>
                  <a:cubicBezTo>
                    <a:pt x="10" y="22"/>
                    <a:pt x="11" y="21"/>
                    <a:pt x="9" y="17"/>
                  </a:cubicBezTo>
                  <a:cubicBezTo>
                    <a:pt x="10" y="12"/>
                    <a:pt x="10" y="8"/>
                    <a:pt x="11" y="6"/>
                  </a:cubicBezTo>
                  <a:cubicBezTo>
                    <a:pt x="11" y="4"/>
                    <a:pt x="10" y="4"/>
                    <a:pt x="10" y="2"/>
                  </a:cubicBezTo>
                  <a:cubicBezTo>
                    <a:pt x="10" y="2"/>
                    <a:pt x="10" y="3"/>
                    <a:pt x="10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5"/>
                    <a:pt x="6" y="6"/>
                    <a:pt x="6" y="8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2"/>
                    <a:pt x="1" y="11"/>
                    <a:pt x="0" y="14"/>
                  </a:cubicBezTo>
                  <a:cubicBezTo>
                    <a:pt x="3" y="10"/>
                    <a:pt x="1" y="17"/>
                    <a:pt x="4" y="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Freeform 7"/>
            <p:cNvSpPr>
              <a:spLocks/>
            </p:cNvSpPr>
            <p:nvPr/>
          </p:nvSpPr>
          <p:spPr bwMode="auto">
            <a:xfrm>
              <a:off x="9761538" y="4156075"/>
              <a:ext cx="1587" cy="6350"/>
            </a:xfrm>
            <a:custGeom>
              <a:avLst/>
              <a:gdLst>
                <a:gd name="T0" fmla="*/ 1 w 1"/>
                <a:gd name="T1" fmla="*/ 1 h 2"/>
                <a:gd name="T2" fmla="*/ 0 w 1"/>
                <a:gd name="T3" fmla="*/ 0 h 2"/>
                <a:gd name="T4" fmla="*/ 0 w 1"/>
                <a:gd name="T5" fmla="*/ 0 h 2"/>
                <a:gd name="T6" fmla="*/ 1 w 1"/>
                <a:gd name="T7" fmla="*/ 2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Freeform 8"/>
            <p:cNvSpPr>
              <a:spLocks/>
            </p:cNvSpPr>
            <p:nvPr/>
          </p:nvSpPr>
          <p:spPr bwMode="auto">
            <a:xfrm>
              <a:off x="9771063" y="4254500"/>
              <a:ext cx="25400" cy="58738"/>
            </a:xfrm>
            <a:custGeom>
              <a:avLst/>
              <a:gdLst>
                <a:gd name="T0" fmla="*/ 9 w 9"/>
                <a:gd name="T1" fmla="*/ 22 h 22"/>
                <a:gd name="T2" fmla="*/ 7 w 9"/>
                <a:gd name="T3" fmla="*/ 13 h 22"/>
                <a:gd name="T4" fmla="*/ 9 w 9"/>
                <a:gd name="T5" fmla="*/ 12 h 22"/>
                <a:gd name="T6" fmla="*/ 8 w 9"/>
                <a:gd name="T7" fmla="*/ 9 h 22"/>
                <a:gd name="T8" fmla="*/ 8 w 9"/>
                <a:gd name="T9" fmla="*/ 11 h 22"/>
                <a:gd name="T10" fmla="*/ 2 w 9"/>
                <a:gd name="T11" fmla="*/ 0 h 22"/>
                <a:gd name="T12" fmla="*/ 3 w 9"/>
                <a:gd name="T13" fmla="*/ 10 h 22"/>
                <a:gd name="T14" fmla="*/ 3 w 9"/>
                <a:gd name="T15" fmla="*/ 13 h 22"/>
                <a:gd name="T16" fmla="*/ 7 w 9"/>
                <a:gd name="T17" fmla="*/ 21 h 22"/>
                <a:gd name="T18" fmla="*/ 9 w 9"/>
                <a:gd name="T1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22">
                  <a:moveTo>
                    <a:pt x="9" y="22"/>
                  </a:moveTo>
                  <a:cubicBezTo>
                    <a:pt x="7" y="13"/>
                    <a:pt x="7" y="13"/>
                    <a:pt x="7" y="13"/>
                  </a:cubicBezTo>
                  <a:cubicBezTo>
                    <a:pt x="8" y="14"/>
                    <a:pt x="8" y="10"/>
                    <a:pt x="9" y="12"/>
                  </a:cubicBezTo>
                  <a:cubicBezTo>
                    <a:pt x="9" y="11"/>
                    <a:pt x="8" y="8"/>
                    <a:pt x="8" y="9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5" y="6"/>
                    <a:pt x="4" y="9"/>
                    <a:pt x="2" y="0"/>
                  </a:cubicBezTo>
                  <a:cubicBezTo>
                    <a:pt x="0" y="5"/>
                    <a:pt x="2" y="8"/>
                    <a:pt x="3" y="10"/>
                  </a:cubicBezTo>
                  <a:cubicBezTo>
                    <a:pt x="3" y="11"/>
                    <a:pt x="3" y="12"/>
                    <a:pt x="3" y="13"/>
                  </a:cubicBezTo>
                  <a:cubicBezTo>
                    <a:pt x="7" y="21"/>
                    <a:pt x="7" y="21"/>
                    <a:pt x="7" y="21"/>
                  </a:cubicBezTo>
                  <a:lnTo>
                    <a:pt x="9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Freeform 9"/>
            <p:cNvSpPr>
              <a:spLocks/>
            </p:cNvSpPr>
            <p:nvPr/>
          </p:nvSpPr>
          <p:spPr bwMode="auto">
            <a:xfrm>
              <a:off x="10061575" y="3992563"/>
              <a:ext cx="7937" cy="4763"/>
            </a:xfrm>
            <a:custGeom>
              <a:avLst/>
              <a:gdLst>
                <a:gd name="T0" fmla="*/ 3 w 3"/>
                <a:gd name="T1" fmla="*/ 1 h 2"/>
                <a:gd name="T2" fmla="*/ 2 w 3"/>
                <a:gd name="T3" fmla="*/ 2 h 2"/>
                <a:gd name="T4" fmla="*/ 3 w 3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cubicBezTo>
                    <a:pt x="2" y="1"/>
                    <a:pt x="0" y="0"/>
                    <a:pt x="2" y="2"/>
                  </a:cubicBezTo>
                  <a:lnTo>
                    <a:pt x="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Freeform 10"/>
            <p:cNvSpPr>
              <a:spLocks/>
            </p:cNvSpPr>
            <p:nvPr/>
          </p:nvSpPr>
          <p:spPr bwMode="auto">
            <a:xfrm>
              <a:off x="10188575" y="4621213"/>
              <a:ext cx="1587" cy="1588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Freeform 11"/>
            <p:cNvSpPr>
              <a:spLocks/>
            </p:cNvSpPr>
            <p:nvPr/>
          </p:nvSpPr>
          <p:spPr bwMode="auto">
            <a:xfrm>
              <a:off x="9758363" y="4668838"/>
              <a:ext cx="0" cy="6350"/>
            </a:xfrm>
            <a:custGeom>
              <a:avLst/>
              <a:gdLst>
                <a:gd name="T0" fmla="*/ 2 h 2"/>
                <a:gd name="T1" fmla="*/ 0 h 2"/>
                <a:gd name="T2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1"/>
                    <a:pt x="0" y="0"/>
                    <a:pt x="0" y="0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Freeform 12"/>
            <p:cNvSpPr>
              <a:spLocks/>
            </p:cNvSpPr>
            <p:nvPr/>
          </p:nvSpPr>
          <p:spPr bwMode="auto">
            <a:xfrm>
              <a:off x="9788525" y="4821238"/>
              <a:ext cx="1587" cy="7938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3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Freeform 13"/>
            <p:cNvSpPr>
              <a:spLocks/>
            </p:cNvSpPr>
            <p:nvPr/>
          </p:nvSpPr>
          <p:spPr bwMode="auto">
            <a:xfrm>
              <a:off x="10169525" y="4695825"/>
              <a:ext cx="0" cy="3175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Freeform 14"/>
            <p:cNvSpPr>
              <a:spLocks/>
            </p:cNvSpPr>
            <p:nvPr/>
          </p:nvSpPr>
          <p:spPr bwMode="auto">
            <a:xfrm>
              <a:off x="9820275" y="4933950"/>
              <a:ext cx="4762" cy="3175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0"/>
                    <a:pt x="1" y="0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Freeform 15"/>
            <p:cNvSpPr>
              <a:spLocks/>
            </p:cNvSpPr>
            <p:nvPr/>
          </p:nvSpPr>
          <p:spPr bwMode="auto">
            <a:xfrm>
              <a:off x="9788525" y="4818063"/>
              <a:ext cx="0" cy="3175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Freeform 16"/>
            <p:cNvSpPr>
              <a:spLocks/>
            </p:cNvSpPr>
            <p:nvPr/>
          </p:nvSpPr>
          <p:spPr bwMode="auto">
            <a:xfrm>
              <a:off x="9785350" y="4595813"/>
              <a:ext cx="0" cy="6350"/>
            </a:xfrm>
            <a:custGeom>
              <a:avLst/>
              <a:gdLst>
                <a:gd name="T0" fmla="*/ 2 h 2"/>
                <a:gd name="T1" fmla="*/ 0 h 2"/>
                <a:gd name="T2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Freeform 17"/>
            <p:cNvSpPr>
              <a:spLocks/>
            </p:cNvSpPr>
            <p:nvPr/>
          </p:nvSpPr>
          <p:spPr bwMode="auto">
            <a:xfrm>
              <a:off x="9777413" y="4370388"/>
              <a:ext cx="0" cy="7938"/>
            </a:xfrm>
            <a:custGeom>
              <a:avLst/>
              <a:gdLst>
                <a:gd name="T0" fmla="*/ 3 h 3"/>
                <a:gd name="T1" fmla="*/ 0 h 3"/>
                <a:gd name="T2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Freeform 18"/>
            <p:cNvSpPr>
              <a:spLocks/>
            </p:cNvSpPr>
            <p:nvPr/>
          </p:nvSpPr>
          <p:spPr bwMode="auto">
            <a:xfrm>
              <a:off x="9763125" y="4586288"/>
              <a:ext cx="3175" cy="1588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Freeform 19"/>
            <p:cNvSpPr>
              <a:spLocks/>
            </p:cNvSpPr>
            <p:nvPr/>
          </p:nvSpPr>
          <p:spPr bwMode="auto">
            <a:xfrm>
              <a:off x="10226675" y="45720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Freeform 20"/>
            <p:cNvSpPr>
              <a:spLocks/>
            </p:cNvSpPr>
            <p:nvPr/>
          </p:nvSpPr>
          <p:spPr bwMode="auto">
            <a:xfrm>
              <a:off x="10215563" y="4543425"/>
              <a:ext cx="0" cy="7938"/>
            </a:xfrm>
            <a:custGeom>
              <a:avLst/>
              <a:gdLst>
                <a:gd name="T0" fmla="*/ 3 h 3"/>
                <a:gd name="T1" fmla="*/ 0 h 3"/>
                <a:gd name="T2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Freeform 21"/>
            <p:cNvSpPr>
              <a:spLocks/>
            </p:cNvSpPr>
            <p:nvPr/>
          </p:nvSpPr>
          <p:spPr bwMode="auto">
            <a:xfrm>
              <a:off x="9944100" y="4910138"/>
              <a:ext cx="11112" cy="7938"/>
            </a:xfrm>
            <a:custGeom>
              <a:avLst/>
              <a:gdLst>
                <a:gd name="T0" fmla="*/ 0 w 4"/>
                <a:gd name="T1" fmla="*/ 2 h 3"/>
                <a:gd name="T2" fmla="*/ 2 w 4"/>
                <a:gd name="T3" fmla="*/ 3 h 3"/>
                <a:gd name="T4" fmla="*/ 0 w 4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0" y="2"/>
                  </a:moveTo>
                  <a:cubicBezTo>
                    <a:pt x="1" y="2"/>
                    <a:pt x="3" y="2"/>
                    <a:pt x="2" y="3"/>
                  </a:cubicBezTo>
                  <a:cubicBezTo>
                    <a:pt x="4" y="2"/>
                    <a:pt x="3" y="0"/>
                    <a:pt x="0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Freeform 22"/>
            <p:cNvSpPr>
              <a:spLocks/>
            </p:cNvSpPr>
            <p:nvPr/>
          </p:nvSpPr>
          <p:spPr bwMode="auto">
            <a:xfrm>
              <a:off x="10190163" y="4489450"/>
              <a:ext cx="26987" cy="77788"/>
            </a:xfrm>
            <a:custGeom>
              <a:avLst/>
              <a:gdLst>
                <a:gd name="T0" fmla="*/ 7 w 10"/>
                <a:gd name="T1" fmla="*/ 15 h 29"/>
                <a:gd name="T2" fmla="*/ 6 w 10"/>
                <a:gd name="T3" fmla="*/ 5 h 29"/>
                <a:gd name="T4" fmla="*/ 3 w 10"/>
                <a:gd name="T5" fmla="*/ 4 h 29"/>
                <a:gd name="T6" fmla="*/ 4 w 10"/>
                <a:gd name="T7" fmla="*/ 10 h 29"/>
                <a:gd name="T8" fmla="*/ 3 w 10"/>
                <a:gd name="T9" fmla="*/ 5 h 29"/>
                <a:gd name="T10" fmla="*/ 0 w 10"/>
                <a:gd name="T11" fmla="*/ 5 h 29"/>
                <a:gd name="T12" fmla="*/ 0 w 10"/>
                <a:gd name="T13" fmla="*/ 18 h 29"/>
                <a:gd name="T14" fmla="*/ 3 w 10"/>
                <a:gd name="T15" fmla="*/ 29 h 29"/>
                <a:gd name="T16" fmla="*/ 4 w 10"/>
                <a:gd name="T17" fmla="*/ 13 h 29"/>
                <a:gd name="T18" fmla="*/ 6 w 10"/>
                <a:gd name="T19" fmla="*/ 15 h 29"/>
                <a:gd name="T20" fmla="*/ 4 w 10"/>
                <a:gd name="T21" fmla="*/ 28 h 29"/>
                <a:gd name="T22" fmla="*/ 6 w 10"/>
                <a:gd name="T23" fmla="*/ 17 h 29"/>
                <a:gd name="T24" fmla="*/ 9 w 10"/>
                <a:gd name="T25" fmla="*/ 20 h 29"/>
                <a:gd name="T26" fmla="*/ 10 w 10"/>
                <a:gd name="T27" fmla="*/ 17 h 29"/>
                <a:gd name="T28" fmla="*/ 7 w 10"/>
                <a:gd name="T29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29">
                  <a:moveTo>
                    <a:pt x="7" y="15"/>
                  </a:moveTo>
                  <a:cubicBezTo>
                    <a:pt x="4" y="14"/>
                    <a:pt x="6" y="8"/>
                    <a:pt x="6" y="5"/>
                  </a:cubicBezTo>
                  <a:cubicBezTo>
                    <a:pt x="5" y="7"/>
                    <a:pt x="4" y="4"/>
                    <a:pt x="3" y="4"/>
                  </a:cubicBezTo>
                  <a:cubicBezTo>
                    <a:pt x="4" y="6"/>
                    <a:pt x="4" y="7"/>
                    <a:pt x="4" y="10"/>
                  </a:cubicBezTo>
                  <a:cubicBezTo>
                    <a:pt x="3" y="11"/>
                    <a:pt x="2" y="7"/>
                    <a:pt x="3" y="5"/>
                  </a:cubicBezTo>
                  <a:cubicBezTo>
                    <a:pt x="1" y="8"/>
                    <a:pt x="1" y="0"/>
                    <a:pt x="0" y="5"/>
                  </a:cubicBezTo>
                  <a:cubicBezTo>
                    <a:pt x="0" y="10"/>
                    <a:pt x="0" y="14"/>
                    <a:pt x="0" y="18"/>
                  </a:cubicBezTo>
                  <a:cubicBezTo>
                    <a:pt x="1" y="22"/>
                    <a:pt x="1" y="26"/>
                    <a:pt x="3" y="29"/>
                  </a:cubicBezTo>
                  <a:cubicBezTo>
                    <a:pt x="3" y="24"/>
                    <a:pt x="3" y="17"/>
                    <a:pt x="4" y="13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4" y="20"/>
                    <a:pt x="5" y="23"/>
                    <a:pt x="4" y="2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9" y="12"/>
                    <a:pt x="9" y="15"/>
                    <a:pt x="9" y="20"/>
                  </a:cubicBezTo>
                  <a:cubicBezTo>
                    <a:pt x="9" y="19"/>
                    <a:pt x="9" y="18"/>
                    <a:pt x="10" y="17"/>
                  </a:cubicBezTo>
                  <a:cubicBezTo>
                    <a:pt x="9" y="17"/>
                    <a:pt x="8" y="4"/>
                    <a:pt x="7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Freeform 23"/>
            <p:cNvSpPr>
              <a:spLocks/>
            </p:cNvSpPr>
            <p:nvPr/>
          </p:nvSpPr>
          <p:spPr bwMode="auto">
            <a:xfrm>
              <a:off x="9785350" y="4467225"/>
              <a:ext cx="0" cy="3175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Freeform 24"/>
            <p:cNvSpPr>
              <a:spLocks/>
            </p:cNvSpPr>
            <p:nvPr/>
          </p:nvSpPr>
          <p:spPr bwMode="auto">
            <a:xfrm>
              <a:off x="9915525" y="4895850"/>
              <a:ext cx="4762" cy="3175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Freeform 25"/>
            <p:cNvSpPr>
              <a:spLocks/>
            </p:cNvSpPr>
            <p:nvPr/>
          </p:nvSpPr>
          <p:spPr bwMode="auto">
            <a:xfrm>
              <a:off x="10066338" y="4891088"/>
              <a:ext cx="4762" cy="4763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0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Freeform 26"/>
            <p:cNvSpPr>
              <a:spLocks/>
            </p:cNvSpPr>
            <p:nvPr/>
          </p:nvSpPr>
          <p:spPr bwMode="auto">
            <a:xfrm>
              <a:off x="9717088" y="4941888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Freeform 27"/>
            <p:cNvSpPr>
              <a:spLocks/>
            </p:cNvSpPr>
            <p:nvPr/>
          </p:nvSpPr>
          <p:spPr bwMode="auto">
            <a:xfrm>
              <a:off x="9755188" y="4699000"/>
              <a:ext cx="34925" cy="173038"/>
            </a:xfrm>
            <a:custGeom>
              <a:avLst/>
              <a:gdLst>
                <a:gd name="T0" fmla="*/ 5 w 13"/>
                <a:gd name="T1" fmla="*/ 48 h 64"/>
                <a:gd name="T2" fmla="*/ 4 w 13"/>
                <a:gd name="T3" fmla="*/ 45 h 64"/>
                <a:gd name="T4" fmla="*/ 6 w 13"/>
                <a:gd name="T5" fmla="*/ 55 h 64"/>
                <a:gd name="T6" fmla="*/ 5 w 13"/>
                <a:gd name="T7" fmla="*/ 56 h 64"/>
                <a:gd name="T8" fmla="*/ 9 w 13"/>
                <a:gd name="T9" fmla="*/ 62 h 64"/>
                <a:gd name="T10" fmla="*/ 9 w 13"/>
                <a:gd name="T11" fmla="*/ 60 h 64"/>
                <a:gd name="T12" fmla="*/ 11 w 13"/>
                <a:gd name="T13" fmla="*/ 56 h 64"/>
                <a:gd name="T14" fmla="*/ 7 w 13"/>
                <a:gd name="T15" fmla="*/ 38 h 64"/>
                <a:gd name="T16" fmla="*/ 10 w 13"/>
                <a:gd name="T17" fmla="*/ 51 h 64"/>
                <a:gd name="T18" fmla="*/ 12 w 13"/>
                <a:gd name="T19" fmla="*/ 51 h 64"/>
                <a:gd name="T20" fmla="*/ 12 w 13"/>
                <a:gd name="T21" fmla="*/ 61 h 64"/>
                <a:gd name="T22" fmla="*/ 12 w 13"/>
                <a:gd name="T23" fmla="*/ 56 h 64"/>
                <a:gd name="T24" fmla="*/ 13 w 13"/>
                <a:gd name="T25" fmla="*/ 56 h 64"/>
                <a:gd name="T26" fmla="*/ 12 w 13"/>
                <a:gd name="T27" fmla="*/ 44 h 64"/>
                <a:gd name="T28" fmla="*/ 9 w 13"/>
                <a:gd name="T29" fmla="*/ 30 h 64"/>
                <a:gd name="T30" fmla="*/ 10 w 13"/>
                <a:gd name="T31" fmla="*/ 31 h 64"/>
                <a:gd name="T32" fmla="*/ 10 w 13"/>
                <a:gd name="T33" fmla="*/ 11 h 64"/>
                <a:gd name="T34" fmla="*/ 7 w 13"/>
                <a:gd name="T35" fmla="*/ 23 h 64"/>
                <a:gd name="T36" fmla="*/ 6 w 13"/>
                <a:gd name="T37" fmla="*/ 19 h 64"/>
                <a:gd name="T38" fmla="*/ 6 w 13"/>
                <a:gd name="T39" fmla="*/ 7 h 64"/>
                <a:gd name="T40" fmla="*/ 6 w 13"/>
                <a:gd name="T41" fmla="*/ 11 h 64"/>
                <a:gd name="T42" fmla="*/ 3 w 13"/>
                <a:gd name="T43" fmla="*/ 0 h 64"/>
                <a:gd name="T44" fmla="*/ 2 w 13"/>
                <a:gd name="T45" fmla="*/ 11 h 64"/>
                <a:gd name="T46" fmla="*/ 0 w 13"/>
                <a:gd name="T47" fmla="*/ 8 h 64"/>
                <a:gd name="T48" fmla="*/ 3 w 13"/>
                <a:gd name="T49" fmla="*/ 20 h 64"/>
                <a:gd name="T50" fmla="*/ 8 w 13"/>
                <a:gd name="T51" fmla="*/ 27 h 64"/>
                <a:gd name="T52" fmla="*/ 3 w 13"/>
                <a:gd name="T53" fmla="*/ 31 h 64"/>
                <a:gd name="T54" fmla="*/ 5 w 13"/>
                <a:gd name="T55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" h="64">
                  <a:moveTo>
                    <a:pt x="5" y="48"/>
                  </a:moveTo>
                  <a:cubicBezTo>
                    <a:pt x="4" y="45"/>
                    <a:pt x="4" y="45"/>
                    <a:pt x="4" y="45"/>
                  </a:cubicBezTo>
                  <a:cubicBezTo>
                    <a:pt x="4" y="51"/>
                    <a:pt x="5" y="53"/>
                    <a:pt x="6" y="55"/>
                  </a:cubicBezTo>
                  <a:cubicBezTo>
                    <a:pt x="6" y="55"/>
                    <a:pt x="5" y="55"/>
                    <a:pt x="5" y="56"/>
                  </a:cubicBezTo>
                  <a:cubicBezTo>
                    <a:pt x="5" y="62"/>
                    <a:pt x="8" y="64"/>
                    <a:pt x="9" y="62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7" y="55"/>
                    <a:pt x="9" y="44"/>
                    <a:pt x="7" y="38"/>
                  </a:cubicBezTo>
                  <a:cubicBezTo>
                    <a:pt x="9" y="42"/>
                    <a:pt x="12" y="46"/>
                    <a:pt x="10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2" y="55"/>
                    <a:pt x="10" y="59"/>
                    <a:pt x="12" y="61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3" y="52"/>
                    <a:pt x="11" y="48"/>
                    <a:pt x="12" y="44"/>
                  </a:cubicBezTo>
                  <a:cubicBezTo>
                    <a:pt x="11" y="41"/>
                    <a:pt x="9" y="38"/>
                    <a:pt x="9" y="30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6" y="25"/>
                    <a:pt x="12" y="15"/>
                    <a:pt x="10" y="11"/>
                  </a:cubicBezTo>
                  <a:cubicBezTo>
                    <a:pt x="7" y="9"/>
                    <a:pt x="9" y="20"/>
                    <a:pt x="7" y="23"/>
                  </a:cubicBezTo>
                  <a:cubicBezTo>
                    <a:pt x="6" y="19"/>
                    <a:pt x="8" y="16"/>
                    <a:pt x="6" y="19"/>
                  </a:cubicBezTo>
                  <a:cubicBezTo>
                    <a:pt x="4" y="11"/>
                    <a:pt x="9" y="14"/>
                    <a:pt x="6" y="7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4" y="8"/>
                    <a:pt x="5" y="3"/>
                    <a:pt x="3" y="0"/>
                  </a:cubicBezTo>
                  <a:cubicBezTo>
                    <a:pt x="1" y="0"/>
                    <a:pt x="3" y="5"/>
                    <a:pt x="2" y="1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23"/>
                    <a:pt x="6" y="20"/>
                    <a:pt x="8" y="27"/>
                  </a:cubicBezTo>
                  <a:cubicBezTo>
                    <a:pt x="7" y="29"/>
                    <a:pt x="5" y="31"/>
                    <a:pt x="3" y="31"/>
                  </a:cubicBezTo>
                  <a:cubicBezTo>
                    <a:pt x="5" y="34"/>
                    <a:pt x="5" y="41"/>
                    <a:pt x="5" y="4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Freeform 28"/>
            <p:cNvSpPr>
              <a:spLocks/>
            </p:cNvSpPr>
            <p:nvPr/>
          </p:nvSpPr>
          <p:spPr bwMode="auto">
            <a:xfrm>
              <a:off x="9763125" y="47831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Freeform 29"/>
            <p:cNvSpPr>
              <a:spLocks/>
            </p:cNvSpPr>
            <p:nvPr/>
          </p:nvSpPr>
          <p:spPr bwMode="auto">
            <a:xfrm>
              <a:off x="10193338" y="4613275"/>
              <a:ext cx="0" cy="1588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Freeform 30"/>
            <p:cNvSpPr>
              <a:spLocks/>
            </p:cNvSpPr>
            <p:nvPr/>
          </p:nvSpPr>
          <p:spPr bwMode="auto">
            <a:xfrm>
              <a:off x="10220325" y="4548188"/>
              <a:ext cx="6350" cy="20638"/>
            </a:xfrm>
            <a:custGeom>
              <a:avLst/>
              <a:gdLst>
                <a:gd name="T0" fmla="*/ 1 w 2"/>
                <a:gd name="T1" fmla="*/ 1 h 8"/>
                <a:gd name="T2" fmla="*/ 2 w 2"/>
                <a:gd name="T3" fmla="*/ 6 h 8"/>
                <a:gd name="T4" fmla="*/ 1 w 2"/>
                <a:gd name="T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8">
                  <a:moveTo>
                    <a:pt x="1" y="1"/>
                  </a:moveTo>
                  <a:cubicBezTo>
                    <a:pt x="2" y="1"/>
                    <a:pt x="0" y="8"/>
                    <a:pt x="2" y="6"/>
                  </a:cubicBezTo>
                  <a:cubicBezTo>
                    <a:pt x="2" y="4"/>
                    <a:pt x="2" y="0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Freeform 31"/>
            <p:cNvSpPr>
              <a:spLocks/>
            </p:cNvSpPr>
            <p:nvPr/>
          </p:nvSpPr>
          <p:spPr bwMode="auto">
            <a:xfrm>
              <a:off x="10228263" y="4545013"/>
              <a:ext cx="6350" cy="14288"/>
            </a:xfrm>
            <a:custGeom>
              <a:avLst/>
              <a:gdLst>
                <a:gd name="T0" fmla="*/ 1 w 2"/>
                <a:gd name="T1" fmla="*/ 0 h 5"/>
                <a:gd name="T2" fmla="*/ 0 w 2"/>
                <a:gd name="T3" fmla="*/ 5 h 5"/>
                <a:gd name="T4" fmla="*/ 2 w 2"/>
                <a:gd name="T5" fmla="*/ 2 h 5"/>
                <a:gd name="T6" fmla="*/ 1 w 2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5">
                  <a:moveTo>
                    <a:pt x="1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Freeform 32"/>
            <p:cNvSpPr>
              <a:spLocks/>
            </p:cNvSpPr>
            <p:nvPr/>
          </p:nvSpPr>
          <p:spPr bwMode="auto">
            <a:xfrm>
              <a:off x="10117138" y="4757738"/>
              <a:ext cx="6350" cy="9525"/>
            </a:xfrm>
            <a:custGeom>
              <a:avLst/>
              <a:gdLst>
                <a:gd name="T0" fmla="*/ 0 w 2"/>
                <a:gd name="T1" fmla="*/ 3 h 3"/>
                <a:gd name="T2" fmla="*/ 2 w 2"/>
                <a:gd name="T3" fmla="*/ 0 h 3"/>
                <a:gd name="T4" fmla="*/ 0 w 2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cubicBezTo>
                    <a:pt x="1" y="3"/>
                    <a:pt x="2" y="2"/>
                    <a:pt x="2" y="0"/>
                  </a:cubicBezTo>
                  <a:cubicBezTo>
                    <a:pt x="1" y="0"/>
                    <a:pt x="1" y="2"/>
                    <a:pt x="0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Freeform 33"/>
            <p:cNvSpPr>
              <a:spLocks/>
            </p:cNvSpPr>
            <p:nvPr/>
          </p:nvSpPr>
          <p:spPr bwMode="auto">
            <a:xfrm>
              <a:off x="10080625" y="4065588"/>
              <a:ext cx="42862" cy="53975"/>
            </a:xfrm>
            <a:custGeom>
              <a:avLst/>
              <a:gdLst>
                <a:gd name="T0" fmla="*/ 8 w 16"/>
                <a:gd name="T1" fmla="*/ 8 h 20"/>
                <a:gd name="T2" fmla="*/ 13 w 16"/>
                <a:gd name="T3" fmla="*/ 16 h 20"/>
                <a:gd name="T4" fmla="*/ 16 w 16"/>
                <a:gd name="T5" fmla="*/ 20 h 20"/>
                <a:gd name="T6" fmla="*/ 9 w 16"/>
                <a:gd name="T7" fmla="*/ 10 h 20"/>
                <a:gd name="T8" fmla="*/ 0 w 16"/>
                <a:gd name="T9" fmla="*/ 0 h 20"/>
                <a:gd name="T10" fmla="*/ 1 w 16"/>
                <a:gd name="T11" fmla="*/ 1 h 20"/>
                <a:gd name="T12" fmla="*/ 8 w 16"/>
                <a:gd name="T13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0">
                  <a:moveTo>
                    <a:pt x="8" y="8"/>
                  </a:moveTo>
                  <a:cubicBezTo>
                    <a:pt x="10" y="11"/>
                    <a:pt x="12" y="14"/>
                    <a:pt x="13" y="16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4" y="17"/>
                    <a:pt x="12" y="13"/>
                    <a:pt x="9" y="10"/>
                  </a:cubicBezTo>
                  <a:cubicBezTo>
                    <a:pt x="6" y="7"/>
                    <a:pt x="4" y="3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3" y="3"/>
                    <a:pt x="5" y="5"/>
                    <a:pt x="8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Freeform 34"/>
            <p:cNvSpPr>
              <a:spLocks/>
            </p:cNvSpPr>
            <p:nvPr/>
          </p:nvSpPr>
          <p:spPr bwMode="auto">
            <a:xfrm>
              <a:off x="10074275" y="4057650"/>
              <a:ext cx="6350" cy="7938"/>
            </a:xfrm>
            <a:custGeom>
              <a:avLst/>
              <a:gdLst>
                <a:gd name="T0" fmla="*/ 0 w 2"/>
                <a:gd name="T1" fmla="*/ 0 h 3"/>
                <a:gd name="T2" fmla="*/ 2 w 2"/>
                <a:gd name="T3" fmla="*/ 3 h 3"/>
                <a:gd name="T4" fmla="*/ 1 w 2"/>
                <a:gd name="T5" fmla="*/ 1 h 3"/>
                <a:gd name="T6" fmla="*/ 0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1" y="1"/>
                    <a:pt x="2" y="2"/>
                    <a:pt x="2" y="3"/>
                  </a:cubicBezTo>
                  <a:cubicBezTo>
                    <a:pt x="2" y="2"/>
                    <a:pt x="1" y="2"/>
                    <a:pt x="1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Freeform 35"/>
            <p:cNvSpPr>
              <a:spLocks/>
            </p:cNvSpPr>
            <p:nvPr/>
          </p:nvSpPr>
          <p:spPr bwMode="auto">
            <a:xfrm>
              <a:off x="9920288" y="4891088"/>
              <a:ext cx="60325" cy="28575"/>
            </a:xfrm>
            <a:custGeom>
              <a:avLst/>
              <a:gdLst>
                <a:gd name="T0" fmla="*/ 13 w 22"/>
                <a:gd name="T1" fmla="*/ 5 h 11"/>
                <a:gd name="T2" fmla="*/ 22 w 22"/>
                <a:gd name="T3" fmla="*/ 0 h 11"/>
                <a:gd name="T4" fmla="*/ 11 w 22"/>
                <a:gd name="T5" fmla="*/ 5 h 11"/>
                <a:gd name="T6" fmla="*/ 6 w 22"/>
                <a:gd name="T7" fmla="*/ 8 h 11"/>
                <a:gd name="T8" fmla="*/ 0 w 22"/>
                <a:gd name="T9" fmla="*/ 10 h 11"/>
                <a:gd name="T10" fmla="*/ 4 w 22"/>
                <a:gd name="T11" fmla="*/ 11 h 11"/>
                <a:gd name="T12" fmla="*/ 13 w 22"/>
                <a:gd name="T13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1">
                  <a:moveTo>
                    <a:pt x="13" y="5"/>
                  </a:moveTo>
                  <a:cubicBezTo>
                    <a:pt x="16" y="4"/>
                    <a:pt x="18" y="2"/>
                    <a:pt x="22" y="0"/>
                  </a:cubicBezTo>
                  <a:cubicBezTo>
                    <a:pt x="17" y="1"/>
                    <a:pt x="13" y="3"/>
                    <a:pt x="11" y="5"/>
                  </a:cubicBezTo>
                  <a:cubicBezTo>
                    <a:pt x="9" y="6"/>
                    <a:pt x="8" y="7"/>
                    <a:pt x="6" y="8"/>
                  </a:cubicBezTo>
                  <a:cubicBezTo>
                    <a:pt x="4" y="9"/>
                    <a:pt x="2" y="10"/>
                    <a:pt x="0" y="1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8" y="9"/>
                    <a:pt x="11" y="7"/>
                    <a:pt x="13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Freeform 36"/>
            <p:cNvSpPr>
              <a:spLocks/>
            </p:cNvSpPr>
            <p:nvPr/>
          </p:nvSpPr>
          <p:spPr bwMode="auto">
            <a:xfrm>
              <a:off x="9917113" y="4891088"/>
              <a:ext cx="22225" cy="15875"/>
            </a:xfrm>
            <a:custGeom>
              <a:avLst/>
              <a:gdLst>
                <a:gd name="T0" fmla="*/ 8 w 8"/>
                <a:gd name="T1" fmla="*/ 2 h 6"/>
                <a:gd name="T2" fmla="*/ 5 w 8"/>
                <a:gd name="T3" fmla="*/ 0 h 6"/>
                <a:gd name="T4" fmla="*/ 1 w 8"/>
                <a:gd name="T5" fmla="*/ 6 h 6"/>
                <a:gd name="T6" fmla="*/ 8 w 8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8" y="2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7" y="2"/>
                    <a:pt x="0" y="5"/>
                    <a:pt x="1" y="6"/>
                  </a:cubicBezTo>
                  <a:cubicBezTo>
                    <a:pt x="6" y="4"/>
                    <a:pt x="3" y="4"/>
                    <a:pt x="8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Freeform 37"/>
            <p:cNvSpPr>
              <a:spLocks/>
            </p:cNvSpPr>
            <p:nvPr/>
          </p:nvSpPr>
          <p:spPr bwMode="auto">
            <a:xfrm>
              <a:off x="9825038" y="4922838"/>
              <a:ext cx="11112" cy="3175"/>
            </a:xfrm>
            <a:custGeom>
              <a:avLst/>
              <a:gdLst>
                <a:gd name="T0" fmla="*/ 7 w 7"/>
                <a:gd name="T1" fmla="*/ 2 h 2"/>
                <a:gd name="T2" fmla="*/ 7 w 7"/>
                <a:gd name="T3" fmla="*/ 0 h 2"/>
                <a:gd name="T4" fmla="*/ 0 w 7"/>
                <a:gd name="T5" fmla="*/ 0 h 2"/>
                <a:gd name="T6" fmla="*/ 7 w 7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">
                  <a:moveTo>
                    <a:pt x="7" y="2"/>
                  </a:moveTo>
                  <a:lnTo>
                    <a:pt x="7" y="0"/>
                  </a:lnTo>
                  <a:lnTo>
                    <a:pt x="0" y="0"/>
                  </a:lnTo>
                  <a:lnTo>
                    <a:pt x="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Freeform 38"/>
            <p:cNvSpPr>
              <a:spLocks/>
            </p:cNvSpPr>
            <p:nvPr/>
          </p:nvSpPr>
          <p:spPr bwMode="auto">
            <a:xfrm>
              <a:off x="9790113" y="4930775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1 w 2"/>
                <a:gd name="T7" fmla="*/ 0 h 1"/>
                <a:gd name="T8" fmla="*/ 2 w 2"/>
                <a:gd name="T9" fmla="*/ 0 h 1"/>
                <a:gd name="T10" fmla="*/ 2 w 2"/>
                <a:gd name="T11" fmla="*/ 0 h 1"/>
                <a:gd name="T12" fmla="*/ 1 w 2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Freeform 39"/>
            <p:cNvSpPr>
              <a:spLocks/>
            </p:cNvSpPr>
            <p:nvPr/>
          </p:nvSpPr>
          <p:spPr bwMode="auto">
            <a:xfrm>
              <a:off x="9785350" y="4760913"/>
              <a:ext cx="7937" cy="46038"/>
            </a:xfrm>
            <a:custGeom>
              <a:avLst/>
              <a:gdLst>
                <a:gd name="T0" fmla="*/ 3 w 3"/>
                <a:gd name="T1" fmla="*/ 0 h 17"/>
                <a:gd name="T2" fmla="*/ 0 w 3"/>
                <a:gd name="T3" fmla="*/ 8 h 17"/>
                <a:gd name="T4" fmla="*/ 3 w 3"/>
                <a:gd name="T5" fmla="*/ 17 h 17"/>
                <a:gd name="T6" fmla="*/ 3 w 3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7">
                  <a:moveTo>
                    <a:pt x="3" y="0"/>
                  </a:moveTo>
                  <a:cubicBezTo>
                    <a:pt x="2" y="7"/>
                    <a:pt x="2" y="8"/>
                    <a:pt x="0" y="8"/>
                  </a:cubicBezTo>
                  <a:cubicBezTo>
                    <a:pt x="0" y="14"/>
                    <a:pt x="2" y="13"/>
                    <a:pt x="3" y="17"/>
                  </a:cubicBezTo>
                  <a:cubicBezTo>
                    <a:pt x="3" y="10"/>
                    <a:pt x="3" y="8"/>
                    <a:pt x="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Freeform 40"/>
            <p:cNvSpPr>
              <a:spLocks/>
            </p:cNvSpPr>
            <p:nvPr/>
          </p:nvSpPr>
          <p:spPr bwMode="auto">
            <a:xfrm>
              <a:off x="9793288" y="4806950"/>
              <a:ext cx="0" cy="4763"/>
            </a:xfrm>
            <a:custGeom>
              <a:avLst/>
              <a:gdLst>
                <a:gd name="T0" fmla="*/ 2 h 2"/>
                <a:gd name="T1" fmla="*/ 0 h 2"/>
                <a:gd name="T2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Freeform 41"/>
            <p:cNvSpPr>
              <a:spLocks/>
            </p:cNvSpPr>
            <p:nvPr/>
          </p:nvSpPr>
          <p:spPr bwMode="auto">
            <a:xfrm>
              <a:off x="9793288" y="4733925"/>
              <a:ext cx="3175" cy="14288"/>
            </a:xfrm>
            <a:custGeom>
              <a:avLst/>
              <a:gdLst>
                <a:gd name="T0" fmla="*/ 0 w 1"/>
                <a:gd name="T1" fmla="*/ 1 h 5"/>
                <a:gd name="T2" fmla="*/ 0 w 1"/>
                <a:gd name="T3" fmla="*/ 5 h 5"/>
                <a:gd name="T4" fmla="*/ 0 w 1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5">
                  <a:moveTo>
                    <a:pt x="0" y="1"/>
                  </a:moveTo>
                  <a:cubicBezTo>
                    <a:pt x="0" y="2"/>
                    <a:pt x="0" y="4"/>
                    <a:pt x="0" y="5"/>
                  </a:cubicBezTo>
                  <a:cubicBezTo>
                    <a:pt x="1" y="5"/>
                    <a:pt x="1" y="0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Freeform 42"/>
            <p:cNvSpPr>
              <a:spLocks/>
            </p:cNvSpPr>
            <p:nvPr/>
          </p:nvSpPr>
          <p:spPr bwMode="auto">
            <a:xfrm>
              <a:off x="9715500" y="4802188"/>
              <a:ext cx="7937" cy="19050"/>
            </a:xfrm>
            <a:custGeom>
              <a:avLst/>
              <a:gdLst>
                <a:gd name="T0" fmla="*/ 0 w 3"/>
                <a:gd name="T1" fmla="*/ 7 h 7"/>
                <a:gd name="T2" fmla="*/ 1 w 3"/>
                <a:gd name="T3" fmla="*/ 0 h 7"/>
                <a:gd name="T4" fmla="*/ 0 w 3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7">
                  <a:moveTo>
                    <a:pt x="0" y="7"/>
                  </a:moveTo>
                  <a:cubicBezTo>
                    <a:pt x="0" y="4"/>
                    <a:pt x="3" y="2"/>
                    <a:pt x="1" y="0"/>
                  </a:cubicBezTo>
                  <a:cubicBezTo>
                    <a:pt x="0" y="1"/>
                    <a:pt x="0" y="5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Freeform 43"/>
            <p:cNvSpPr>
              <a:spLocks/>
            </p:cNvSpPr>
            <p:nvPr/>
          </p:nvSpPr>
          <p:spPr bwMode="auto">
            <a:xfrm>
              <a:off x="9771063" y="4687888"/>
              <a:ext cx="9525" cy="15875"/>
            </a:xfrm>
            <a:custGeom>
              <a:avLst/>
              <a:gdLst>
                <a:gd name="T0" fmla="*/ 2 w 3"/>
                <a:gd name="T1" fmla="*/ 0 h 6"/>
                <a:gd name="T2" fmla="*/ 0 w 3"/>
                <a:gd name="T3" fmla="*/ 2 h 6"/>
                <a:gd name="T4" fmla="*/ 2 w 3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6">
                  <a:moveTo>
                    <a:pt x="2" y="0"/>
                  </a:moveTo>
                  <a:cubicBezTo>
                    <a:pt x="2" y="1"/>
                    <a:pt x="1" y="3"/>
                    <a:pt x="0" y="2"/>
                  </a:cubicBezTo>
                  <a:cubicBezTo>
                    <a:pt x="1" y="4"/>
                    <a:pt x="3" y="6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Freeform 44"/>
            <p:cNvSpPr>
              <a:spLocks/>
            </p:cNvSpPr>
            <p:nvPr/>
          </p:nvSpPr>
          <p:spPr bwMode="auto">
            <a:xfrm>
              <a:off x="9717088" y="4772025"/>
              <a:ext cx="3175" cy="12700"/>
            </a:xfrm>
            <a:custGeom>
              <a:avLst/>
              <a:gdLst>
                <a:gd name="T0" fmla="*/ 0 w 2"/>
                <a:gd name="T1" fmla="*/ 0 h 8"/>
                <a:gd name="T2" fmla="*/ 0 w 2"/>
                <a:gd name="T3" fmla="*/ 2 h 8"/>
                <a:gd name="T4" fmla="*/ 2 w 2"/>
                <a:gd name="T5" fmla="*/ 8 h 8"/>
                <a:gd name="T6" fmla="*/ 0 w 2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8">
                  <a:moveTo>
                    <a:pt x="0" y="0"/>
                  </a:moveTo>
                  <a:lnTo>
                    <a:pt x="0" y="2"/>
                  </a:lnTo>
                  <a:lnTo>
                    <a:pt x="2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Freeform 45"/>
            <p:cNvSpPr>
              <a:spLocks/>
            </p:cNvSpPr>
            <p:nvPr/>
          </p:nvSpPr>
          <p:spPr bwMode="auto">
            <a:xfrm>
              <a:off x="9790113" y="4497388"/>
              <a:ext cx="6350" cy="12700"/>
            </a:xfrm>
            <a:custGeom>
              <a:avLst/>
              <a:gdLst>
                <a:gd name="T0" fmla="*/ 1 w 2"/>
                <a:gd name="T1" fmla="*/ 2 h 5"/>
                <a:gd name="T2" fmla="*/ 2 w 2"/>
                <a:gd name="T3" fmla="*/ 5 h 5"/>
                <a:gd name="T4" fmla="*/ 2 w 2"/>
                <a:gd name="T5" fmla="*/ 1 h 5"/>
                <a:gd name="T6" fmla="*/ 1 w 2"/>
                <a:gd name="T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5">
                  <a:moveTo>
                    <a:pt x="1" y="2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0" y="0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Freeform 46"/>
            <p:cNvSpPr>
              <a:spLocks/>
            </p:cNvSpPr>
            <p:nvPr/>
          </p:nvSpPr>
          <p:spPr bwMode="auto">
            <a:xfrm>
              <a:off x="9782175" y="4440238"/>
              <a:ext cx="0" cy="15875"/>
            </a:xfrm>
            <a:custGeom>
              <a:avLst/>
              <a:gdLst>
                <a:gd name="T0" fmla="*/ 0 h 10"/>
                <a:gd name="T1" fmla="*/ 2 h 10"/>
                <a:gd name="T2" fmla="*/ 10 h 10"/>
                <a:gd name="T3" fmla="*/ 0 h 1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0">
                  <a:moveTo>
                    <a:pt x="0" y="0"/>
                  </a:moveTo>
                  <a:lnTo>
                    <a:pt x="0" y="2"/>
                  </a:lnTo>
                  <a:lnTo>
                    <a:pt x="0" y="1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Freeform 47"/>
            <p:cNvSpPr>
              <a:spLocks/>
            </p:cNvSpPr>
            <p:nvPr/>
          </p:nvSpPr>
          <p:spPr bwMode="auto">
            <a:xfrm>
              <a:off x="9793288" y="4362450"/>
              <a:ext cx="3175" cy="12700"/>
            </a:xfrm>
            <a:custGeom>
              <a:avLst/>
              <a:gdLst>
                <a:gd name="T0" fmla="*/ 0 w 2"/>
                <a:gd name="T1" fmla="*/ 1 h 8"/>
                <a:gd name="T2" fmla="*/ 0 w 2"/>
                <a:gd name="T3" fmla="*/ 8 h 8"/>
                <a:gd name="T4" fmla="*/ 2 w 2"/>
                <a:gd name="T5" fmla="*/ 6 h 8"/>
                <a:gd name="T6" fmla="*/ 0 w 2"/>
                <a:gd name="T7" fmla="*/ 0 h 8"/>
                <a:gd name="T8" fmla="*/ 0 w 2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8">
                  <a:moveTo>
                    <a:pt x="0" y="1"/>
                  </a:moveTo>
                  <a:lnTo>
                    <a:pt x="0" y="8"/>
                  </a:lnTo>
                  <a:lnTo>
                    <a:pt x="2" y="6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Freeform 48"/>
            <p:cNvSpPr>
              <a:spLocks/>
            </p:cNvSpPr>
            <p:nvPr/>
          </p:nvSpPr>
          <p:spPr bwMode="auto">
            <a:xfrm>
              <a:off x="9766300" y="3835400"/>
              <a:ext cx="38100" cy="142875"/>
            </a:xfrm>
            <a:custGeom>
              <a:avLst/>
              <a:gdLst>
                <a:gd name="T0" fmla="*/ 11 w 14"/>
                <a:gd name="T1" fmla="*/ 10 h 53"/>
                <a:gd name="T2" fmla="*/ 13 w 14"/>
                <a:gd name="T3" fmla="*/ 11 h 53"/>
                <a:gd name="T4" fmla="*/ 12 w 14"/>
                <a:gd name="T5" fmla="*/ 6 h 53"/>
                <a:gd name="T6" fmla="*/ 9 w 14"/>
                <a:gd name="T7" fmla="*/ 6 h 53"/>
                <a:gd name="T8" fmla="*/ 8 w 14"/>
                <a:gd name="T9" fmla="*/ 8 h 53"/>
                <a:gd name="T10" fmla="*/ 6 w 14"/>
                <a:gd name="T11" fmla="*/ 4 h 53"/>
                <a:gd name="T12" fmla="*/ 6 w 14"/>
                <a:gd name="T13" fmla="*/ 4 h 53"/>
                <a:gd name="T14" fmla="*/ 3 w 14"/>
                <a:gd name="T15" fmla="*/ 2 h 53"/>
                <a:gd name="T16" fmla="*/ 2 w 14"/>
                <a:gd name="T17" fmla="*/ 1 h 53"/>
                <a:gd name="T18" fmla="*/ 2 w 14"/>
                <a:gd name="T19" fmla="*/ 1 h 53"/>
                <a:gd name="T20" fmla="*/ 3 w 14"/>
                <a:gd name="T21" fmla="*/ 3 h 53"/>
                <a:gd name="T22" fmla="*/ 1 w 14"/>
                <a:gd name="T23" fmla="*/ 0 h 53"/>
                <a:gd name="T24" fmla="*/ 3 w 14"/>
                <a:gd name="T25" fmla="*/ 8 h 53"/>
                <a:gd name="T26" fmla="*/ 2 w 14"/>
                <a:gd name="T27" fmla="*/ 8 h 53"/>
                <a:gd name="T28" fmla="*/ 4 w 14"/>
                <a:gd name="T29" fmla="*/ 12 h 53"/>
                <a:gd name="T30" fmla="*/ 4 w 14"/>
                <a:gd name="T31" fmla="*/ 15 h 53"/>
                <a:gd name="T32" fmla="*/ 1 w 14"/>
                <a:gd name="T33" fmla="*/ 12 h 53"/>
                <a:gd name="T34" fmla="*/ 3 w 14"/>
                <a:gd name="T35" fmla="*/ 16 h 53"/>
                <a:gd name="T36" fmla="*/ 0 w 14"/>
                <a:gd name="T37" fmla="*/ 14 h 53"/>
                <a:gd name="T38" fmla="*/ 2 w 14"/>
                <a:gd name="T39" fmla="*/ 18 h 53"/>
                <a:gd name="T40" fmla="*/ 4 w 14"/>
                <a:gd name="T41" fmla="*/ 20 h 53"/>
                <a:gd name="T42" fmla="*/ 4 w 14"/>
                <a:gd name="T43" fmla="*/ 21 h 53"/>
                <a:gd name="T44" fmla="*/ 4 w 14"/>
                <a:gd name="T45" fmla="*/ 21 h 53"/>
                <a:gd name="T46" fmla="*/ 4 w 14"/>
                <a:gd name="T47" fmla="*/ 22 h 53"/>
                <a:gd name="T48" fmla="*/ 7 w 14"/>
                <a:gd name="T49" fmla="*/ 21 h 53"/>
                <a:gd name="T50" fmla="*/ 6 w 14"/>
                <a:gd name="T51" fmla="*/ 30 h 53"/>
                <a:gd name="T52" fmla="*/ 4 w 14"/>
                <a:gd name="T53" fmla="*/ 28 h 53"/>
                <a:gd name="T54" fmla="*/ 7 w 14"/>
                <a:gd name="T55" fmla="*/ 33 h 53"/>
                <a:gd name="T56" fmla="*/ 2 w 14"/>
                <a:gd name="T57" fmla="*/ 24 h 53"/>
                <a:gd name="T58" fmla="*/ 3 w 14"/>
                <a:gd name="T59" fmla="*/ 42 h 53"/>
                <a:gd name="T60" fmla="*/ 5 w 14"/>
                <a:gd name="T61" fmla="*/ 37 h 53"/>
                <a:gd name="T62" fmla="*/ 7 w 14"/>
                <a:gd name="T63" fmla="*/ 50 h 53"/>
                <a:gd name="T64" fmla="*/ 10 w 14"/>
                <a:gd name="T65" fmla="*/ 51 h 53"/>
                <a:gd name="T66" fmla="*/ 10 w 14"/>
                <a:gd name="T67" fmla="*/ 52 h 53"/>
                <a:gd name="T68" fmla="*/ 10 w 14"/>
                <a:gd name="T69" fmla="*/ 53 h 53"/>
                <a:gd name="T70" fmla="*/ 10 w 14"/>
                <a:gd name="T71" fmla="*/ 53 h 53"/>
                <a:gd name="T72" fmla="*/ 11 w 14"/>
                <a:gd name="T73" fmla="*/ 52 h 53"/>
                <a:gd name="T74" fmla="*/ 13 w 14"/>
                <a:gd name="T75" fmla="*/ 41 h 53"/>
                <a:gd name="T76" fmla="*/ 11 w 14"/>
                <a:gd name="T77" fmla="*/ 26 h 53"/>
                <a:gd name="T78" fmla="*/ 10 w 14"/>
                <a:gd name="T79" fmla="*/ 22 h 53"/>
                <a:gd name="T80" fmla="*/ 10 w 14"/>
                <a:gd name="T81" fmla="*/ 20 h 53"/>
                <a:gd name="T82" fmla="*/ 12 w 14"/>
                <a:gd name="T83" fmla="*/ 23 h 53"/>
                <a:gd name="T84" fmla="*/ 10 w 14"/>
                <a:gd name="T85" fmla="*/ 19 h 53"/>
                <a:gd name="T86" fmla="*/ 10 w 14"/>
                <a:gd name="T87" fmla="*/ 18 h 53"/>
                <a:gd name="T88" fmla="*/ 11 w 14"/>
                <a:gd name="T89" fmla="*/ 18 h 53"/>
                <a:gd name="T90" fmla="*/ 10 w 14"/>
                <a:gd name="T91" fmla="*/ 18 h 53"/>
                <a:gd name="T92" fmla="*/ 10 w 14"/>
                <a:gd name="T93" fmla="*/ 17 h 53"/>
                <a:gd name="T94" fmla="*/ 10 w 14"/>
                <a:gd name="T95" fmla="*/ 15 h 53"/>
                <a:gd name="T96" fmla="*/ 10 w 14"/>
                <a:gd name="T97" fmla="*/ 15 h 53"/>
                <a:gd name="T98" fmla="*/ 11 w 14"/>
                <a:gd name="T99" fmla="*/ 15 h 53"/>
                <a:gd name="T100" fmla="*/ 14 w 14"/>
                <a:gd name="T101" fmla="*/ 16 h 53"/>
                <a:gd name="T102" fmla="*/ 12 w 14"/>
                <a:gd name="T103" fmla="*/ 14 h 53"/>
                <a:gd name="T104" fmla="*/ 11 w 14"/>
                <a:gd name="T105" fmla="*/ 1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" h="53">
                  <a:moveTo>
                    <a:pt x="11" y="10"/>
                  </a:moveTo>
                  <a:cubicBezTo>
                    <a:pt x="11" y="9"/>
                    <a:pt x="12" y="10"/>
                    <a:pt x="13" y="11"/>
                  </a:cubicBezTo>
                  <a:cubicBezTo>
                    <a:pt x="13" y="9"/>
                    <a:pt x="12" y="8"/>
                    <a:pt x="12" y="6"/>
                  </a:cubicBezTo>
                  <a:cubicBezTo>
                    <a:pt x="10" y="4"/>
                    <a:pt x="10" y="5"/>
                    <a:pt x="9" y="6"/>
                  </a:cubicBezTo>
                  <a:cubicBezTo>
                    <a:pt x="9" y="8"/>
                    <a:pt x="9" y="9"/>
                    <a:pt x="8" y="8"/>
                  </a:cubicBezTo>
                  <a:cubicBezTo>
                    <a:pt x="7" y="6"/>
                    <a:pt x="7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4" y="3"/>
                    <a:pt x="3" y="2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4"/>
                    <a:pt x="2" y="6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4" y="11"/>
                    <a:pt x="4" y="11"/>
                    <a:pt x="4" y="12"/>
                  </a:cubicBezTo>
                  <a:cubicBezTo>
                    <a:pt x="4" y="13"/>
                    <a:pt x="3" y="13"/>
                    <a:pt x="4" y="15"/>
                  </a:cubicBezTo>
                  <a:cubicBezTo>
                    <a:pt x="4" y="16"/>
                    <a:pt x="1" y="12"/>
                    <a:pt x="1" y="12"/>
                  </a:cubicBezTo>
                  <a:cubicBezTo>
                    <a:pt x="0" y="13"/>
                    <a:pt x="3" y="15"/>
                    <a:pt x="3" y="16"/>
                  </a:cubicBezTo>
                  <a:cubicBezTo>
                    <a:pt x="2" y="16"/>
                    <a:pt x="1" y="15"/>
                    <a:pt x="0" y="14"/>
                  </a:cubicBezTo>
                  <a:cubicBezTo>
                    <a:pt x="0" y="14"/>
                    <a:pt x="1" y="16"/>
                    <a:pt x="2" y="18"/>
                  </a:cubicBezTo>
                  <a:cubicBezTo>
                    <a:pt x="3" y="19"/>
                    <a:pt x="3" y="19"/>
                    <a:pt x="4" y="20"/>
                  </a:cubicBezTo>
                  <a:cubicBezTo>
                    <a:pt x="4" y="20"/>
                    <a:pt x="4" y="20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6" y="26"/>
                    <a:pt x="6" y="21"/>
                    <a:pt x="7" y="21"/>
                  </a:cubicBezTo>
                  <a:cubicBezTo>
                    <a:pt x="8" y="22"/>
                    <a:pt x="7" y="30"/>
                    <a:pt x="6" y="30"/>
                  </a:cubicBezTo>
                  <a:cubicBezTo>
                    <a:pt x="5" y="29"/>
                    <a:pt x="5" y="25"/>
                    <a:pt x="4" y="28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5" y="41"/>
                    <a:pt x="3" y="27"/>
                    <a:pt x="2" y="24"/>
                  </a:cubicBezTo>
                  <a:cubicBezTo>
                    <a:pt x="1" y="32"/>
                    <a:pt x="3" y="34"/>
                    <a:pt x="3" y="42"/>
                  </a:cubicBezTo>
                  <a:cubicBezTo>
                    <a:pt x="4" y="40"/>
                    <a:pt x="5" y="38"/>
                    <a:pt x="5" y="37"/>
                  </a:cubicBezTo>
                  <a:cubicBezTo>
                    <a:pt x="8" y="37"/>
                    <a:pt x="7" y="45"/>
                    <a:pt x="7" y="50"/>
                  </a:cubicBezTo>
                  <a:cubicBezTo>
                    <a:pt x="8" y="47"/>
                    <a:pt x="9" y="49"/>
                    <a:pt x="10" y="51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1" y="53"/>
                    <a:pt x="11" y="53"/>
                    <a:pt x="11" y="52"/>
                  </a:cubicBezTo>
                  <a:cubicBezTo>
                    <a:pt x="11" y="47"/>
                    <a:pt x="13" y="44"/>
                    <a:pt x="13" y="41"/>
                  </a:cubicBezTo>
                  <a:cubicBezTo>
                    <a:pt x="9" y="44"/>
                    <a:pt x="12" y="30"/>
                    <a:pt x="11" y="26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1" y="20"/>
                    <a:pt x="11" y="20"/>
                    <a:pt x="12" y="23"/>
                  </a:cubicBezTo>
                  <a:cubicBezTo>
                    <a:pt x="11" y="19"/>
                    <a:pt x="11" y="20"/>
                    <a:pt x="10" y="19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1" y="18"/>
                    <a:pt x="11" y="18"/>
                  </a:cubicBezTo>
                  <a:cubicBezTo>
                    <a:pt x="11" y="18"/>
                    <a:pt x="10" y="18"/>
                    <a:pt x="10" y="18"/>
                  </a:cubicBezTo>
                  <a:cubicBezTo>
                    <a:pt x="10" y="18"/>
                    <a:pt x="10" y="17"/>
                    <a:pt x="10" y="17"/>
                  </a:cubicBezTo>
                  <a:cubicBezTo>
                    <a:pt x="10" y="16"/>
                    <a:pt x="10" y="16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4"/>
                    <a:pt x="10" y="15"/>
                    <a:pt x="11" y="15"/>
                  </a:cubicBezTo>
                  <a:cubicBezTo>
                    <a:pt x="12" y="15"/>
                    <a:pt x="14" y="16"/>
                    <a:pt x="14" y="16"/>
                  </a:cubicBezTo>
                  <a:cubicBezTo>
                    <a:pt x="13" y="16"/>
                    <a:pt x="13" y="15"/>
                    <a:pt x="12" y="14"/>
                  </a:cubicBezTo>
                  <a:cubicBezTo>
                    <a:pt x="13" y="11"/>
                    <a:pt x="11" y="13"/>
                    <a:pt x="11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Freeform 49"/>
            <p:cNvSpPr>
              <a:spLocks/>
            </p:cNvSpPr>
            <p:nvPr/>
          </p:nvSpPr>
          <p:spPr bwMode="auto">
            <a:xfrm>
              <a:off x="9774238" y="3949700"/>
              <a:ext cx="0" cy="9525"/>
            </a:xfrm>
            <a:custGeom>
              <a:avLst/>
              <a:gdLst>
                <a:gd name="T0" fmla="*/ 4 h 4"/>
                <a:gd name="T1" fmla="*/ 0 h 4"/>
                <a:gd name="T2" fmla="*/ 4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">
                  <a:moveTo>
                    <a:pt x="0" y="4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0" y="2"/>
                    <a:pt x="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Freeform 50"/>
            <p:cNvSpPr>
              <a:spLocks/>
            </p:cNvSpPr>
            <p:nvPr/>
          </p:nvSpPr>
          <p:spPr bwMode="auto">
            <a:xfrm>
              <a:off x="9804400" y="38782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Freeform 51"/>
            <p:cNvSpPr>
              <a:spLocks/>
            </p:cNvSpPr>
            <p:nvPr/>
          </p:nvSpPr>
          <p:spPr bwMode="auto">
            <a:xfrm>
              <a:off x="9788525" y="3992563"/>
              <a:ext cx="4762" cy="31750"/>
            </a:xfrm>
            <a:custGeom>
              <a:avLst/>
              <a:gdLst>
                <a:gd name="T0" fmla="*/ 0 w 2"/>
                <a:gd name="T1" fmla="*/ 9 h 12"/>
                <a:gd name="T2" fmla="*/ 2 w 2"/>
                <a:gd name="T3" fmla="*/ 12 h 12"/>
                <a:gd name="T4" fmla="*/ 2 w 2"/>
                <a:gd name="T5" fmla="*/ 1 h 12"/>
                <a:gd name="T6" fmla="*/ 0 w 2"/>
                <a:gd name="T7" fmla="*/ 0 h 12"/>
                <a:gd name="T8" fmla="*/ 0 w 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2">
                  <a:moveTo>
                    <a:pt x="0" y="9"/>
                  </a:moveTo>
                  <a:cubicBezTo>
                    <a:pt x="1" y="6"/>
                    <a:pt x="2" y="11"/>
                    <a:pt x="2" y="1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lnTo>
                    <a:pt x="0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Freeform 52"/>
            <p:cNvSpPr>
              <a:spLocks/>
            </p:cNvSpPr>
            <p:nvPr/>
          </p:nvSpPr>
          <p:spPr bwMode="auto">
            <a:xfrm>
              <a:off x="9793288" y="3978275"/>
              <a:ext cx="4762" cy="17463"/>
            </a:xfrm>
            <a:custGeom>
              <a:avLst/>
              <a:gdLst>
                <a:gd name="T0" fmla="*/ 2 w 2"/>
                <a:gd name="T1" fmla="*/ 3 h 6"/>
                <a:gd name="T2" fmla="*/ 0 w 2"/>
                <a:gd name="T3" fmla="*/ 0 h 6"/>
                <a:gd name="T4" fmla="*/ 0 w 2"/>
                <a:gd name="T5" fmla="*/ 6 h 6"/>
                <a:gd name="T6" fmla="*/ 2 w 2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6">
                  <a:moveTo>
                    <a:pt x="2" y="3"/>
                  </a:moveTo>
                  <a:cubicBezTo>
                    <a:pt x="1" y="3"/>
                    <a:pt x="1" y="2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2" y="6"/>
                    <a:pt x="2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Freeform 53"/>
            <p:cNvSpPr>
              <a:spLocks/>
            </p:cNvSpPr>
            <p:nvPr/>
          </p:nvSpPr>
          <p:spPr bwMode="auto">
            <a:xfrm>
              <a:off x="9882188" y="3897313"/>
              <a:ext cx="6350" cy="3175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0" y="0"/>
                    <a:pt x="1" y="0"/>
                    <a:pt x="2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Freeform 54"/>
            <p:cNvSpPr>
              <a:spLocks/>
            </p:cNvSpPr>
            <p:nvPr/>
          </p:nvSpPr>
          <p:spPr bwMode="auto">
            <a:xfrm>
              <a:off x="9801225" y="3860800"/>
              <a:ext cx="146050" cy="90488"/>
            </a:xfrm>
            <a:custGeom>
              <a:avLst/>
              <a:gdLst>
                <a:gd name="T0" fmla="*/ 48 w 54"/>
                <a:gd name="T1" fmla="*/ 32 h 34"/>
                <a:gd name="T2" fmla="*/ 51 w 54"/>
                <a:gd name="T3" fmla="*/ 28 h 34"/>
                <a:gd name="T4" fmla="*/ 34 w 54"/>
                <a:gd name="T5" fmla="*/ 19 h 34"/>
                <a:gd name="T6" fmla="*/ 34 w 54"/>
                <a:gd name="T7" fmla="*/ 18 h 34"/>
                <a:gd name="T8" fmla="*/ 32 w 54"/>
                <a:gd name="T9" fmla="*/ 17 h 34"/>
                <a:gd name="T10" fmla="*/ 29 w 54"/>
                <a:gd name="T11" fmla="*/ 17 h 34"/>
                <a:gd name="T12" fmla="*/ 31 w 54"/>
                <a:gd name="T13" fmla="*/ 19 h 34"/>
                <a:gd name="T14" fmla="*/ 33 w 54"/>
                <a:gd name="T15" fmla="*/ 20 h 34"/>
                <a:gd name="T16" fmla="*/ 13 w 54"/>
                <a:gd name="T17" fmla="*/ 10 h 34"/>
                <a:gd name="T18" fmla="*/ 28 w 54"/>
                <a:gd name="T19" fmla="*/ 16 h 34"/>
                <a:gd name="T20" fmla="*/ 30 w 54"/>
                <a:gd name="T21" fmla="*/ 14 h 34"/>
                <a:gd name="T22" fmla="*/ 12 w 54"/>
                <a:gd name="T23" fmla="*/ 4 h 34"/>
                <a:gd name="T24" fmla="*/ 8 w 54"/>
                <a:gd name="T25" fmla="*/ 2 h 34"/>
                <a:gd name="T26" fmla="*/ 6 w 54"/>
                <a:gd name="T27" fmla="*/ 2 h 34"/>
                <a:gd name="T28" fmla="*/ 6 w 54"/>
                <a:gd name="T29" fmla="*/ 1 h 34"/>
                <a:gd name="T30" fmla="*/ 5 w 54"/>
                <a:gd name="T31" fmla="*/ 1 h 34"/>
                <a:gd name="T32" fmla="*/ 1 w 54"/>
                <a:gd name="T33" fmla="*/ 0 h 34"/>
                <a:gd name="T34" fmla="*/ 1 w 54"/>
                <a:gd name="T35" fmla="*/ 3 h 34"/>
                <a:gd name="T36" fmla="*/ 0 w 54"/>
                <a:gd name="T37" fmla="*/ 6 h 34"/>
                <a:gd name="T38" fmla="*/ 1 w 54"/>
                <a:gd name="T39" fmla="*/ 5 h 34"/>
                <a:gd name="T40" fmla="*/ 1 w 54"/>
                <a:gd name="T41" fmla="*/ 6 h 34"/>
                <a:gd name="T42" fmla="*/ 2 w 54"/>
                <a:gd name="T43" fmla="*/ 6 h 34"/>
                <a:gd name="T44" fmla="*/ 3 w 54"/>
                <a:gd name="T45" fmla="*/ 3 h 34"/>
                <a:gd name="T46" fmla="*/ 4 w 54"/>
                <a:gd name="T47" fmla="*/ 5 h 34"/>
                <a:gd name="T48" fmla="*/ 6 w 54"/>
                <a:gd name="T49" fmla="*/ 9 h 34"/>
                <a:gd name="T50" fmla="*/ 16 w 54"/>
                <a:gd name="T51" fmla="*/ 14 h 34"/>
                <a:gd name="T52" fmla="*/ 15 w 54"/>
                <a:gd name="T53" fmla="*/ 14 h 34"/>
                <a:gd name="T54" fmla="*/ 16 w 54"/>
                <a:gd name="T55" fmla="*/ 14 h 34"/>
                <a:gd name="T56" fmla="*/ 22 w 54"/>
                <a:gd name="T57" fmla="*/ 17 h 34"/>
                <a:gd name="T58" fmla="*/ 33 w 54"/>
                <a:gd name="T59" fmla="*/ 23 h 34"/>
                <a:gd name="T60" fmla="*/ 43 w 54"/>
                <a:gd name="T61" fmla="*/ 29 h 34"/>
                <a:gd name="T62" fmla="*/ 46 w 54"/>
                <a:gd name="T63" fmla="*/ 31 h 34"/>
                <a:gd name="T64" fmla="*/ 48 w 54"/>
                <a:gd name="T65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4" h="34">
                  <a:moveTo>
                    <a:pt x="48" y="32"/>
                  </a:moveTo>
                  <a:cubicBezTo>
                    <a:pt x="54" y="34"/>
                    <a:pt x="46" y="27"/>
                    <a:pt x="51" y="28"/>
                  </a:cubicBezTo>
                  <a:cubicBezTo>
                    <a:pt x="45" y="24"/>
                    <a:pt x="36" y="17"/>
                    <a:pt x="34" y="19"/>
                  </a:cubicBezTo>
                  <a:cubicBezTo>
                    <a:pt x="35" y="19"/>
                    <a:pt x="36" y="19"/>
                    <a:pt x="34" y="18"/>
                  </a:cubicBezTo>
                  <a:cubicBezTo>
                    <a:pt x="34" y="18"/>
                    <a:pt x="33" y="18"/>
                    <a:pt x="32" y="17"/>
                  </a:cubicBezTo>
                  <a:cubicBezTo>
                    <a:pt x="31" y="17"/>
                    <a:pt x="29" y="17"/>
                    <a:pt x="29" y="17"/>
                  </a:cubicBezTo>
                  <a:cubicBezTo>
                    <a:pt x="29" y="17"/>
                    <a:pt x="30" y="18"/>
                    <a:pt x="31" y="19"/>
                  </a:cubicBezTo>
                  <a:cubicBezTo>
                    <a:pt x="32" y="19"/>
                    <a:pt x="33" y="20"/>
                    <a:pt x="33" y="20"/>
                  </a:cubicBezTo>
                  <a:cubicBezTo>
                    <a:pt x="28" y="20"/>
                    <a:pt x="15" y="13"/>
                    <a:pt x="13" y="10"/>
                  </a:cubicBezTo>
                  <a:cubicBezTo>
                    <a:pt x="21" y="13"/>
                    <a:pt x="19" y="9"/>
                    <a:pt x="28" y="16"/>
                  </a:cubicBezTo>
                  <a:cubicBezTo>
                    <a:pt x="28" y="15"/>
                    <a:pt x="27" y="13"/>
                    <a:pt x="30" y="14"/>
                  </a:cubicBezTo>
                  <a:cubicBezTo>
                    <a:pt x="23" y="11"/>
                    <a:pt x="18" y="7"/>
                    <a:pt x="12" y="4"/>
                  </a:cubicBezTo>
                  <a:cubicBezTo>
                    <a:pt x="11" y="4"/>
                    <a:pt x="9" y="3"/>
                    <a:pt x="8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2" y="0"/>
                    <a:pt x="1" y="0"/>
                  </a:cubicBezTo>
                  <a:cubicBezTo>
                    <a:pt x="3" y="2"/>
                    <a:pt x="2" y="3"/>
                    <a:pt x="1" y="3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6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3" y="5"/>
                    <a:pt x="2" y="4"/>
                    <a:pt x="3" y="3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3" y="6"/>
                    <a:pt x="3" y="6"/>
                    <a:pt x="6" y="9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8" y="15"/>
                    <a:pt x="22" y="17"/>
                  </a:cubicBezTo>
                  <a:cubicBezTo>
                    <a:pt x="25" y="19"/>
                    <a:pt x="29" y="21"/>
                    <a:pt x="33" y="23"/>
                  </a:cubicBezTo>
                  <a:cubicBezTo>
                    <a:pt x="36" y="25"/>
                    <a:pt x="40" y="27"/>
                    <a:pt x="43" y="29"/>
                  </a:cubicBezTo>
                  <a:cubicBezTo>
                    <a:pt x="44" y="30"/>
                    <a:pt x="46" y="30"/>
                    <a:pt x="46" y="31"/>
                  </a:cubicBezTo>
                  <a:cubicBezTo>
                    <a:pt x="47" y="31"/>
                    <a:pt x="48" y="32"/>
                    <a:pt x="48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Freeform 55"/>
            <p:cNvSpPr>
              <a:spLocks/>
            </p:cNvSpPr>
            <p:nvPr/>
          </p:nvSpPr>
          <p:spPr bwMode="auto">
            <a:xfrm>
              <a:off x="10074275" y="4049713"/>
              <a:ext cx="3175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Freeform 56"/>
            <p:cNvSpPr>
              <a:spLocks/>
            </p:cNvSpPr>
            <p:nvPr/>
          </p:nvSpPr>
          <p:spPr bwMode="auto">
            <a:xfrm>
              <a:off x="10053638" y="4035425"/>
              <a:ext cx="20637" cy="15875"/>
            </a:xfrm>
            <a:custGeom>
              <a:avLst/>
              <a:gdLst>
                <a:gd name="T0" fmla="*/ 6 w 8"/>
                <a:gd name="T1" fmla="*/ 6 h 6"/>
                <a:gd name="T2" fmla="*/ 8 w 8"/>
                <a:gd name="T3" fmla="*/ 5 h 6"/>
                <a:gd name="T4" fmla="*/ 4 w 8"/>
                <a:gd name="T5" fmla="*/ 2 h 6"/>
                <a:gd name="T6" fmla="*/ 6 w 8"/>
                <a:gd name="T7" fmla="*/ 2 h 6"/>
                <a:gd name="T8" fmla="*/ 0 w 8"/>
                <a:gd name="T9" fmla="*/ 0 h 6"/>
                <a:gd name="T10" fmla="*/ 6 w 8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6" y="6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4" y="3"/>
                    <a:pt x="4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Freeform 57"/>
            <p:cNvSpPr>
              <a:spLocks/>
            </p:cNvSpPr>
            <p:nvPr/>
          </p:nvSpPr>
          <p:spPr bwMode="auto">
            <a:xfrm>
              <a:off x="10034588" y="4016375"/>
              <a:ext cx="23812" cy="15875"/>
            </a:xfrm>
            <a:custGeom>
              <a:avLst/>
              <a:gdLst>
                <a:gd name="T0" fmla="*/ 5 w 9"/>
                <a:gd name="T1" fmla="*/ 1 h 6"/>
                <a:gd name="T2" fmla="*/ 9 w 9"/>
                <a:gd name="T3" fmla="*/ 5 h 6"/>
                <a:gd name="T4" fmla="*/ 7 w 9"/>
                <a:gd name="T5" fmla="*/ 2 h 6"/>
                <a:gd name="T6" fmla="*/ 4 w 9"/>
                <a:gd name="T7" fmla="*/ 0 h 6"/>
                <a:gd name="T8" fmla="*/ 0 w 9"/>
                <a:gd name="T9" fmla="*/ 3 h 6"/>
                <a:gd name="T10" fmla="*/ 5 w 9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6">
                  <a:moveTo>
                    <a:pt x="5" y="1"/>
                  </a:moveTo>
                  <a:cubicBezTo>
                    <a:pt x="9" y="4"/>
                    <a:pt x="5" y="5"/>
                    <a:pt x="9" y="5"/>
                  </a:cubicBezTo>
                  <a:cubicBezTo>
                    <a:pt x="9" y="4"/>
                    <a:pt x="8" y="3"/>
                    <a:pt x="7" y="2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6"/>
                    <a:pt x="6" y="4"/>
                    <a:pt x="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Freeform 58"/>
            <p:cNvSpPr>
              <a:spLocks/>
            </p:cNvSpPr>
            <p:nvPr/>
          </p:nvSpPr>
          <p:spPr bwMode="auto">
            <a:xfrm>
              <a:off x="9958388" y="3951288"/>
              <a:ext cx="4762" cy="6350"/>
            </a:xfrm>
            <a:custGeom>
              <a:avLst/>
              <a:gdLst>
                <a:gd name="T0" fmla="*/ 3 w 3"/>
                <a:gd name="T1" fmla="*/ 4 h 4"/>
                <a:gd name="T2" fmla="*/ 0 w 3"/>
                <a:gd name="T3" fmla="*/ 0 h 4"/>
                <a:gd name="T4" fmla="*/ 2 w 3"/>
                <a:gd name="T5" fmla="*/ 4 h 4"/>
                <a:gd name="T6" fmla="*/ 3 w 3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4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Freeform 59"/>
            <p:cNvSpPr>
              <a:spLocks/>
            </p:cNvSpPr>
            <p:nvPr/>
          </p:nvSpPr>
          <p:spPr bwMode="auto">
            <a:xfrm>
              <a:off x="9963150" y="3957638"/>
              <a:ext cx="11112" cy="7938"/>
            </a:xfrm>
            <a:custGeom>
              <a:avLst/>
              <a:gdLst>
                <a:gd name="T0" fmla="*/ 3 w 4"/>
                <a:gd name="T1" fmla="*/ 0 h 3"/>
                <a:gd name="T2" fmla="*/ 0 w 4"/>
                <a:gd name="T3" fmla="*/ 0 h 3"/>
                <a:gd name="T4" fmla="*/ 3 w 4"/>
                <a:gd name="T5" fmla="*/ 3 h 3"/>
                <a:gd name="T6" fmla="*/ 3 w 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4" y="1"/>
                    <a:pt x="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Freeform 60"/>
            <p:cNvSpPr>
              <a:spLocks/>
            </p:cNvSpPr>
            <p:nvPr/>
          </p:nvSpPr>
          <p:spPr bwMode="auto">
            <a:xfrm>
              <a:off x="9990138" y="3981450"/>
              <a:ext cx="11112" cy="7938"/>
            </a:xfrm>
            <a:custGeom>
              <a:avLst/>
              <a:gdLst>
                <a:gd name="T0" fmla="*/ 0 w 4"/>
                <a:gd name="T1" fmla="*/ 0 h 3"/>
                <a:gd name="T2" fmla="*/ 4 w 4"/>
                <a:gd name="T3" fmla="*/ 3 h 3"/>
                <a:gd name="T4" fmla="*/ 0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cubicBezTo>
                    <a:pt x="1" y="1"/>
                    <a:pt x="2" y="2"/>
                    <a:pt x="4" y="3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Freeform 61"/>
            <p:cNvSpPr>
              <a:spLocks/>
            </p:cNvSpPr>
            <p:nvPr/>
          </p:nvSpPr>
          <p:spPr bwMode="auto">
            <a:xfrm>
              <a:off x="9982200" y="3973513"/>
              <a:ext cx="7937" cy="7938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0 h 3"/>
                <a:gd name="T4" fmla="*/ 3 w 3"/>
                <a:gd name="T5" fmla="*/ 3 h 3"/>
                <a:gd name="T6" fmla="*/ 0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1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Freeform 62"/>
            <p:cNvSpPr>
              <a:spLocks/>
            </p:cNvSpPr>
            <p:nvPr/>
          </p:nvSpPr>
          <p:spPr bwMode="auto">
            <a:xfrm>
              <a:off x="9969500" y="3965575"/>
              <a:ext cx="12700" cy="15875"/>
            </a:xfrm>
            <a:custGeom>
              <a:avLst/>
              <a:gdLst>
                <a:gd name="T0" fmla="*/ 4 w 5"/>
                <a:gd name="T1" fmla="*/ 6 h 6"/>
                <a:gd name="T2" fmla="*/ 5 w 5"/>
                <a:gd name="T3" fmla="*/ 3 h 6"/>
                <a:gd name="T4" fmla="*/ 3 w 5"/>
                <a:gd name="T5" fmla="*/ 1 h 6"/>
                <a:gd name="T6" fmla="*/ 1 w 5"/>
                <a:gd name="T7" fmla="*/ 0 h 6"/>
                <a:gd name="T8" fmla="*/ 4 w 5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4" y="6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2"/>
                    <a:pt x="3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1"/>
                    <a:pt x="0" y="3"/>
                    <a:pt x="4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Freeform 63"/>
            <p:cNvSpPr>
              <a:spLocks/>
            </p:cNvSpPr>
            <p:nvPr/>
          </p:nvSpPr>
          <p:spPr bwMode="auto">
            <a:xfrm>
              <a:off x="10015538" y="4008438"/>
              <a:ext cx="11112" cy="4763"/>
            </a:xfrm>
            <a:custGeom>
              <a:avLst/>
              <a:gdLst>
                <a:gd name="T0" fmla="*/ 4 w 4"/>
                <a:gd name="T1" fmla="*/ 2 h 2"/>
                <a:gd name="T2" fmla="*/ 1 w 4"/>
                <a:gd name="T3" fmla="*/ 0 h 2"/>
                <a:gd name="T4" fmla="*/ 4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cubicBezTo>
                    <a:pt x="3" y="2"/>
                    <a:pt x="2" y="0"/>
                    <a:pt x="1" y="0"/>
                  </a:cubicBezTo>
                  <a:cubicBezTo>
                    <a:pt x="0" y="0"/>
                    <a:pt x="3" y="2"/>
                    <a:pt x="4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Freeform 64"/>
            <p:cNvSpPr>
              <a:spLocks/>
            </p:cNvSpPr>
            <p:nvPr/>
          </p:nvSpPr>
          <p:spPr bwMode="auto">
            <a:xfrm>
              <a:off x="10171113" y="4210050"/>
              <a:ext cx="0" cy="9525"/>
            </a:xfrm>
            <a:custGeom>
              <a:avLst/>
              <a:gdLst>
                <a:gd name="T0" fmla="*/ 0 h 3"/>
                <a:gd name="T1" fmla="*/ 1 h 3"/>
                <a:gd name="T2" fmla="*/ 3 h 3"/>
                <a:gd name="T3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Freeform 65"/>
            <p:cNvSpPr>
              <a:spLocks/>
            </p:cNvSpPr>
            <p:nvPr/>
          </p:nvSpPr>
          <p:spPr bwMode="auto">
            <a:xfrm>
              <a:off x="9031288" y="2446338"/>
              <a:ext cx="20637" cy="73025"/>
            </a:xfrm>
            <a:custGeom>
              <a:avLst/>
              <a:gdLst>
                <a:gd name="T0" fmla="*/ 2 w 8"/>
                <a:gd name="T1" fmla="*/ 0 h 27"/>
                <a:gd name="T2" fmla="*/ 2 w 8"/>
                <a:gd name="T3" fmla="*/ 2 h 27"/>
                <a:gd name="T4" fmla="*/ 0 w 8"/>
                <a:gd name="T5" fmla="*/ 6 h 27"/>
                <a:gd name="T6" fmla="*/ 3 w 8"/>
                <a:gd name="T7" fmla="*/ 11 h 27"/>
                <a:gd name="T8" fmla="*/ 1 w 8"/>
                <a:gd name="T9" fmla="*/ 14 h 27"/>
                <a:gd name="T10" fmla="*/ 3 w 8"/>
                <a:gd name="T11" fmla="*/ 22 h 27"/>
                <a:gd name="T12" fmla="*/ 3 w 8"/>
                <a:gd name="T13" fmla="*/ 17 h 27"/>
                <a:gd name="T14" fmla="*/ 5 w 8"/>
                <a:gd name="T15" fmla="*/ 27 h 27"/>
                <a:gd name="T16" fmla="*/ 5 w 8"/>
                <a:gd name="T17" fmla="*/ 17 h 27"/>
                <a:gd name="T18" fmla="*/ 6 w 8"/>
                <a:gd name="T19" fmla="*/ 18 h 27"/>
                <a:gd name="T20" fmla="*/ 6 w 8"/>
                <a:gd name="T21" fmla="*/ 11 h 27"/>
                <a:gd name="T22" fmla="*/ 7 w 8"/>
                <a:gd name="T23" fmla="*/ 12 h 27"/>
                <a:gd name="T24" fmla="*/ 2 w 8"/>
                <a:gd name="T2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27">
                  <a:moveTo>
                    <a:pt x="2" y="0"/>
                  </a:moveTo>
                  <a:cubicBezTo>
                    <a:pt x="2" y="1"/>
                    <a:pt x="2" y="1"/>
                    <a:pt x="2" y="2"/>
                  </a:cubicBezTo>
                  <a:cubicBezTo>
                    <a:pt x="2" y="4"/>
                    <a:pt x="1" y="6"/>
                    <a:pt x="0" y="6"/>
                  </a:cubicBezTo>
                  <a:cubicBezTo>
                    <a:pt x="2" y="10"/>
                    <a:pt x="0" y="10"/>
                    <a:pt x="3" y="11"/>
                  </a:cubicBezTo>
                  <a:cubicBezTo>
                    <a:pt x="4" y="14"/>
                    <a:pt x="2" y="17"/>
                    <a:pt x="1" y="14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6" y="18"/>
                    <a:pt x="2" y="25"/>
                    <a:pt x="5" y="2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6"/>
                    <a:pt x="6" y="12"/>
                    <a:pt x="6" y="11"/>
                  </a:cubicBezTo>
                  <a:cubicBezTo>
                    <a:pt x="6" y="11"/>
                    <a:pt x="7" y="11"/>
                    <a:pt x="7" y="12"/>
                  </a:cubicBezTo>
                  <a:cubicBezTo>
                    <a:pt x="8" y="1"/>
                    <a:pt x="3" y="9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" name="Freeform 66"/>
            <p:cNvSpPr>
              <a:spLocks/>
            </p:cNvSpPr>
            <p:nvPr/>
          </p:nvSpPr>
          <p:spPr bwMode="auto">
            <a:xfrm>
              <a:off x="9031288" y="2381250"/>
              <a:ext cx="34925" cy="71438"/>
            </a:xfrm>
            <a:custGeom>
              <a:avLst/>
              <a:gdLst>
                <a:gd name="T0" fmla="*/ 8 w 13"/>
                <a:gd name="T1" fmla="*/ 17 h 26"/>
                <a:gd name="T2" fmla="*/ 6 w 13"/>
                <a:gd name="T3" fmla="*/ 13 h 26"/>
                <a:gd name="T4" fmla="*/ 7 w 13"/>
                <a:gd name="T5" fmla="*/ 7 h 26"/>
                <a:gd name="T6" fmla="*/ 4 w 13"/>
                <a:gd name="T7" fmla="*/ 5 h 26"/>
                <a:gd name="T8" fmla="*/ 5 w 13"/>
                <a:gd name="T9" fmla="*/ 8 h 26"/>
                <a:gd name="T10" fmla="*/ 2 w 13"/>
                <a:gd name="T11" fmla="*/ 1 h 26"/>
                <a:gd name="T12" fmla="*/ 3 w 13"/>
                <a:gd name="T13" fmla="*/ 10 h 26"/>
                <a:gd name="T14" fmla="*/ 0 w 13"/>
                <a:gd name="T15" fmla="*/ 20 h 26"/>
                <a:gd name="T16" fmla="*/ 2 w 13"/>
                <a:gd name="T17" fmla="*/ 24 h 26"/>
                <a:gd name="T18" fmla="*/ 2 w 13"/>
                <a:gd name="T19" fmla="*/ 23 h 26"/>
                <a:gd name="T20" fmla="*/ 6 w 13"/>
                <a:gd name="T21" fmla="*/ 23 h 26"/>
                <a:gd name="T22" fmla="*/ 5 w 13"/>
                <a:gd name="T23" fmla="*/ 18 h 26"/>
                <a:gd name="T24" fmla="*/ 9 w 13"/>
                <a:gd name="T25" fmla="*/ 26 h 26"/>
                <a:gd name="T26" fmla="*/ 11 w 13"/>
                <a:gd name="T27" fmla="*/ 20 h 26"/>
                <a:gd name="T28" fmla="*/ 13 w 13"/>
                <a:gd name="T29" fmla="*/ 14 h 26"/>
                <a:gd name="T30" fmla="*/ 8 w 13"/>
                <a:gd name="T3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" h="26">
                  <a:moveTo>
                    <a:pt x="8" y="17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2"/>
                    <a:pt x="4" y="5"/>
                  </a:cubicBezTo>
                  <a:cubicBezTo>
                    <a:pt x="5" y="6"/>
                    <a:pt x="5" y="7"/>
                    <a:pt x="5" y="8"/>
                  </a:cubicBezTo>
                  <a:cubicBezTo>
                    <a:pt x="2" y="7"/>
                    <a:pt x="4" y="0"/>
                    <a:pt x="2" y="1"/>
                  </a:cubicBezTo>
                  <a:cubicBezTo>
                    <a:pt x="2" y="6"/>
                    <a:pt x="1" y="7"/>
                    <a:pt x="3" y="10"/>
                  </a:cubicBezTo>
                  <a:cubicBezTo>
                    <a:pt x="2" y="15"/>
                    <a:pt x="1" y="18"/>
                    <a:pt x="0" y="20"/>
                  </a:cubicBezTo>
                  <a:cubicBezTo>
                    <a:pt x="1" y="22"/>
                    <a:pt x="2" y="22"/>
                    <a:pt x="2" y="24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1"/>
                    <a:pt x="5" y="20"/>
                    <a:pt x="5" y="18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1" y="25"/>
                    <a:pt x="11" y="22"/>
                    <a:pt x="11" y="20"/>
                  </a:cubicBezTo>
                  <a:cubicBezTo>
                    <a:pt x="12" y="17"/>
                    <a:pt x="12" y="15"/>
                    <a:pt x="13" y="14"/>
                  </a:cubicBezTo>
                  <a:cubicBezTo>
                    <a:pt x="9" y="17"/>
                    <a:pt x="11" y="11"/>
                    <a:pt x="8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" name="Freeform 67"/>
            <p:cNvSpPr>
              <a:spLocks/>
            </p:cNvSpPr>
            <p:nvPr/>
          </p:nvSpPr>
          <p:spPr bwMode="auto">
            <a:xfrm>
              <a:off x="9461500" y="2774950"/>
              <a:ext cx="1587" cy="3175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Freeform 68"/>
            <p:cNvSpPr>
              <a:spLocks/>
            </p:cNvSpPr>
            <p:nvPr/>
          </p:nvSpPr>
          <p:spPr bwMode="auto">
            <a:xfrm>
              <a:off x="9428163" y="2640013"/>
              <a:ext cx="25400" cy="52388"/>
            </a:xfrm>
            <a:custGeom>
              <a:avLst/>
              <a:gdLst>
                <a:gd name="T0" fmla="*/ 0 w 9"/>
                <a:gd name="T1" fmla="*/ 0 h 19"/>
                <a:gd name="T2" fmla="*/ 2 w 9"/>
                <a:gd name="T3" fmla="*/ 8 h 19"/>
                <a:gd name="T4" fmla="*/ 0 w 9"/>
                <a:gd name="T5" fmla="*/ 9 h 19"/>
                <a:gd name="T6" fmla="*/ 1 w 9"/>
                <a:gd name="T7" fmla="*/ 12 h 19"/>
                <a:gd name="T8" fmla="*/ 1 w 9"/>
                <a:gd name="T9" fmla="*/ 10 h 19"/>
                <a:gd name="T10" fmla="*/ 7 w 9"/>
                <a:gd name="T11" fmla="*/ 19 h 19"/>
                <a:gd name="T12" fmla="*/ 6 w 9"/>
                <a:gd name="T13" fmla="*/ 10 h 19"/>
                <a:gd name="T14" fmla="*/ 6 w 9"/>
                <a:gd name="T15" fmla="*/ 8 h 19"/>
                <a:gd name="T16" fmla="*/ 2 w 9"/>
                <a:gd name="T17" fmla="*/ 1 h 19"/>
                <a:gd name="T18" fmla="*/ 0 w 9"/>
                <a:gd name="T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9">
                  <a:moveTo>
                    <a:pt x="0" y="0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1" y="7"/>
                    <a:pt x="2" y="11"/>
                    <a:pt x="0" y="9"/>
                  </a:cubicBezTo>
                  <a:cubicBezTo>
                    <a:pt x="1" y="10"/>
                    <a:pt x="1" y="13"/>
                    <a:pt x="1" y="12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4" y="15"/>
                    <a:pt x="5" y="12"/>
                    <a:pt x="7" y="19"/>
                  </a:cubicBezTo>
                  <a:cubicBezTo>
                    <a:pt x="9" y="15"/>
                    <a:pt x="8" y="13"/>
                    <a:pt x="6" y="10"/>
                  </a:cubicBezTo>
                  <a:cubicBezTo>
                    <a:pt x="6" y="10"/>
                    <a:pt x="6" y="9"/>
                    <a:pt x="6" y="8"/>
                  </a:cubicBezTo>
                  <a:cubicBezTo>
                    <a:pt x="2" y="1"/>
                    <a:pt x="2" y="1"/>
                    <a:pt x="2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Freeform 69"/>
            <p:cNvSpPr>
              <a:spLocks/>
            </p:cNvSpPr>
            <p:nvPr/>
          </p:nvSpPr>
          <p:spPr bwMode="auto">
            <a:xfrm>
              <a:off x="9169400" y="2840038"/>
              <a:ext cx="4762" cy="3175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0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0"/>
                    <a:pt x="2" y="1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Freeform 70"/>
            <p:cNvSpPr>
              <a:spLocks/>
            </p:cNvSpPr>
            <p:nvPr/>
          </p:nvSpPr>
          <p:spPr bwMode="auto">
            <a:xfrm>
              <a:off x="9070975" y="2295525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" name="Freeform 71"/>
            <p:cNvSpPr>
              <a:spLocks/>
            </p:cNvSpPr>
            <p:nvPr/>
          </p:nvSpPr>
          <p:spPr bwMode="auto">
            <a:xfrm>
              <a:off x="9466263" y="2325688"/>
              <a:ext cx="0" cy="4763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Freeform 72"/>
            <p:cNvSpPr>
              <a:spLocks/>
            </p:cNvSpPr>
            <p:nvPr/>
          </p:nvSpPr>
          <p:spPr bwMode="auto">
            <a:xfrm>
              <a:off x="9434513" y="2190750"/>
              <a:ext cx="1587" cy="7938"/>
            </a:xfrm>
            <a:custGeom>
              <a:avLst/>
              <a:gdLst>
                <a:gd name="T0" fmla="*/ 1 w 1"/>
                <a:gd name="T1" fmla="*/ 3 h 3"/>
                <a:gd name="T2" fmla="*/ 0 w 1"/>
                <a:gd name="T3" fmla="*/ 0 h 3"/>
                <a:gd name="T4" fmla="*/ 1 w 1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" name="Freeform 73"/>
            <p:cNvSpPr>
              <a:spLocks/>
            </p:cNvSpPr>
            <p:nvPr/>
          </p:nvSpPr>
          <p:spPr bwMode="auto">
            <a:xfrm>
              <a:off x="9093200" y="22367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" name="Freeform 74"/>
            <p:cNvSpPr>
              <a:spLocks/>
            </p:cNvSpPr>
            <p:nvPr/>
          </p:nvSpPr>
          <p:spPr bwMode="auto">
            <a:xfrm>
              <a:off x="9420225" y="2082800"/>
              <a:ext cx="3175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" name="Freeform 75"/>
            <p:cNvSpPr>
              <a:spLocks/>
            </p:cNvSpPr>
            <p:nvPr/>
          </p:nvSpPr>
          <p:spPr bwMode="auto">
            <a:xfrm>
              <a:off x="9436100" y="21986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Freeform 76"/>
            <p:cNvSpPr>
              <a:spLocks/>
            </p:cNvSpPr>
            <p:nvPr/>
          </p:nvSpPr>
          <p:spPr bwMode="auto">
            <a:xfrm>
              <a:off x="9439275" y="2389188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" name="Freeform 77"/>
            <p:cNvSpPr>
              <a:spLocks/>
            </p:cNvSpPr>
            <p:nvPr/>
          </p:nvSpPr>
          <p:spPr bwMode="auto">
            <a:xfrm>
              <a:off x="9447213" y="2584450"/>
              <a:ext cx="3175" cy="7938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3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" name="Freeform 78"/>
            <p:cNvSpPr>
              <a:spLocks/>
            </p:cNvSpPr>
            <p:nvPr/>
          </p:nvSpPr>
          <p:spPr bwMode="auto">
            <a:xfrm>
              <a:off x="9458325" y="2400300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" name="Freeform 79"/>
            <p:cNvSpPr>
              <a:spLocks/>
            </p:cNvSpPr>
            <p:nvPr/>
          </p:nvSpPr>
          <p:spPr bwMode="auto">
            <a:xfrm>
              <a:off x="9034463" y="2335213"/>
              <a:ext cx="1587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" name="Freeform 80"/>
            <p:cNvSpPr>
              <a:spLocks/>
            </p:cNvSpPr>
            <p:nvPr/>
          </p:nvSpPr>
          <p:spPr bwMode="auto">
            <a:xfrm>
              <a:off x="9043988" y="2357438"/>
              <a:ext cx="3175" cy="7938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3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" name="Freeform 81"/>
            <p:cNvSpPr>
              <a:spLocks/>
            </p:cNvSpPr>
            <p:nvPr/>
          </p:nvSpPr>
          <p:spPr bwMode="auto">
            <a:xfrm>
              <a:off x="9307513" y="2079625"/>
              <a:ext cx="7937" cy="7938"/>
            </a:xfrm>
            <a:custGeom>
              <a:avLst/>
              <a:gdLst>
                <a:gd name="T0" fmla="*/ 3 w 3"/>
                <a:gd name="T1" fmla="*/ 2 h 3"/>
                <a:gd name="T2" fmla="*/ 1 w 3"/>
                <a:gd name="T3" fmla="*/ 0 h 3"/>
                <a:gd name="T4" fmla="*/ 3 w 3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2" y="1"/>
                    <a:pt x="0" y="1"/>
                    <a:pt x="1" y="0"/>
                  </a:cubicBezTo>
                  <a:cubicBezTo>
                    <a:pt x="0" y="1"/>
                    <a:pt x="0" y="3"/>
                    <a:pt x="3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" name="Freeform 82"/>
            <p:cNvSpPr>
              <a:spLocks/>
            </p:cNvSpPr>
            <p:nvPr/>
          </p:nvSpPr>
          <p:spPr bwMode="auto">
            <a:xfrm>
              <a:off x="9043988" y="2344738"/>
              <a:ext cx="26987" cy="66675"/>
            </a:xfrm>
            <a:custGeom>
              <a:avLst/>
              <a:gdLst>
                <a:gd name="T0" fmla="*/ 0 w 10"/>
                <a:gd name="T1" fmla="*/ 9 h 25"/>
                <a:gd name="T2" fmla="*/ 2 w 10"/>
                <a:gd name="T3" fmla="*/ 12 h 25"/>
                <a:gd name="T4" fmla="*/ 3 w 10"/>
                <a:gd name="T5" fmla="*/ 20 h 25"/>
                <a:gd name="T6" fmla="*/ 6 w 10"/>
                <a:gd name="T7" fmla="*/ 21 h 25"/>
                <a:gd name="T8" fmla="*/ 5 w 10"/>
                <a:gd name="T9" fmla="*/ 16 h 25"/>
                <a:gd name="T10" fmla="*/ 6 w 10"/>
                <a:gd name="T11" fmla="*/ 21 h 25"/>
                <a:gd name="T12" fmla="*/ 10 w 10"/>
                <a:gd name="T13" fmla="*/ 21 h 25"/>
                <a:gd name="T14" fmla="*/ 7 w 10"/>
                <a:gd name="T15" fmla="*/ 0 h 25"/>
                <a:gd name="T16" fmla="*/ 6 w 10"/>
                <a:gd name="T17" fmla="*/ 7 h 25"/>
                <a:gd name="T18" fmla="*/ 5 w 10"/>
                <a:gd name="T19" fmla="*/ 14 h 25"/>
                <a:gd name="T20" fmla="*/ 3 w 10"/>
                <a:gd name="T21" fmla="*/ 12 h 25"/>
                <a:gd name="T22" fmla="*/ 5 w 10"/>
                <a:gd name="T23" fmla="*/ 6 h 25"/>
                <a:gd name="T24" fmla="*/ 5 w 10"/>
                <a:gd name="T25" fmla="*/ 0 h 25"/>
                <a:gd name="T26" fmla="*/ 4 w 10"/>
                <a:gd name="T27" fmla="*/ 5 h 25"/>
                <a:gd name="T28" fmla="*/ 3 w 10"/>
                <a:gd name="T29" fmla="*/ 10 h 25"/>
                <a:gd name="T30" fmla="*/ 0 w 10"/>
                <a:gd name="T31" fmla="*/ 8 h 25"/>
                <a:gd name="T32" fmla="*/ 0 w 10"/>
                <a:gd name="T33" fmla="*/ 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" h="25">
                  <a:moveTo>
                    <a:pt x="0" y="9"/>
                  </a:moveTo>
                  <a:cubicBezTo>
                    <a:pt x="0" y="10"/>
                    <a:pt x="1" y="21"/>
                    <a:pt x="2" y="12"/>
                  </a:cubicBezTo>
                  <a:cubicBezTo>
                    <a:pt x="5" y="13"/>
                    <a:pt x="3" y="18"/>
                    <a:pt x="3" y="20"/>
                  </a:cubicBezTo>
                  <a:cubicBezTo>
                    <a:pt x="4" y="19"/>
                    <a:pt x="5" y="21"/>
                    <a:pt x="6" y="21"/>
                  </a:cubicBezTo>
                  <a:cubicBezTo>
                    <a:pt x="6" y="20"/>
                    <a:pt x="5" y="18"/>
                    <a:pt x="5" y="16"/>
                  </a:cubicBezTo>
                  <a:cubicBezTo>
                    <a:pt x="7" y="16"/>
                    <a:pt x="7" y="19"/>
                    <a:pt x="6" y="21"/>
                  </a:cubicBezTo>
                  <a:cubicBezTo>
                    <a:pt x="8" y="18"/>
                    <a:pt x="8" y="25"/>
                    <a:pt x="10" y="21"/>
                  </a:cubicBezTo>
                  <a:cubicBezTo>
                    <a:pt x="10" y="12"/>
                    <a:pt x="9" y="6"/>
                    <a:pt x="7" y="0"/>
                  </a:cubicBezTo>
                  <a:cubicBezTo>
                    <a:pt x="7" y="2"/>
                    <a:pt x="6" y="5"/>
                    <a:pt x="6" y="7"/>
                  </a:cubicBezTo>
                  <a:cubicBezTo>
                    <a:pt x="6" y="10"/>
                    <a:pt x="6" y="12"/>
                    <a:pt x="5" y="14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10"/>
                    <a:pt x="5" y="8"/>
                    <a:pt x="5" y="6"/>
                  </a:cubicBezTo>
                  <a:cubicBezTo>
                    <a:pt x="5" y="4"/>
                    <a:pt x="5" y="2"/>
                    <a:pt x="5" y="0"/>
                  </a:cubicBezTo>
                  <a:cubicBezTo>
                    <a:pt x="5" y="0"/>
                    <a:pt x="5" y="3"/>
                    <a:pt x="4" y="5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1" y="15"/>
                    <a:pt x="0" y="11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" name="Freeform 83"/>
            <p:cNvSpPr>
              <a:spLocks/>
            </p:cNvSpPr>
            <p:nvPr/>
          </p:nvSpPr>
          <p:spPr bwMode="auto">
            <a:xfrm>
              <a:off x="9439275" y="25050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" name="Freeform 84"/>
            <p:cNvSpPr>
              <a:spLocks/>
            </p:cNvSpPr>
            <p:nvPr/>
          </p:nvSpPr>
          <p:spPr bwMode="auto">
            <a:xfrm>
              <a:off x="9331325" y="2106613"/>
              <a:ext cx="7937" cy="0"/>
            </a:xfrm>
            <a:custGeom>
              <a:avLst/>
              <a:gdLst>
                <a:gd name="T0" fmla="*/ 3 w 3"/>
                <a:gd name="T1" fmla="*/ 0 w 3"/>
                <a:gd name="T2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6" name="Freeform 85"/>
            <p:cNvSpPr>
              <a:spLocks/>
            </p:cNvSpPr>
            <p:nvPr/>
          </p:nvSpPr>
          <p:spPr bwMode="auto">
            <a:xfrm>
              <a:off x="9201150" y="2079625"/>
              <a:ext cx="6350" cy="3175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2 w 2"/>
                <a:gd name="T5" fmla="*/ 0 h 1"/>
                <a:gd name="T6" fmla="*/ 0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7" name="Freeform 86"/>
            <p:cNvSpPr>
              <a:spLocks/>
            </p:cNvSpPr>
            <p:nvPr/>
          </p:nvSpPr>
          <p:spPr bwMode="auto">
            <a:xfrm>
              <a:off x="9507538" y="2087563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8" name="Freeform 87"/>
            <p:cNvSpPr>
              <a:spLocks/>
            </p:cNvSpPr>
            <p:nvPr/>
          </p:nvSpPr>
          <p:spPr bwMode="auto">
            <a:xfrm>
              <a:off x="9461500" y="22272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9" name="Freeform 88"/>
            <p:cNvSpPr>
              <a:spLocks/>
            </p:cNvSpPr>
            <p:nvPr/>
          </p:nvSpPr>
          <p:spPr bwMode="auto">
            <a:xfrm>
              <a:off x="9434513" y="2152650"/>
              <a:ext cx="34925" cy="150813"/>
            </a:xfrm>
            <a:custGeom>
              <a:avLst/>
              <a:gdLst>
                <a:gd name="T0" fmla="*/ 8 w 13"/>
                <a:gd name="T1" fmla="*/ 14 h 56"/>
                <a:gd name="T2" fmla="*/ 9 w 13"/>
                <a:gd name="T3" fmla="*/ 17 h 56"/>
                <a:gd name="T4" fmla="*/ 7 w 13"/>
                <a:gd name="T5" fmla="*/ 8 h 56"/>
                <a:gd name="T6" fmla="*/ 8 w 13"/>
                <a:gd name="T7" fmla="*/ 7 h 56"/>
                <a:gd name="T8" fmla="*/ 4 w 13"/>
                <a:gd name="T9" fmla="*/ 2 h 56"/>
                <a:gd name="T10" fmla="*/ 5 w 13"/>
                <a:gd name="T11" fmla="*/ 3 h 56"/>
                <a:gd name="T12" fmla="*/ 3 w 13"/>
                <a:gd name="T13" fmla="*/ 7 h 56"/>
                <a:gd name="T14" fmla="*/ 6 w 13"/>
                <a:gd name="T15" fmla="*/ 22 h 56"/>
                <a:gd name="T16" fmla="*/ 3 w 13"/>
                <a:gd name="T17" fmla="*/ 11 h 56"/>
                <a:gd name="T18" fmla="*/ 1 w 13"/>
                <a:gd name="T19" fmla="*/ 12 h 56"/>
                <a:gd name="T20" fmla="*/ 1 w 13"/>
                <a:gd name="T21" fmla="*/ 2 h 56"/>
                <a:gd name="T22" fmla="*/ 1 w 13"/>
                <a:gd name="T23" fmla="*/ 7 h 56"/>
                <a:gd name="T24" fmla="*/ 0 w 13"/>
                <a:gd name="T25" fmla="*/ 7 h 56"/>
                <a:gd name="T26" fmla="*/ 1 w 13"/>
                <a:gd name="T27" fmla="*/ 17 h 56"/>
                <a:gd name="T28" fmla="*/ 4 w 13"/>
                <a:gd name="T29" fmla="*/ 29 h 56"/>
                <a:gd name="T30" fmla="*/ 3 w 13"/>
                <a:gd name="T31" fmla="*/ 29 h 56"/>
                <a:gd name="T32" fmla="*/ 3 w 13"/>
                <a:gd name="T33" fmla="*/ 46 h 56"/>
                <a:gd name="T34" fmla="*/ 6 w 13"/>
                <a:gd name="T35" fmla="*/ 36 h 56"/>
                <a:gd name="T36" fmla="*/ 7 w 13"/>
                <a:gd name="T37" fmla="*/ 40 h 56"/>
                <a:gd name="T38" fmla="*/ 7 w 13"/>
                <a:gd name="T39" fmla="*/ 49 h 56"/>
                <a:gd name="T40" fmla="*/ 8 w 13"/>
                <a:gd name="T41" fmla="*/ 46 h 56"/>
                <a:gd name="T42" fmla="*/ 10 w 13"/>
                <a:gd name="T43" fmla="*/ 56 h 56"/>
                <a:gd name="T44" fmla="*/ 11 w 13"/>
                <a:gd name="T45" fmla="*/ 46 h 56"/>
                <a:gd name="T46" fmla="*/ 13 w 13"/>
                <a:gd name="T47" fmla="*/ 49 h 56"/>
                <a:gd name="T48" fmla="*/ 11 w 13"/>
                <a:gd name="T49" fmla="*/ 39 h 56"/>
                <a:gd name="T50" fmla="*/ 5 w 13"/>
                <a:gd name="T51" fmla="*/ 32 h 56"/>
                <a:gd name="T52" fmla="*/ 10 w 13"/>
                <a:gd name="T53" fmla="*/ 28 h 56"/>
                <a:gd name="T54" fmla="*/ 8 w 13"/>
                <a:gd name="T55" fmla="*/ 1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" h="56">
                  <a:moveTo>
                    <a:pt x="8" y="14"/>
                  </a:moveTo>
                  <a:cubicBezTo>
                    <a:pt x="9" y="17"/>
                    <a:pt x="9" y="17"/>
                    <a:pt x="9" y="17"/>
                  </a:cubicBezTo>
                  <a:cubicBezTo>
                    <a:pt x="9" y="12"/>
                    <a:pt x="8" y="10"/>
                    <a:pt x="7" y="8"/>
                  </a:cubicBezTo>
                  <a:cubicBezTo>
                    <a:pt x="7" y="8"/>
                    <a:pt x="8" y="7"/>
                    <a:pt x="8" y="7"/>
                  </a:cubicBezTo>
                  <a:cubicBezTo>
                    <a:pt x="8" y="2"/>
                    <a:pt x="5" y="0"/>
                    <a:pt x="4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6" y="8"/>
                    <a:pt x="4" y="17"/>
                    <a:pt x="6" y="22"/>
                  </a:cubicBezTo>
                  <a:cubicBezTo>
                    <a:pt x="4" y="19"/>
                    <a:pt x="1" y="16"/>
                    <a:pt x="3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8"/>
                    <a:pt x="3" y="5"/>
                    <a:pt x="1" y="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0"/>
                    <a:pt x="2" y="14"/>
                    <a:pt x="1" y="17"/>
                  </a:cubicBezTo>
                  <a:cubicBezTo>
                    <a:pt x="2" y="20"/>
                    <a:pt x="4" y="22"/>
                    <a:pt x="4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7" y="34"/>
                    <a:pt x="1" y="42"/>
                    <a:pt x="3" y="46"/>
                  </a:cubicBezTo>
                  <a:cubicBezTo>
                    <a:pt x="6" y="48"/>
                    <a:pt x="4" y="38"/>
                    <a:pt x="6" y="36"/>
                  </a:cubicBezTo>
                  <a:cubicBezTo>
                    <a:pt x="7" y="39"/>
                    <a:pt x="5" y="42"/>
                    <a:pt x="7" y="40"/>
                  </a:cubicBezTo>
                  <a:cubicBezTo>
                    <a:pt x="9" y="46"/>
                    <a:pt x="4" y="44"/>
                    <a:pt x="7" y="49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9" y="49"/>
                    <a:pt x="8" y="53"/>
                    <a:pt x="10" y="56"/>
                  </a:cubicBezTo>
                  <a:cubicBezTo>
                    <a:pt x="12" y="56"/>
                    <a:pt x="10" y="51"/>
                    <a:pt x="11" y="46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7" y="36"/>
                    <a:pt x="7" y="38"/>
                    <a:pt x="5" y="32"/>
                  </a:cubicBezTo>
                  <a:cubicBezTo>
                    <a:pt x="7" y="30"/>
                    <a:pt x="9" y="29"/>
                    <a:pt x="10" y="28"/>
                  </a:cubicBezTo>
                  <a:cubicBezTo>
                    <a:pt x="9" y="26"/>
                    <a:pt x="8" y="20"/>
                    <a:pt x="8" y="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0" name="Freeform 89"/>
            <p:cNvSpPr>
              <a:spLocks/>
            </p:cNvSpPr>
            <p:nvPr/>
          </p:nvSpPr>
          <p:spPr bwMode="auto">
            <a:xfrm>
              <a:off x="9034463" y="2341563"/>
              <a:ext cx="4762" cy="15875"/>
            </a:xfrm>
            <a:custGeom>
              <a:avLst/>
              <a:gdLst>
                <a:gd name="T0" fmla="*/ 1 w 2"/>
                <a:gd name="T1" fmla="*/ 6 h 6"/>
                <a:gd name="T2" fmla="*/ 0 w 2"/>
                <a:gd name="T3" fmla="*/ 1 h 6"/>
                <a:gd name="T4" fmla="*/ 1 w 2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6">
                  <a:moveTo>
                    <a:pt x="1" y="6"/>
                  </a:moveTo>
                  <a:cubicBezTo>
                    <a:pt x="0" y="6"/>
                    <a:pt x="2" y="0"/>
                    <a:pt x="0" y="1"/>
                  </a:cubicBezTo>
                  <a:cubicBezTo>
                    <a:pt x="0" y="3"/>
                    <a:pt x="0" y="6"/>
                    <a:pt x="1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1" name="Freeform 90"/>
            <p:cNvSpPr>
              <a:spLocks/>
            </p:cNvSpPr>
            <p:nvPr/>
          </p:nvSpPr>
          <p:spPr bwMode="auto">
            <a:xfrm>
              <a:off x="9028113" y="2349500"/>
              <a:ext cx="3175" cy="11113"/>
            </a:xfrm>
            <a:custGeom>
              <a:avLst/>
              <a:gdLst>
                <a:gd name="T0" fmla="*/ 0 w 1"/>
                <a:gd name="T1" fmla="*/ 4 h 4"/>
                <a:gd name="T2" fmla="*/ 1 w 1"/>
                <a:gd name="T3" fmla="*/ 2 h 4"/>
                <a:gd name="T4" fmla="*/ 1 w 1"/>
                <a:gd name="T5" fmla="*/ 0 h 4"/>
                <a:gd name="T6" fmla="*/ 0 w 1"/>
                <a:gd name="T7" fmla="*/ 2 h 4"/>
                <a:gd name="T8" fmla="*/ 0 w 1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4">
                  <a:moveTo>
                    <a:pt x="0" y="4"/>
                  </a:moveTo>
                  <a:cubicBezTo>
                    <a:pt x="0" y="4"/>
                    <a:pt x="0" y="3"/>
                    <a:pt x="1" y="2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2" name="Freeform 91"/>
            <p:cNvSpPr>
              <a:spLocks/>
            </p:cNvSpPr>
            <p:nvPr/>
          </p:nvSpPr>
          <p:spPr bwMode="auto">
            <a:xfrm>
              <a:off x="9142413" y="2187575"/>
              <a:ext cx="4762" cy="11113"/>
            </a:xfrm>
            <a:custGeom>
              <a:avLst/>
              <a:gdLst>
                <a:gd name="T0" fmla="*/ 2 w 2"/>
                <a:gd name="T1" fmla="*/ 0 h 4"/>
                <a:gd name="T2" fmla="*/ 0 w 2"/>
                <a:gd name="T3" fmla="*/ 3 h 4"/>
                <a:gd name="T4" fmla="*/ 2 w 2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1" y="4"/>
                    <a:pt x="1" y="1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" name="Freeform 92"/>
            <p:cNvSpPr>
              <a:spLocks/>
            </p:cNvSpPr>
            <p:nvPr/>
          </p:nvSpPr>
          <p:spPr bwMode="auto">
            <a:xfrm>
              <a:off x="9124950" y="2730500"/>
              <a:ext cx="44450" cy="53975"/>
            </a:xfrm>
            <a:custGeom>
              <a:avLst/>
              <a:gdLst>
                <a:gd name="T0" fmla="*/ 8 w 16"/>
                <a:gd name="T1" fmla="*/ 10 h 20"/>
                <a:gd name="T2" fmla="*/ 3 w 16"/>
                <a:gd name="T3" fmla="*/ 3 h 20"/>
                <a:gd name="T4" fmla="*/ 0 w 16"/>
                <a:gd name="T5" fmla="*/ 0 h 20"/>
                <a:gd name="T6" fmla="*/ 7 w 16"/>
                <a:gd name="T7" fmla="*/ 9 h 20"/>
                <a:gd name="T8" fmla="*/ 16 w 16"/>
                <a:gd name="T9" fmla="*/ 20 h 20"/>
                <a:gd name="T10" fmla="*/ 8 w 16"/>
                <a:gd name="T11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20">
                  <a:moveTo>
                    <a:pt x="8" y="10"/>
                  </a:moveTo>
                  <a:cubicBezTo>
                    <a:pt x="6" y="8"/>
                    <a:pt x="4" y="5"/>
                    <a:pt x="3" y="3"/>
                  </a:cubicBezTo>
                  <a:cubicBezTo>
                    <a:pt x="1" y="1"/>
                    <a:pt x="0" y="0"/>
                    <a:pt x="0" y="0"/>
                  </a:cubicBezTo>
                  <a:cubicBezTo>
                    <a:pt x="3" y="3"/>
                    <a:pt x="5" y="6"/>
                    <a:pt x="7" y="9"/>
                  </a:cubicBezTo>
                  <a:cubicBezTo>
                    <a:pt x="9" y="12"/>
                    <a:pt x="12" y="15"/>
                    <a:pt x="16" y="20"/>
                  </a:cubicBezTo>
                  <a:cubicBezTo>
                    <a:pt x="16" y="20"/>
                    <a:pt x="12" y="15"/>
                    <a:pt x="8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4" name="Freeform 93"/>
            <p:cNvSpPr>
              <a:spLocks/>
            </p:cNvSpPr>
            <p:nvPr/>
          </p:nvSpPr>
          <p:spPr bwMode="auto">
            <a:xfrm>
              <a:off x="9280525" y="2079625"/>
              <a:ext cx="55562" cy="22225"/>
            </a:xfrm>
            <a:custGeom>
              <a:avLst/>
              <a:gdLst>
                <a:gd name="T0" fmla="*/ 21 w 21"/>
                <a:gd name="T1" fmla="*/ 2 h 8"/>
                <a:gd name="T2" fmla="*/ 17 w 21"/>
                <a:gd name="T3" fmla="*/ 0 h 8"/>
                <a:gd name="T4" fmla="*/ 0 w 21"/>
                <a:gd name="T5" fmla="*/ 8 h 8"/>
                <a:gd name="T6" fmla="*/ 21 w 21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8">
                  <a:moveTo>
                    <a:pt x="21" y="2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0" y="3"/>
                    <a:pt x="7" y="6"/>
                    <a:pt x="0" y="8"/>
                  </a:cubicBezTo>
                  <a:cubicBezTo>
                    <a:pt x="10" y="8"/>
                    <a:pt x="12" y="1"/>
                    <a:pt x="2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" name="Freeform 94"/>
            <p:cNvSpPr>
              <a:spLocks/>
            </p:cNvSpPr>
            <p:nvPr/>
          </p:nvSpPr>
          <p:spPr bwMode="auto">
            <a:xfrm>
              <a:off x="9317038" y="2095500"/>
              <a:ext cx="19050" cy="14288"/>
            </a:xfrm>
            <a:custGeom>
              <a:avLst/>
              <a:gdLst>
                <a:gd name="T0" fmla="*/ 0 w 7"/>
                <a:gd name="T1" fmla="*/ 3 h 5"/>
                <a:gd name="T2" fmla="*/ 2 w 7"/>
                <a:gd name="T3" fmla="*/ 5 h 5"/>
                <a:gd name="T4" fmla="*/ 6 w 7"/>
                <a:gd name="T5" fmla="*/ 0 h 5"/>
                <a:gd name="T6" fmla="*/ 0 w 7"/>
                <a:gd name="T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5">
                  <a:moveTo>
                    <a:pt x="0" y="3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1" y="3"/>
                    <a:pt x="7" y="1"/>
                    <a:pt x="6" y="0"/>
                  </a:cubicBezTo>
                  <a:cubicBezTo>
                    <a:pt x="1" y="1"/>
                    <a:pt x="4" y="2"/>
                    <a:pt x="0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6" name="Freeform 95"/>
            <p:cNvSpPr>
              <a:spLocks/>
            </p:cNvSpPr>
            <p:nvPr/>
          </p:nvSpPr>
          <p:spPr bwMode="auto">
            <a:xfrm>
              <a:off x="9412288" y="2090738"/>
              <a:ext cx="7937" cy="1588"/>
            </a:xfrm>
            <a:custGeom>
              <a:avLst/>
              <a:gdLst>
                <a:gd name="T0" fmla="*/ 3 w 3"/>
                <a:gd name="T1" fmla="*/ 1 h 1"/>
                <a:gd name="T2" fmla="*/ 0 w 3"/>
                <a:gd name="T3" fmla="*/ 0 h 1"/>
                <a:gd name="T4" fmla="*/ 0 w 3"/>
                <a:gd name="T5" fmla="*/ 1 h 1"/>
                <a:gd name="T6" fmla="*/ 1 w 3"/>
                <a:gd name="T7" fmla="*/ 1 h 1"/>
                <a:gd name="T8" fmla="*/ 3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3" y="1"/>
                  </a:moveTo>
                  <a:cubicBezTo>
                    <a:pt x="3" y="1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7" name="Freeform 96"/>
            <p:cNvSpPr>
              <a:spLocks/>
            </p:cNvSpPr>
            <p:nvPr/>
          </p:nvSpPr>
          <p:spPr bwMode="auto">
            <a:xfrm>
              <a:off x="9436100" y="2087563"/>
              <a:ext cx="6350" cy="3175"/>
            </a:xfrm>
            <a:custGeom>
              <a:avLst/>
              <a:gdLst>
                <a:gd name="T0" fmla="*/ 4 w 4"/>
                <a:gd name="T1" fmla="*/ 0 h 2"/>
                <a:gd name="T2" fmla="*/ 0 w 4"/>
                <a:gd name="T3" fmla="*/ 2 h 2"/>
                <a:gd name="T4" fmla="*/ 0 w 4"/>
                <a:gd name="T5" fmla="*/ 2 h 2"/>
                <a:gd name="T6" fmla="*/ 4 w 4"/>
                <a:gd name="T7" fmla="*/ 0 h 2"/>
                <a:gd name="T8" fmla="*/ 4 w 4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8" name="Freeform 97"/>
            <p:cNvSpPr>
              <a:spLocks/>
            </p:cNvSpPr>
            <p:nvPr/>
          </p:nvSpPr>
          <p:spPr bwMode="auto">
            <a:xfrm>
              <a:off x="9431338" y="2209800"/>
              <a:ext cx="7937" cy="39688"/>
            </a:xfrm>
            <a:custGeom>
              <a:avLst/>
              <a:gdLst>
                <a:gd name="T0" fmla="*/ 0 w 3"/>
                <a:gd name="T1" fmla="*/ 15 h 15"/>
                <a:gd name="T2" fmla="*/ 3 w 3"/>
                <a:gd name="T3" fmla="*/ 8 h 15"/>
                <a:gd name="T4" fmla="*/ 0 w 3"/>
                <a:gd name="T5" fmla="*/ 0 h 15"/>
                <a:gd name="T6" fmla="*/ 0 w 3"/>
                <a:gd name="T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5">
                  <a:moveTo>
                    <a:pt x="0" y="15"/>
                  </a:moveTo>
                  <a:cubicBezTo>
                    <a:pt x="1" y="9"/>
                    <a:pt x="1" y="8"/>
                    <a:pt x="3" y="8"/>
                  </a:cubicBezTo>
                  <a:cubicBezTo>
                    <a:pt x="3" y="3"/>
                    <a:pt x="1" y="3"/>
                    <a:pt x="0" y="0"/>
                  </a:cubicBezTo>
                  <a:cubicBezTo>
                    <a:pt x="1" y="6"/>
                    <a:pt x="0" y="7"/>
                    <a:pt x="0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9" name="Freeform 98"/>
            <p:cNvSpPr>
              <a:spLocks/>
            </p:cNvSpPr>
            <p:nvPr/>
          </p:nvSpPr>
          <p:spPr bwMode="auto">
            <a:xfrm>
              <a:off x="9431338" y="2203450"/>
              <a:ext cx="0" cy="6350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0" name="Freeform 99"/>
            <p:cNvSpPr>
              <a:spLocks/>
            </p:cNvSpPr>
            <p:nvPr/>
          </p:nvSpPr>
          <p:spPr bwMode="auto">
            <a:xfrm>
              <a:off x="9428163" y="2260600"/>
              <a:ext cx="3175" cy="12700"/>
            </a:xfrm>
            <a:custGeom>
              <a:avLst/>
              <a:gdLst>
                <a:gd name="T0" fmla="*/ 1 w 1"/>
                <a:gd name="T1" fmla="*/ 4 h 5"/>
                <a:gd name="T2" fmla="*/ 1 w 1"/>
                <a:gd name="T3" fmla="*/ 0 h 5"/>
                <a:gd name="T4" fmla="*/ 1 w 1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5">
                  <a:moveTo>
                    <a:pt x="1" y="4"/>
                  </a:moveTo>
                  <a:cubicBezTo>
                    <a:pt x="1" y="3"/>
                    <a:pt x="1" y="1"/>
                    <a:pt x="1" y="0"/>
                  </a:cubicBezTo>
                  <a:cubicBezTo>
                    <a:pt x="0" y="0"/>
                    <a:pt x="1" y="5"/>
                    <a:pt x="1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1" name="Freeform 100"/>
            <p:cNvSpPr>
              <a:spLocks/>
            </p:cNvSpPr>
            <p:nvPr/>
          </p:nvSpPr>
          <p:spPr bwMode="auto">
            <a:xfrm>
              <a:off x="9501188" y="2198688"/>
              <a:ext cx="7937" cy="12700"/>
            </a:xfrm>
            <a:custGeom>
              <a:avLst/>
              <a:gdLst>
                <a:gd name="T0" fmla="*/ 3 w 3"/>
                <a:gd name="T1" fmla="*/ 0 h 5"/>
                <a:gd name="T2" fmla="*/ 2 w 3"/>
                <a:gd name="T3" fmla="*/ 5 h 5"/>
                <a:gd name="T4" fmla="*/ 3 w 3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cubicBezTo>
                    <a:pt x="3" y="2"/>
                    <a:pt x="0" y="4"/>
                    <a:pt x="2" y="5"/>
                  </a:cubicBezTo>
                  <a:cubicBezTo>
                    <a:pt x="3" y="5"/>
                    <a:pt x="3" y="1"/>
                    <a:pt x="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2" name="Freeform 101"/>
            <p:cNvSpPr>
              <a:spLocks/>
            </p:cNvSpPr>
            <p:nvPr/>
          </p:nvSpPr>
          <p:spPr bwMode="auto">
            <a:xfrm>
              <a:off x="9444038" y="2298700"/>
              <a:ext cx="9525" cy="15875"/>
            </a:xfrm>
            <a:custGeom>
              <a:avLst/>
              <a:gdLst>
                <a:gd name="T0" fmla="*/ 1 w 3"/>
                <a:gd name="T1" fmla="*/ 6 h 6"/>
                <a:gd name="T2" fmla="*/ 3 w 3"/>
                <a:gd name="T3" fmla="*/ 4 h 6"/>
                <a:gd name="T4" fmla="*/ 1 w 3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6">
                  <a:moveTo>
                    <a:pt x="1" y="6"/>
                  </a:moveTo>
                  <a:cubicBezTo>
                    <a:pt x="1" y="5"/>
                    <a:pt x="2" y="3"/>
                    <a:pt x="3" y="4"/>
                  </a:cubicBezTo>
                  <a:cubicBezTo>
                    <a:pt x="2" y="2"/>
                    <a:pt x="0" y="0"/>
                    <a:pt x="1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3" name="Freeform 102"/>
            <p:cNvSpPr>
              <a:spLocks/>
            </p:cNvSpPr>
            <p:nvPr/>
          </p:nvSpPr>
          <p:spPr bwMode="auto">
            <a:xfrm>
              <a:off x="9507538" y="2227263"/>
              <a:ext cx="1587" cy="14288"/>
            </a:xfrm>
            <a:custGeom>
              <a:avLst/>
              <a:gdLst>
                <a:gd name="T0" fmla="*/ 0 w 1"/>
                <a:gd name="T1" fmla="*/ 9 h 9"/>
                <a:gd name="T2" fmla="*/ 1 w 1"/>
                <a:gd name="T3" fmla="*/ 7 h 9"/>
                <a:gd name="T4" fmla="*/ 0 w 1"/>
                <a:gd name="T5" fmla="*/ 0 h 9"/>
                <a:gd name="T6" fmla="*/ 0 w 1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9">
                  <a:moveTo>
                    <a:pt x="0" y="9"/>
                  </a:moveTo>
                  <a:lnTo>
                    <a:pt x="1" y="7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" name="Freeform 103"/>
            <p:cNvSpPr>
              <a:spLocks/>
            </p:cNvSpPr>
            <p:nvPr/>
          </p:nvSpPr>
          <p:spPr bwMode="auto">
            <a:xfrm>
              <a:off x="9428163" y="2468563"/>
              <a:ext cx="6350" cy="12700"/>
            </a:xfrm>
            <a:custGeom>
              <a:avLst/>
              <a:gdLst>
                <a:gd name="T0" fmla="*/ 1 w 2"/>
                <a:gd name="T1" fmla="*/ 3 h 5"/>
                <a:gd name="T2" fmla="*/ 0 w 2"/>
                <a:gd name="T3" fmla="*/ 0 h 5"/>
                <a:gd name="T4" fmla="*/ 0 w 2"/>
                <a:gd name="T5" fmla="*/ 4 h 5"/>
                <a:gd name="T6" fmla="*/ 1 w 2"/>
                <a:gd name="T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5">
                  <a:moveTo>
                    <a:pt x="1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2" y="5"/>
                    <a:pt x="1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" name="Freeform 104"/>
            <p:cNvSpPr>
              <a:spLocks/>
            </p:cNvSpPr>
            <p:nvPr/>
          </p:nvSpPr>
          <p:spPr bwMode="auto">
            <a:xfrm>
              <a:off x="9442450" y="2516188"/>
              <a:ext cx="0" cy="14288"/>
            </a:xfrm>
            <a:custGeom>
              <a:avLst/>
              <a:gdLst>
                <a:gd name="T0" fmla="*/ 9 h 9"/>
                <a:gd name="T1" fmla="*/ 7 h 9"/>
                <a:gd name="T2" fmla="*/ 0 h 9"/>
                <a:gd name="T3" fmla="*/ 9 h 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9">
                  <a:moveTo>
                    <a:pt x="0" y="9"/>
                  </a:moveTo>
                  <a:lnTo>
                    <a:pt x="0" y="7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" name="Freeform 105"/>
            <p:cNvSpPr>
              <a:spLocks/>
            </p:cNvSpPr>
            <p:nvPr/>
          </p:nvSpPr>
          <p:spPr bwMode="auto">
            <a:xfrm>
              <a:off x="9428163" y="2586038"/>
              <a:ext cx="6350" cy="11113"/>
            </a:xfrm>
            <a:custGeom>
              <a:avLst/>
              <a:gdLst>
                <a:gd name="T0" fmla="*/ 4 w 4"/>
                <a:gd name="T1" fmla="*/ 6 h 7"/>
                <a:gd name="T2" fmla="*/ 2 w 4"/>
                <a:gd name="T3" fmla="*/ 0 h 7"/>
                <a:gd name="T4" fmla="*/ 0 w 4"/>
                <a:gd name="T5" fmla="*/ 0 h 7"/>
                <a:gd name="T6" fmla="*/ 2 w 4"/>
                <a:gd name="T7" fmla="*/ 7 h 7"/>
                <a:gd name="T8" fmla="*/ 4 w 4"/>
                <a:gd name="T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4" y="6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7"/>
                  </a:lnTo>
                  <a:lnTo>
                    <a:pt x="4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" name="Freeform 106"/>
            <p:cNvSpPr>
              <a:spLocks/>
            </p:cNvSpPr>
            <p:nvPr/>
          </p:nvSpPr>
          <p:spPr bwMode="auto">
            <a:xfrm>
              <a:off x="9415463" y="2932113"/>
              <a:ext cx="42862" cy="61913"/>
            </a:xfrm>
            <a:custGeom>
              <a:avLst/>
              <a:gdLst>
                <a:gd name="T0" fmla="*/ 2 w 16"/>
                <a:gd name="T1" fmla="*/ 10 h 23"/>
                <a:gd name="T2" fmla="*/ 2 w 16"/>
                <a:gd name="T3" fmla="*/ 14 h 23"/>
                <a:gd name="T4" fmla="*/ 1 w 16"/>
                <a:gd name="T5" fmla="*/ 13 h 23"/>
                <a:gd name="T6" fmla="*/ 0 w 16"/>
                <a:gd name="T7" fmla="*/ 17 h 23"/>
                <a:gd name="T8" fmla="*/ 3 w 16"/>
                <a:gd name="T9" fmla="*/ 17 h 23"/>
                <a:gd name="T10" fmla="*/ 5 w 16"/>
                <a:gd name="T11" fmla="*/ 16 h 23"/>
                <a:gd name="T12" fmla="*/ 6 w 16"/>
                <a:gd name="T13" fmla="*/ 19 h 23"/>
                <a:gd name="T14" fmla="*/ 6 w 16"/>
                <a:gd name="T15" fmla="*/ 19 h 23"/>
                <a:gd name="T16" fmla="*/ 8 w 16"/>
                <a:gd name="T17" fmla="*/ 21 h 23"/>
                <a:gd name="T18" fmla="*/ 9 w 16"/>
                <a:gd name="T19" fmla="*/ 20 h 23"/>
                <a:gd name="T20" fmla="*/ 10 w 16"/>
                <a:gd name="T21" fmla="*/ 23 h 23"/>
                <a:gd name="T22" fmla="*/ 13 w 16"/>
                <a:gd name="T23" fmla="*/ 22 h 23"/>
                <a:gd name="T24" fmla="*/ 13 w 16"/>
                <a:gd name="T25" fmla="*/ 23 h 23"/>
                <a:gd name="T26" fmla="*/ 13 w 16"/>
                <a:gd name="T27" fmla="*/ 23 h 23"/>
                <a:gd name="T28" fmla="*/ 13 w 16"/>
                <a:gd name="T29" fmla="*/ 22 h 23"/>
                <a:gd name="T30" fmla="*/ 13 w 16"/>
                <a:gd name="T31" fmla="*/ 20 h 23"/>
                <a:gd name="T32" fmla="*/ 13 w 16"/>
                <a:gd name="T33" fmla="*/ 19 h 23"/>
                <a:gd name="T34" fmla="*/ 12 w 16"/>
                <a:gd name="T35" fmla="*/ 16 h 23"/>
                <a:gd name="T36" fmla="*/ 15 w 16"/>
                <a:gd name="T37" fmla="*/ 21 h 23"/>
                <a:gd name="T38" fmla="*/ 13 w 16"/>
                <a:gd name="T39" fmla="*/ 17 h 23"/>
                <a:gd name="T40" fmla="*/ 16 w 16"/>
                <a:gd name="T41" fmla="*/ 20 h 23"/>
                <a:gd name="T42" fmla="*/ 14 w 16"/>
                <a:gd name="T43" fmla="*/ 15 h 23"/>
                <a:gd name="T44" fmla="*/ 12 w 16"/>
                <a:gd name="T45" fmla="*/ 12 h 23"/>
                <a:gd name="T46" fmla="*/ 10 w 16"/>
                <a:gd name="T47" fmla="*/ 10 h 23"/>
                <a:gd name="T48" fmla="*/ 10 w 16"/>
                <a:gd name="T49" fmla="*/ 9 h 23"/>
                <a:gd name="T50" fmla="*/ 12 w 16"/>
                <a:gd name="T51" fmla="*/ 10 h 23"/>
                <a:gd name="T52" fmla="*/ 9 w 16"/>
                <a:gd name="T53" fmla="*/ 8 h 23"/>
                <a:gd name="T54" fmla="*/ 12 w 16"/>
                <a:gd name="T55" fmla="*/ 9 h 23"/>
                <a:gd name="T56" fmla="*/ 14 w 16"/>
                <a:gd name="T57" fmla="*/ 13 h 23"/>
                <a:gd name="T58" fmla="*/ 13 w 16"/>
                <a:gd name="T59" fmla="*/ 7 h 23"/>
                <a:gd name="T60" fmla="*/ 11 w 16"/>
                <a:gd name="T61" fmla="*/ 8 h 23"/>
                <a:gd name="T62" fmla="*/ 9 w 16"/>
                <a:gd name="T63" fmla="*/ 6 h 23"/>
                <a:gd name="T64" fmla="*/ 9 w 16"/>
                <a:gd name="T65" fmla="*/ 6 h 23"/>
                <a:gd name="T66" fmla="*/ 9 w 16"/>
                <a:gd name="T67" fmla="*/ 5 h 23"/>
                <a:gd name="T68" fmla="*/ 9 w 16"/>
                <a:gd name="T69" fmla="*/ 3 h 23"/>
                <a:gd name="T70" fmla="*/ 6 w 16"/>
                <a:gd name="T71" fmla="*/ 2 h 23"/>
                <a:gd name="T72" fmla="*/ 6 w 16"/>
                <a:gd name="T73" fmla="*/ 1 h 23"/>
                <a:gd name="T74" fmla="*/ 6 w 16"/>
                <a:gd name="T75" fmla="*/ 0 h 23"/>
                <a:gd name="T76" fmla="*/ 6 w 16"/>
                <a:gd name="T77" fmla="*/ 1 h 23"/>
                <a:gd name="T78" fmla="*/ 5 w 16"/>
                <a:gd name="T79" fmla="*/ 2 h 23"/>
                <a:gd name="T80" fmla="*/ 5 w 16"/>
                <a:gd name="T81" fmla="*/ 4 h 23"/>
                <a:gd name="T82" fmla="*/ 5 w 16"/>
                <a:gd name="T83" fmla="*/ 5 h 23"/>
                <a:gd name="T84" fmla="*/ 5 w 16"/>
                <a:gd name="T85" fmla="*/ 5 h 23"/>
                <a:gd name="T86" fmla="*/ 4 w 16"/>
                <a:gd name="T87" fmla="*/ 5 h 23"/>
                <a:gd name="T88" fmla="*/ 3 w 16"/>
                <a:gd name="T89" fmla="*/ 5 h 23"/>
                <a:gd name="T90" fmla="*/ 5 w 16"/>
                <a:gd name="T91" fmla="*/ 6 h 23"/>
                <a:gd name="T92" fmla="*/ 6 w 16"/>
                <a:gd name="T93" fmla="*/ 7 h 23"/>
                <a:gd name="T94" fmla="*/ 6 w 16"/>
                <a:gd name="T95" fmla="*/ 7 h 23"/>
                <a:gd name="T96" fmla="*/ 6 w 16"/>
                <a:gd name="T97" fmla="*/ 8 h 23"/>
                <a:gd name="T98" fmla="*/ 4 w 16"/>
                <a:gd name="T99" fmla="*/ 6 h 23"/>
                <a:gd name="T100" fmla="*/ 6 w 16"/>
                <a:gd name="T101" fmla="*/ 8 h 23"/>
                <a:gd name="T102" fmla="*/ 6 w 16"/>
                <a:gd name="T103" fmla="*/ 9 h 23"/>
                <a:gd name="T104" fmla="*/ 5 w 16"/>
                <a:gd name="T105" fmla="*/ 9 h 23"/>
                <a:gd name="T106" fmla="*/ 6 w 16"/>
                <a:gd name="T107" fmla="*/ 10 h 23"/>
                <a:gd name="T108" fmla="*/ 6 w 16"/>
                <a:gd name="T109" fmla="*/ 10 h 23"/>
                <a:gd name="T110" fmla="*/ 4 w 16"/>
                <a:gd name="T111" fmla="*/ 10 h 23"/>
                <a:gd name="T112" fmla="*/ 2 w 16"/>
                <a:gd name="T113" fmla="*/ 9 h 23"/>
                <a:gd name="T114" fmla="*/ 1 w 16"/>
                <a:gd name="T115" fmla="*/ 8 h 23"/>
                <a:gd name="T116" fmla="*/ 2 w 16"/>
                <a:gd name="T117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" h="23">
                  <a:moveTo>
                    <a:pt x="2" y="10"/>
                  </a:moveTo>
                  <a:cubicBezTo>
                    <a:pt x="1" y="13"/>
                    <a:pt x="3" y="11"/>
                    <a:pt x="2" y="14"/>
                  </a:cubicBezTo>
                  <a:cubicBezTo>
                    <a:pt x="2" y="15"/>
                    <a:pt x="1" y="14"/>
                    <a:pt x="1" y="13"/>
                  </a:cubicBezTo>
                  <a:cubicBezTo>
                    <a:pt x="0" y="14"/>
                    <a:pt x="1" y="16"/>
                    <a:pt x="0" y="17"/>
                  </a:cubicBezTo>
                  <a:cubicBezTo>
                    <a:pt x="1" y="19"/>
                    <a:pt x="2" y="18"/>
                    <a:pt x="3" y="17"/>
                  </a:cubicBezTo>
                  <a:cubicBezTo>
                    <a:pt x="4" y="16"/>
                    <a:pt x="4" y="15"/>
                    <a:pt x="5" y="16"/>
                  </a:cubicBezTo>
                  <a:cubicBezTo>
                    <a:pt x="5" y="17"/>
                    <a:pt x="5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7" y="19"/>
                    <a:pt x="7" y="20"/>
                    <a:pt x="8" y="21"/>
                  </a:cubicBezTo>
                  <a:cubicBezTo>
                    <a:pt x="8" y="22"/>
                    <a:pt x="9" y="22"/>
                    <a:pt x="9" y="20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1"/>
                    <a:pt x="12" y="22"/>
                    <a:pt x="13" y="22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3" y="22"/>
                    <a:pt x="13" y="22"/>
                  </a:cubicBezTo>
                  <a:cubicBezTo>
                    <a:pt x="13" y="21"/>
                    <a:pt x="13" y="21"/>
                    <a:pt x="13" y="20"/>
                  </a:cubicBezTo>
                  <a:cubicBezTo>
                    <a:pt x="13" y="20"/>
                    <a:pt x="13" y="20"/>
                    <a:pt x="13" y="19"/>
                  </a:cubicBezTo>
                  <a:cubicBezTo>
                    <a:pt x="13" y="19"/>
                    <a:pt x="13" y="19"/>
                    <a:pt x="12" y="16"/>
                  </a:cubicBezTo>
                  <a:cubicBezTo>
                    <a:pt x="12" y="16"/>
                    <a:pt x="15" y="21"/>
                    <a:pt x="15" y="21"/>
                  </a:cubicBezTo>
                  <a:cubicBezTo>
                    <a:pt x="16" y="21"/>
                    <a:pt x="13" y="17"/>
                    <a:pt x="13" y="17"/>
                  </a:cubicBezTo>
                  <a:cubicBezTo>
                    <a:pt x="14" y="17"/>
                    <a:pt x="15" y="18"/>
                    <a:pt x="16" y="20"/>
                  </a:cubicBezTo>
                  <a:cubicBezTo>
                    <a:pt x="16" y="20"/>
                    <a:pt x="15" y="17"/>
                    <a:pt x="14" y="15"/>
                  </a:cubicBezTo>
                  <a:cubicBezTo>
                    <a:pt x="13" y="13"/>
                    <a:pt x="12" y="12"/>
                    <a:pt x="12" y="12"/>
                  </a:cubicBezTo>
                  <a:cubicBezTo>
                    <a:pt x="10" y="10"/>
                    <a:pt x="10" y="11"/>
                    <a:pt x="10" y="10"/>
                  </a:cubicBezTo>
                  <a:cubicBezTo>
                    <a:pt x="8" y="9"/>
                    <a:pt x="9" y="8"/>
                    <a:pt x="10" y="9"/>
                  </a:cubicBezTo>
                  <a:cubicBezTo>
                    <a:pt x="11" y="9"/>
                    <a:pt x="11" y="10"/>
                    <a:pt x="12" y="10"/>
                  </a:cubicBezTo>
                  <a:cubicBezTo>
                    <a:pt x="12" y="10"/>
                    <a:pt x="9" y="7"/>
                    <a:pt x="9" y="8"/>
                  </a:cubicBezTo>
                  <a:cubicBezTo>
                    <a:pt x="10" y="7"/>
                    <a:pt x="11" y="8"/>
                    <a:pt x="12" y="9"/>
                  </a:cubicBezTo>
                  <a:cubicBezTo>
                    <a:pt x="13" y="10"/>
                    <a:pt x="14" y="12"/>
                    <a:pt x="14" y="13"/>
                  </a:cubicBezTo>
                  <a:cubicBezTo>
                    <a:pt x="15" y="10"/>
                    <a:pt x="13" y="9"/>
                    <a:pt x="13" y="7"/>
                  </a:cubicBezTo>
                  <a:cubicBezTo>
                    <a:pt x="12" y="7"/>
                    <a:pt x="12" y="8"/>
                    <a:pt x="11" y="8"/>
                  </a:cubicBezTo>
                  <a:cubicBezTo>
                    <a:pt x="10" y="7"/>
                    <a:pt x="9" y="7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5"/>
                    <a:pt x="9" y="6"/>
                    <a:pt x="9" y="5"/>
                  </a:cubicBezTo>
                  <a:cubicBezTo>
                    <a:pt x="9" y="4"/>
                    <a:pt x="9" y="4"/>
                    <a:pt x="9" y="3"/>
                  </a:cubicBezTo>
                  <a:cubicBezTo>
                    <a:pt x="8" y="6"/>
                    <a:pt x="7" y="4"/>
                    <a:pt x="6" y="2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5" y="1"/>
                    <a:pt x="5" y="2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5" y="6"/>
                    <a:pt x="6" y="6"/>
                    <a:pt x="5" y="6"/>
                  </a:cubicBezTo>
                  <a:cubicBezTo>
                    <a:pt x="5" y="6"/>
                    <a:pt x="5" y="6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7"/>
                    <a:pt x="5" y="7"/>
                    <a:pt x="4" y="6"/>
                  </a:cubicBezTo>
                  <a:cubicBezTo>
                    <a:pt x="5" y="7"/>
                    <a:pt x="5" y="7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6" y="9"/>
                    <a:pt x="6" y="9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5" y="10"/>
                    <a:pt x="4" y="10"/>
                  </a:cubicBezTo>
                  <a:cubicBezTo>
                    <a:pt x="4" y="9"/>
                    <a:pt x="3" y="9"/>
                    <a:pt x="2" y="9"/>
                  </a:cubicBezTo>
                  <a:cubicBezTo>
                    <a:pt x="2" y="8"/>
                    <a:pt x="1" y="8"/>
                    <a:pt x="1" y="8"/>
                  </a:cubicBezTo>
                  <a:cubicBezTo>
                    <a:pt x="2" y="9"/>
                    <a:pt x="2" y="10"/>
                    <a:pt x="2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" name="Freeform 107"/>
            <p:cNvSpPr>
              <a:spLocks/>
            </p:cNvSpPr>
            <p:nvPr/>
          </p:nvSpPr>
          <p:spPr bwMode="auto">
            <a:xfrm>
              <a:off x="9415463" y="2951163"/>
              <a:ext cx="1587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" name="Freeform 108"/>
            <p:cNvSpPr>
              <a:spLocks/>
            </p:cNvSpPr>
            <p:nvPr/>
          </p:nvSpPr>
          <p:spPr bwMode="auto">
            <a:xfrm>
              <a:off x="9431338" y="2894013"/>
              <a:ext cx="4762" cy="26988"/>
            </a:xfrm>
            <a:custGeom>
              <a:avLst/>
              <a:gdLst>
                <a:gd name="T0" fmla="*/ 2 w 2"/>
                <a:gd name="T1" fmla="*/ 2 h 10"/>
                <a:gd name="T2" fmla="*/ 0 w 2"/>
                <a:gd name="T3" fmla="*/ 0 h 10"/>
                <a:gd name="T4" fmla="*/ 0 w 2"/>
                <a:gd name="T5" fmla="*/ 9 h 10"/>
                <a:gd name="T6" fmla="*/ 2 w 2"/>
                <a:gd name="T7" fmla="*/ 10 h 10"/>
                <a:gd name="T8" fmla="*/ 2 w 2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0">
                  <a:moveTo>
                    <a:pt x="2" y="2"/>
                  </a:moveTo>
                  <a:cubicBezTo>
                    <a:pt x="1" y="5"/>
                    <a:pt x="1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9"/>
                    <a:pt x="2" y="10"/>
                    <a:pt x="2" y="10"/>
                  </a:cubicBezTo>
                  <a:lnTo>
                    <a:pt x="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" name="Freeform 109"/>
            <p:cNvSpPr>
              <a:spLocks/>
            </p:cNvSpPr>
            <p:nvPr/>
          </p:nvSpPr>
          <p:spPr bwMode="auto">
            <a:xfrm>
              <a:off x="9424988" y="2917825"/>
              <a:ext cx="6350" cy="14288"/>
            </a:xfrm>
            <a:custGeom>
              <a:avLst/>
              <a:gdLst>
                <a:gd name="T0" fmla="*/ 0 w 2"/>
                <a:gd name="T1" fmla="*/ 3 h 5"/>
                <a:gd name="T2" fmla="*/ 2 w 2"/>
                <a:gd name="T3" fmla="*/ 5 h 5"/>
                <a:gd name="T4" fmla="*/ 2 w 2"/>
                <a:gd name="T5" fmla="*/ 0 h 5"/>
                <a:gd name="T6" fmla="*/ 0 w 2"/>
                <a:gd name="T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5">
                  <a:moveTo>
                    <a:pt x="0" y="3"/>
                  </a:moveTo>
                  <a:cubicBezTo>
                    <a:pt x="1" y="3"/>
                    <a:pt x="1" y="4"/>
                    <a:pt x="2" y="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1" name="Freeform 110"/>
            <p:cNvSpPr>
              <a:spLocks/>
            </p:cNvSpPr>
            <p:nvPr/>
          </p:nvSpPr>
          <p:spPr bwMode="auto">
            <a:xfrm>
              <a:off x="9328150" y="2927350"/>
              <a:ext cx="3175" cy="1588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2" name="Freeform 111"/>
            <p:cNvSpPr>
              <a:spLocks/>
            </p:cNvSpPr>
            <p:nvPr/>
          </p:nvSpPr>
          <p:spPr bwMode="auto">
            <a:xfrm>
              <a:off x="9277350" y="2878138"/>
              <a:ext cx="139700" cy="92075"/>
            </a:xfrm>
            <a:custGeom>
              <a:avLst/>
              <a:gdLst>
                <a:gd name="T0" fmla="*/ 17 w 52"/>
                <a:gd name="T1" fmla="*/ 14 h 34"/>
                <a:gd name="T2" fmla="*/ 16 w 52"/>
                <a:gd name="T3" fmla="*/ 15 h 34"/>
                <a:gd name="T4" fmla="*/ 21 w 52"/>
                <a:gd name="T5" fmla="*/ 15 h 34"/>
                <a:gd name="T6" fmla="*/ 18 w 52"/>
                <a:gd name="T7" fmla="*/ 13 h 34"/>
                <a:gd name="T8" fmla="*/ 27 w 52"/>
                <a:gd name="T9" fmla="*/ 17 h 34"/>
                <a:gd name="T10" fmla="*/ 34 w 52"/>
                <a:gd name="T11" fmla="*/ 22 h 34"/>
                <a:gd name="T12" fmla="*/ 28 w 52"/>
                <a:gd name="T13" fmla="*/ 21 h 34"/>
                <a:gd name="T14" fmla="*/ 21 w 52"/>
                <a:gd name="T15" fmla="*/ 17 h 34"/>
                <a:gd name="T16" fmla="*/ 20 w 52"/>
                <a:gd name="T17" fmla="*/ 19 h 34"/>
                <a:gd name="T18" fmla="*/ 35 w 52"/>
                <a:gd name="T19" fmla="*/ 28 h 34"/>
                <a:gd name="T20" fmla="*/ 43 w 52"/>
                <a:gd name="T21" fmla="*/ 32 h 34"/>
                <a:gd name="T22" fmla="*/ 47 w 52"/>
                <a:gd name="T23" fmla="*/ 33 h 34"/>
                <a:gd name="T24" fmla="*/ 49 w 52"/>
                <a:gd name="T25" fmla="*/ 34 h 34"/>
                <a:gd name="T26" fmla="*/ 50 w 52"/>
                <a:gd name="T27" fmla="*/ 34 h 34"/>
                <a:gd name="T28" fmla="*/ 49 w 52"/>
                <a:gd name="T29" fmla="*/ 33 h 34"/>
                <a:gd name="T30" fmla="*/ 49 w 52"/>
                <a:gd name="T31" fmla="*/ 32 h 34"/>
                <a:gd name="T32" fmla="*/ 50 w 52"/>
                <a:gd name="T33" fmla="*/ 32 h 34"/>
                <a:gd name="T34" fmla="*/ 50 w 52"/>
                <a:gd name="T35" fmla="*/ 32 h 34"/>
                <a:gd name="T36" fmla="*/ 52 w 52"/>
                <a:gd name="T37" fmla="*/ 30 h 34"/>
                <a:gd name="T38" fmla="*/ 51 w 52"/>
                <a:gd name="T39" fmla="*/ 30 h 34"/>
                <a:gd name="T40" fmla="*/ 51 w 52"/>
                <a:gd name="T41" fmla="*/ 29 h 34"/>
                <a:gd name="T42" fmla="*/ 51 w 52"/>
                <a:gd name="T43" fmla="*/ 29 h 34"/>
                <a:gd name="T44" fmla="*/ 49 w 52"/>
                <a:gd name="T45" fmla="*/ 28 h 34"/>
                <a:gd name="T46" fmla="*/ 47 w 52"/>
                <a:gd name="T47" fmla="*/ 27 h 34"/>
                <a:gd name="T48" fmla="*/ 47 w 52"/>
                <a:gd name="T49" fmla="*/ 31 h 34"/>
                <a:gd name="T50" fmla="*/ 41 w 52"/>
                <a:gd name="T51" fmla="*/ 23 h 34"/>
                <a:gd name="T52" fmla="*/ 32 w 52"/>
                <a:gd name="T53" fmla="*/ 19 h 34"/>
                <a:gd name="T54" fmla="*/ 33 w 52"/>
                <a:gd name="T55" fmla="*/ 19 h 34"/>
                <a:gd name="T56" fmla="*/ 32 w 52"/>
                <a:gd name="T57" fmla="*/ 18 h 34"/>
                <a:gd name="T58" fmla="*/ 27 w 52"/>
                <a:gd name="T59" fmla="*/ 16 h 34"/>
                <a:gd name="T60" fmla="*/ 18 w 52"/>
                <a:gd name="T61" fmla="*/ 10 h 34"/>
                <a:gd name="T62" fmla="*/ 10 w 52"/>
                <a:gd name="T63" fmla="*/ 5 h 34"/>
                <a:gd name="T64" fmla="*/ 6 w 52"/>
                <a:gd name="T65" fmla="*/ 2 h 34"/>
                <a:gd name="T66" fmla="*/ 2 w 52"/>
                <a:gd name="T67" fmla="*/ 5 h 34"/>
                <a:gd name="T68" fmla="*/ 10 w 52"/>
                <a:gd name="T69" fmla="*/ 12 h 34"/>
                <a:gd name="T70" fmla="*/ 17 w 52"/>
                <a:gd name="T71" fmla="*/ 1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2" h="34">
                  <a:moveTo>
                    <a:pt x="17" y="14"/>
                  </a:moveTo>
                  <a:cubicBezTo>
                    <a:pt x="16" y="14"/>
                    <a:pt x="15" y="14"/>
                    <a:pt x="16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4" y="15"/>
                    <a:pt x="27" y="17"/>
                  </a:cubicBezTo>
                  <a:cubicBezTo>
                    <a:pt x="31" y="19"/>
                    <a:pt x="34" y="21"/>
                    <a:pt x="34" y="22"/>
                  </a:cubicBezTo>
                  <a:cubicBezTo>
                    <a:pt x="31" y="21"/>
                    <a:pt x="30" y="21"/>
                    <a:pt x="28" y="21"/>
                  </a:cubicBezTo>
                  <a:cubicBezTo>
                    <a:pt x="27" y="21"/>
                    <a:pt x="25" y="20"/>
                    <a:pt x="21" y="17"/>
                  </a:cubicBezTo>
                  <a:cubicBezTo>
                    <a:pt x="21" y="18"/>
                    <a:pt x="22" y="20"/>
                    <a:pt x="20" y="19"/>
                  </a:cubicBezTo>
                  <a:cubicBezTo>
                    <a:pt x="25" y="22"/>
                    <a:pt x="30" y="25"/>
                    <a:pt x="35" y="28"/>
                  </a:cubicBezTo>
                  <a:cubicBezTo>
                    <a:pt x="38" y="29"/>
                    <a:pt x="40" y="30"/>
                    <a:pt x="43" y="32"/>
                  </a:cubicBezTo>
                  <a:cubicBezTo>
                    <a:pt x="44" y="32"/>
                    <a:pt x="45" y="33"/>
                    <a:pt x="47" y="33"/>
                  </a:cubicBezTo>
                  <a:cubicBezTo>
                    <a:pt x="48" y="34"/>
                    <a:pt x="48" y="34"/>
                    <a:pt x="49" y="34"/>
                  </a:cubicBezTo>
                  <a:cubicBezTo>
                    <a:pt x="49" y="34"/>
                    <a:pt x="49" y="34"/>
                    <a:pt x="50" y="34"/>
                  </a:cubicBezTo>
                  <a:cubicBezTo>
                    <a:pt x="49" y="34"/>
                    <a:pt x="49" y="33"/>
                    <a:pt x="49" y="33"/>
                  </a:cubicBezTo>
                  <a:cubicBezTo>
                    <a:pt x="49" y="33"/>
                    <a:pt x="49" y="32"/>
                    <a:pt x="49" y="32"/>
                  </a:cubicBezTo>
                  <a:cubicBezTo>
                    <a:pt x="49" y="32"/>
                    <a:pt x="50" y="32"/>
                    <a:pt x="50" y="32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1" y="32"/>
                    <a:pt x="52" y="31"/>
                    <a:pt x="52" y="30"/>
                  </a:cubicBezTo>
                  <a:cubicBezTo>
                    <a:pt x="52" y="30"/>
                    <a:pt x="51" y="30"/>
                    <a:pt x="51" y="30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1" y="29"/>
                    <a:pt x="50" y="29"/>
                    <a:pt x="49" y="28"/>
                  </a:cubicBezTo>
                  <a:cubicBezTo>
                    <a:pt x="48" y="28"/>
                    <a:pt x="47" y="27"/>
                    <a:pt x="47" y="27"/>
                  </a:cubicBezTo>
                  <a:cubicBezTo>
                    <a:pt x="47" y="29"/>
                    <a:pt x="48" y="29"/>
                    <a:pt x="47" y="31"/>
                  </a:cubicBezTo>
                  <a:cubicBezTo>
                    <a:pt x="40" y="26"/>
                    <a:pt x="45" y="28"/>
                    <a:pt x="41" y="23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18"/>
                    <a:pt x="32" y="18"/>
                    <a:pt x="32" y="18"/>
                  </a:cubicBezTo>
                  <a:cubicBezTo>
                    <a:pt x="32" y="18"/>
                    <a:pt x="30" y="17"/>
                    <a:pt x="27" y="16"/>
                  </a:cubicBezTo>
                  <a:cubicBezTo>
                    <a:pt x="25" y="14"/>
                    <a:pt x="22" y="12"/>
                    <a:pt x="18" y="10"/>
                  </a:cubicBezTo>
                  <a:cubicBezTo>
                    <a:pt x="15" y="8"/>
                    <a:pt x="12" y="6"/>
                    <a:pt x="10" y="5"/>
                  </a:cubicBezTo>
                  <a:cubicBezTo>
                    <a:pt x="7" y="3"/>
                    <a:pt x="6" y="2"/>
                    <a:pt x="6" y="2"/>
                  </a:cubicBezTo>
                  <a:cubicBezTo>
                    <a:pt x="0" y="0"/>
                    <a:pt x="7" y="6"/>
                    <a:pt x="2" y="5"/>
                  </a:cubicBezTo>
                  <a:cubicBezTo>
                    <a:pt x="5" y="7"/>
                    <a:pt x="8" y="10"/>
                    <a:pt x="10" y="12"/>
                  </a:cubicBezTo>
                  <a:cubicBezTo>
                    <a:pt x="13" y="14"/>
                    <a:pt x="16" y="15"/>
                    <a:pt x="17" y="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3" name="Freeform 112"/>
            <p:cNvSpPr>
              <a:spLocks/>
            </p:cNvSpPr>
            <p:nvPr/>
          </p:nvSpPr>
          <p:spPr bwMode="auto">
            <a:xfrm>
              <a:off x="9166225" y="2789238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4" name="Freeform 113"/>
            <p:cNvSpPr>
              <a:spLocks/>
            </p:cNvSpPr>
            <p:nvPr/>
          </p:nvSpPr>
          <p:spPr bwMode="auto">
            <a:xfrm>
              <a:off x="9169400" y="2786063"/>
              <a:ext cx="19050" cy="15875"/>
            </a:xfrm>
            <a:custGeom>
              <a:avLst/>
              <a:gdLst>
                <a:gd name="T0" fmla="*/ 2 w 7"/>
                <a:gd name="T1" fmla="*/ 0 h 6"/>
                <a:gd name="T2" fmla="*/ 0 w 7"/>
                <a:gd name="T3" fmla="*/ 1 h 6"/>
                <a:gd name="T4" fmla="*/ 3 w 7"/>
                <a:gd name="T5" fmla="*/ 4 h 6"/>
                <a:gd name="T6" fmla="*/ 2 w 7"/>
                <a:gd name="T7" fmla="*/ 4 h 6"/>
                <a:gd name="T8" fmla="*/ 7 w 7"/>
                <a:gd name="T9" fmla="*/ 6 h 6"/>
                <a:gd name="T10" fmla="*/ 2 w 7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6">
                  <a:moveTo>
                    <a:pt x="2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3" y="3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7" y="6"/>
                    <a:pt x="7" y="6"/>
                    <a:pt x="7" y="6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5" name="Freeform 114"/>
            <p:cNvSpPr>
              <a:spLocks/>
            </p:cNvSpPr>
            <p:nvPr/>
          </p:nvSpPr>
          <p:spPr bwMode="auto">
            <a:xfrm>
              <a:off x="9180513" y="2805113"/>
              <a:ext cx="23812" cy="15875"/>
            </a:xfrm>
            <a:custGeom>
              <a:avLst/>
              <a:gdLst>
                <a:gd name="T0" fmla="*/ 5 w 9"/>
                <a:gd name="T1" fmla="*/ 4 h 6"/>
                <a:gd name="T2" fmla="*/ 1 w 9"/>
                <a:gd name="T3" fmla="*/ 1 h 6"/>
                <a:gd name="T4" fmla="*/ 5 w 9"/>
                <a:gd name="T5" fmla="*/ 6 h 6"/>
                <a:gd name="T6" fmla="*/ 9 w 9"/>
                <a:gd name="T7" fmla="*/ 3 h 6"/>
                <a:gd name="T8" fmla="*/ 5 w 9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5" y="4"/>
                  </a:moveTo>
                  <a:cubicBezTo>
                    <a:pt x="1" y="2"/>
                    <a:pt x="5" y="1"/>
                    <a:pt x="1" y="1"/>
                  </a:cubicBezTo>
                  <a:cubicBezTo>
                    <a:pt x="0" y="2"/>
                    <a:pt x="4" y="5"/>
                    <a:pt x="5" y="6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0"/>
                    <a:pt x="4" y="2"/>
                    <a:pt x="5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6" name="Freeform 115"/>
            <p:cNvSpPr>
              <a:spLocks/>
            </p:cNvSpPr>
            <p:nvPr/>
          </p:nvSpPr>
          <p:spPr bwMode="auto">
            <a:xfrm>
              <a:off x="9261475" y="2873375"/>
              <a:ext cx="7937" cy="4763"/>
            </a:xfrm>
            <a:custGeom>
              <a:avLst/>
              <a:gdLst>
                <a:gd name="T0" fmla="*/ 0 w 5"/>
                <a:gd name="T1" fmla="*/ 0 h 3"/>
                <a:gd name="T2" fmla="*/ 5 w 5"/>
                <a:gd name="T3" fmla="*/ 3 h 3"/>
                <a:gd name="T4" fmla="*/ 3 w 5"/>
                <a:gd name="T5" fmla="*/ 0 h 3"/>
                <a:gd name="T6" fmla="*/ 0 w 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0" y="0"/>
                  </a:moveTo>
                  <a:lnTo>
                    <a:pt x="5" y="3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7" name="Freeform 116"/>
            <p:cNvSpPr>
              <a:spLocks/>
            </p:cNvSpPr>
            <p:nvPr/>
          </p:nvSpPr>
          <p:spPr bwMode="auto">
            <a:xfrm>
              <a:off x="9255125" y="2867025"/>
              <a:ext cx="6350" cy="6350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2 h 2"/>
                <a:gd name="T4" fmla="*/ 0 w 2"/>
                <a:gd name="T5" fmla="*/ 0 h 2"/>
                <a:gd name="T6" fmla="*/ 0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8" name="Freeform 117"/>
            <p:cNvSpPr>
              <a:spLocks/>
            </p:cNvSpPr>
            <p:nvPr/>
          </p:nvSpPr>
          <p:spPr bwMode="auto">
            <a:xfrm>
              <a:off x="9234488" y="2843213"/>
              <a:ext cx="7937" cy="7938"/>
            </a:xfrm>
            <a:custGeom>
              <a:avLst/>
              <a:gdLst>
                <a:gd name="T0" fmla="*/ 1 w 3"/>
                <a:gd name="T1" fmla="*/ 2 h 3"/>
                <a:gd name="T2" fmla="*/ 3 w 3"/>
                <a:gd name="T3" fmla="*/ 3 h 3"/>
                <a:gd name="T4" fmla="*/ 0 w 3"/>
                <a:gd name="T5" fmla="*/ 0 h 3"/>
                <a:gd name="T6" fmla="*/ 1 w 3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1" y="2"/>
                  </a:moveTo>
                  <a:cubicBezTo>
                    <a:pt x="2" y="2"/>
                    <a:pt x="3" y="3"/>
                    <a:pt x="3" y="3"/>
                  </a:cubicBezTo>
                  <a:cubicBezTo>
                    <a:pt x="2" y="2"/>
                    <a:pt x="1" y="1"/>
                    <a:pt x="0" y="0"/>
                  </a:cubicBezTo>
                  <a:cubicBezTo>
                    <a:pt x="0" y="0"/>
                    <a:pt x="0" y="1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" name="Freeform 118"/>
            <p:cNvSpPr>
              <a:spLocks/>
            </p:cNvSpPr>
            <p:nvPr/>
          </p:nvSpPr>
          <p:spPr bwMode="auto">
            <a:xfrm>
              <a:off x="9242425" y="2851150"/>
              <a:ext cx="4762" cy="7938"/>
            </a:xfrm>
            <a:custGeom>
              <a:avLst/>
              <a:gdLst>
                <a:gd name="T0" fmla="*/ 2 w 2"/>
                <a:gd name="T1" fmla="*/ 3 h 3"/>
                <a:gd name="T2" fmla="*/ 2 w 2"/>
                <a:gd name="T3" fmla="*/ 3 h 3"/>
                <a:gd name="T4" fmla="*/ 0 w 2"/>
                <a:gd name="T5" fmla="*/ 0 h 3"/>
                <a:gd name="T6" fmla="*/ 2 w 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2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0" name="Freeform 119"/>
            <p:cNvSpPr>
              <a:spLocks/>
            </p:cNvSpPr>
            <p:nvPr/>
          </p:nvSpPr>
          <p:spPr bwMode="auto">
            <a:xfrm>
              <a:off x="9247188" y="2851150"/>
              <a:ext cx="14287" cy="15875"/>
            </a:xfrm>
            <a:custGeom>
              <a:avLst/>
              <a:gdLst>
                <a:gd name="T0" fmla="*/ 1 w 5"/>
                <a:gd name="T1" fmla="*/ 0 h 6"/>
                <a:gd name="T2" fmla="*/ 0 w 5"/>
                <a:gd name="T3" fmla="*/ 3 h 6"/>
                <a:gd name="T4" fmla="*/ 3 w 5"/>
                <a:gd name="T5" fmla="*/ 6 h 6"/>
                <a:gd name="T6" fmla="*/ 1 w 5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6">
                  <a:moveTo>
                    <a:pt x="1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4"/>
                    <a:pt x="5" y="3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1" name="Freeform 120"/>
            <p:cNvSpPr>
              <a:spLocks/>
            </p:cNvSpPr>
            <p:nvPr/>
          </p:nvSpPr>
          <p:spPr bwMode="auto">
            <a:xfrm>
              <a:off x="9212263" y="2820988"/>
              <a:ext cx="7937" cy="6350"/>
            </a:xfrm>
            <a:custGeom>
              <a:avLst/>
              <a:gdLst>
                <a:gd name="T0" fmla="*/ 0 w 3"/>
                <a:gd name="T1" fmla="*/ 0 h 2"/>
                <a:gd name="T2" fmla="*/ 2 w 3"/>
                <a:gd name="T3" fmla="*/ 2 h 2"/>
                <a:gd name="T4" fmla="*/ 0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cubicBezTo>
                    <a:pt x="0" y="0"/>
                    <a:pt x="1" y="2"/>
                    <a:pt x="2" y="2"/>
                  </a:cubicBezTo>
                  <a:cubicBezTo>
                    <a:pt x="3" y="1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" name="Freeform 121"/>
            <p:cNvSpPr>
              <a:spLocks/>
            </p:cNvSpPr>
            <p:nvPr/>
          </p:nvSpPr>
          <p:spPr bwMode="auto">
            <a:xfrm>
              <a:off x="9085263" y="2643188"/>
              <a:ext cx="0" cy="6350"/>
            </a:xfrm>
            <a:custGeom>
              <a:avLst/>
              <a:gdLst>
                <a:gd name="T0" fmla="*/ 2 h 2"/>
                <a:gd name="T1" fmla="*/ 0 h 2"/>
                <a:gd name="T2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3" name="Freeform 122"/>
            <p:cNvSpPr>
              <a:spLocks/>
            </p:cNvSpPr>
            <p:nvPr/>
          </p:nvSpPr>
          <p:spPr bwMode="auto">
            <a:xfrm>
              <a:off x="9463088" y="5502275"/>
              <a:ext cx="287337" cy="234950"/>
            </a:xfrm>
            <a:custGeom>
              <a:avLst/>
              <a:gdLst>
                <a:gd name="T0" fmla="*/ 103 w 106"/>
                <a:gd name="T1" fmla="*/ 31 h 87"/>
                <a:gd name="T2" fmla="*/ 103 w 106"/>
                <a:gd name="T3" fmla="*/ 34 h 87"/>
                <a:gd name="T4" fmla="*/ 104 w 106"/>
                <a:gd name="T5" fmla="*/ 39 h 87"/>
                <a:gd name="T6" fmla="*/ 104 w 106"/>
                <a:gd name="T7" fmla="*/ 51 h 87"/>
                <a:gd name="T8" fmla="*/ 100 w 106"/>
                <a:gd name="T9" fmla="*/ 10 h 87"/>
                <a:gd name="T10" fmla="*/ 101 w 106"/>
                <a:gd name="T11" fmla="*/ 40 h 87"/>
                <a:gd name="T12" fmla="*/ 102 w 106"/>
                <a:gd name="T13" fmla="*/ 67 h 87"/>
                <a:gd name="T14" fmla="*/ 102 w 106"/>
                <a:gd name="T15" fmla="*/ 77 h 87"/>
                <a:gd name="T16" fmla="*/ 65 w 106"/>
                <a:gd name="T17" fmla="*/ 76 h 87"/>
                <a:gd name="T18" fmla="*/ 58 w 106"/>
                <a:gd name="T19" fmla="*/ 76 h 87"/>
                <a:gd name="T20" fmla="*/ 53 w 106"/>
                <a:gd name="T21" fmla="*/ 76 h 87"/>
                <a:gd name="T22" fmla="*/ 43 w 106"/>
                <a:gd name="T23" fmla="*/ 75 h 87"/>
                <a:gd name="T24" fmla="*/ 18 w 106"/>
                <a:gd name="T25" fmla="*/ 77 h 87"/>
                <a:gd name="T26" fmla="*/ 27 w 106"/>
                <a:gd name="T27" fmla="*/ 77 h 87"/>
                <a:gd name="T28" fmla="*/ 27 w 106"/>
                <a:gd name="T29" fmla="*/ 79 h 87"/>
                <a:gd name="T30" fmla="*/ 27 w 106"/>
                <a:gd name="T31" fmla="*/ 81 h 87"/>
                <a:gd name="T32" fmla="*/ 44 w 106"/>
                <a:gd name="T33" fmla="*/ 80 h 87"/>
                <a:gd name="T34" fmla="*/ 58 w 106"/>
                <a:gd name="T35" fmla="*/ 80 h 87"/>
                <a:gd name="T36" fmla="*/ 53 w 106"/>
                <a:gd name="T37" fmla="*/ 81 h 87"/>
                <a:gd name="T38" fmla="*/ 51 w 106"/>
                <a:gd name="T39" fmla="*/ 81 h 87"/>
                <a:gd name="T40" fmla="*/ 47 w 106"/>
                <a:gd name="T41" fmla="*/ 81 h 87"/>
                <a:gd name="T42" fmla="*/ 32 w 106"/>
                <a:gd name="T43" fmla="*/ 82 h 87"/>
                <a:gd name="T44" fmla="*/ 2 w 106"/>
                <a:gd name="T45" fmla="*/ 83 h 87"/>
                <a:gd name="T46" fmla="*/ 1 w 106"/>
                <a:gd name="T47" fmla="*/ 83 h 87"/>
                <a:gd name="T48" fmla="*/ 0 w 106"/>
                <a:gd name="T49" fmla="*/ 84 h 87"/>
                <a:gd name="T50" fmla="*/ 22 w 106"/>
                <a:gd name="T51" fmla="*/ 86 h 87"/>
                <a:gd name="T52" fmla="*/ 36 w 106"/>
                <a:gd name="T53" fmla="*/ 86 h 87"/>
                <a:gd name="T54" fmla="*/ 52 w 106"/>
                <a:gd name="T55" fmla="*/ 86 h 87"/>
                <a:gd name="T56" fmla="*/ 78 w 106"/>
                <a:gd name="T57" fmla="*/ 86 h 87"/>
                <a:gd name="T58" fmla="*/ 103 w 106"/>
                <a:gd name="T59" fmla="*/ 87 h 87"/>
                <a:gd name="T60" fmla="*/ 95 w 106"/>
                <a:gd name="T61" fmla="*/ 85 h 87"/>
                <a:gd name="T62" fmla="*/ 92 w 106"/>
                <a:gd name="T63" fmla="*/ 84 h 87"/>
                <a:gd name="T64" fmla="*/ 66 w 106"/>
                <a:gd name="T65" fmla="*/ 83 h 87"/>
                <a:gd name="T66" fmla="*/ 95 w 106"/>
                <a:gd name="T67" fmla="*/ 80 h 87"/>
                <a:gd name="T68" fmla="*/ 105 w 106"/>
                <a:gd name="T69" fmla="*/ 80 h 87"/>
                <a:gd name="T70" fmla="*/ 106 w 106"/>
                <a:gd name="T71" fmla="*/ 42 h 87"/>
                <a:gd name="T72" fmla="*/ 103 w 106"/>
                <a:gd name="T73" fmla="*/ 3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6" h="87">
                  <a:moveTo>
                    <a:pt x="103" y="31"/>
                  </a:moveTo>
                  <a:cubicBezTo>
                    <a:pt x="103" y="32"/>
                    <a:pt x="103" y="33"/>
                    <a:pt x="103" y="34"/>
                  </a:cubicBezTo>
                  <a:cubicBezTo>
                    <a:pt x="104" y="36"/>
                    <a:pt x="104" y="37"/>
                    <a:pt x="104" y="39"/>
                  </a:cubicBezTo>
                  <a:cubicBezTo>
                    <a:pt x="104" y="43"/>
                    <a:pt x="104" y="47"/>
                    <a:pt x="104" y="51"/>
                  </a:cubicBezTo>
                  <a:cubicBezTo>
                    <a:pt x="101" y="41"/>
                    <a:pt x="103" y="0"/>
                    <a:pt x="100" y="10"/>
                  </a:cubicBezTo>
                  <a:cubicBezTo>
                    <a:pt x="101" y="24"/>
                    <a:pt x="101" y="33"/>
                    <a:pt x="101" y="40"/>
                  </a:cubicBezTo>
                  <a:cubicBezTo>
                    <a:pt x="101" y="48"/>
                    <a:pt x="101" y="55"/>
                    <a:pt x="102" y="67"/>
                  </a:cubicBezTo>
                  <a:cubicBezTo>
                    <a:pt x="102" y="70"/>
                    <a:pt x="102" y="74"/>
                    <a:pt x="102" y="77"/>
                  </a:cubicBezTo>
                  <a:cubicBezTo>
                    <a:pt x="88" y="77"/>
                    <a:pt x="76" y="77"/>
                    <a:pt x="65" y="76"/>
                  </a:cubicBezTo>
                  <a:cubicBezTo>
                    <a:pt x="63" y="76"/>
                    <a:pt x="61" y="76"/>
                    <a:pt x="58" y="76"/>
                  </a:cubicBezTo>
                  <a:cubicBezTo>
                    <a:pt x="57" y="76"/>
                    <a:pt x="55" y="76"/>
                    <a:pt x="53" y="76"/>
                  </a:cubicBezTo>
                  <a:cubicBezTo>
                    <a:pt x="49" y="76"/>
                    <a:pt x="46" y="76"/>
                    <a:pt x="43" y="75"/>
                  </a:cubicBezTo>
                  <a:cubicBezTo>
                    <a:pt x="33" y="76"/>
                    <a:pt x="31" y="77"/>
                    <a:pt x="18" y="77"/>
                  </a:cubicBezTo>
                  <a:cubicBezTo>
                    <a:pt x="21" y="77"/>
                    <a:pt x="24" y="77"/>
                    <a:pt x="27" y="77"/>
                  </a:cubicBezTo>
                  <a:cubicBezTo>
                    <a:pt x="27" y="77"/>
                    <a:pt x="27" y="78"/>
                    <a:pt x="27" y="79"/>
                  </a:cubicBezTo>
                  <a:cubicBezTo>
                    <a:pt x="27" y="80"/>
                    <a:pt x="27" y="81"/>
                    <a:pt x="27" y="81"/>
                  </a:cubicBezTo>
                  <a:cubicBezTo>
                    <a:pt x="32" y="80"/>
                    <a:pt x="38" y="80"/>
                    <a:pt x="44" y="80"/>
                  </a:cubicBezTo>
                  <a:cubicBezTo>
                    <a:pt x="48" y="80"/>
                    <a:pt x="53" y="80"/>
                    <a:pt x="58" y="80"/>
                  </a:cubicBezTo>
                  <a:cubicBezTo>
                    <a:pt x="53" y="81"/>
                    <a:pt x="53" y="81"/>
                    <a:pt x="53" y="81"/>
                  </a:cubicBezTo>
                  <a:cubicBezTo>
                    <a:pt x="51" y="81"/>
                    <a:pt x="51" y="81"/>
                    <a:pt x="51" y="81"/>
                  </a:cubicBezTo>
                  <a:cubicBezTo>
                    <a:pt x="47" y="81"/>
                    <a:pt x="47" y="81"/>
                    <a:pt x="47" y="81"/>
                  </a:cubicBezTo>
                  <a:cubicBezTo>
                    <a:pt x="32" y="82"/>
                    <a:pt x="32" y="82"/>
                    <a:pt x="32" y="82"/>
                  </a:cubicBezTo>
                  <a:cubicBezTo>
                    <a:pt x="22" y="83"/>
                    <a:pt x="11" y="84"/>
                    <a:pt x="2" y="83"/>
                  </a:cubicBezTo>
                  <a:cubicBezTo>
                    <a:pt x="1" y="83"/>
                    <a:pt x="1" y="83"/>
                    <a:pt x="1" y="83"/>
                  </a:cubicBezTo>
                  <a:cubicBezTo>
                    <a:pt x="1" y="83"/>
                    <a:pt x="1" y="84"/>
                    <a:pt x="0" y="84"/>
                  </a:cubicBezTo>
                  <a:cubicBezTo>
                    <a:pt x="5" y="85"/>
                    <a:pt x="13" y="86"/>
                    <a:pt x="22" y="86"/>
                  </a:cubicBezTo>
                  <a:cubicBezTo>
                    <a:pt x="26" y="86"/>
                    <a:pt x="31" y="86"/>
                    <a:pt x="36" y="86"/>
                  </a:cubicBezTo>
                  <a:cubicBezTo>
                    <a:pt x="41" y="86"/>
                    <a:pt x="46" y="86"/>
                    <a:pt x="52" y="86"/>
                  </a:cubicBezTo>
                  <a:cubicBezTo>
                    <a:pt x="61" y="86"/>
                    <a:pt x="70" y="86"/>
                    <a:pt x="78" y="86"/>
                  </a:cubicBezTo>
                  <a:cubicBezTo>
                    <a:pt x="88" y="86"/>
                    <a:pt x="97" y="87"/>
                    <a:pt x="103" y="87"/>
                  </a:cubicBezTo>
                  <a:cubicBezTo>
                    <a:pt x="86" y="85"/>
                    <a:pt x="93" y="85"/>
                    <a:pt x="95" y="85"/>
                  </a:cubicBezTo>
                  <a:cubicBezTo>
                    <a:pt x="96" y="85"/>
                    <a:pt x="96" y="85"/>
                    <a:pt x="92" y="84"/>
                  </a:cubicBezTo>
                  <a:cubicBezTo>
                    <a:pt x="88" y="84"/>
                    <a:pt x="80" y="84"/>
                    <a:pt x="66" y="83"/>
                  </a:cubicBezTo>
                  <a:cubicBezTo>
                    <a:pt x="95" y="80"/>
                    <a:pt x="95" y="80"/>
                    <a:pt x="95" y="80"/>
                  </a:cubicBezTo>
                  <a:cubicBezTo>
                    <a:pt x="98" y="80"/>
                    <a:pt x="102" y="80"/>
                    <a:pt x="105" y="80"/>
                  </a:cubicBezTo>
                  <a:cubicBezTo>
                    <a:pt x="106" y="42"/>
                    <a:pt x="106" y="42"/>
                    <a:pt x="106" y="42"/>
                  </a:cubicBezTo>
                  <a:cubicBezTo>
                    <a:pt x="105" y="38"/>
                    <a:pt x="104" y="14"/>
                    <a:pt x="103" y="3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4" name="Freeform 123"/>
            <p:cNvSpPr>
              <a:spLocks/>
            </p:cNvSpPr>
            <p:nvPr/>
          </p:nvSpPr>
          <p:spPr bwMode="auto">
            <a:xfrm>
              <a:off x="8934450" y="1879600"/>
              <a:ext cx="20637" cy="19050"/>
            </a:xfrm>
            <a:custGeom>
              <a:avLst/>
              <a:gdLst>
                <a:gd name="T0" fmla="*/ 8 w 8"/>
                <a:gd name="T1" fmla="*/ 1 h 7"/>
                <a:gd name="T2" fmla="*/ 7 w 8"/>
                <a:gd name="T3" fmla="*/ 1 h 7"/>
                <a:gd name="T4" fmla="*/ 4 w 8"/>
                <a:gd name="T5" fmla="*/ 4 h 7"/>
                <a:gd name="T6" fmla="*/ 0 w 8"/>
                <a:gd name="T7" fmla="*/ 7 h 7"/>
                <a:gd name="T8" fmla="*/ 1 w 8"/>
                <a:gd name="T9" fmla="*/ 7 h 7"/>
                <a:gd name="T10" fmla="*/ 8 w 8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7">
                  <a:moveTo>
                    <a:pt x="8" y="1"/>
                  </a:moveTo>
                  <a:cubicBezTo>
                    <a:pt x="7" y="1"/>
                    <a:pt x="8" y="0"/>
                    <a:pt x="7" y="1"/>
                  </a:cubicBezTo>
                  <a:cubicBezTo>
                    <a:pt x="7" y="1"/>
                    <a:pt x="5" y="2"/>
                    <a:pt x="4" y="4"/>
                  </a:cubicBezTo>
                  <a:cubicBezTo>
                    <a:pt x="2" y="6"/>
                    <a:pt x="0" y="7"/>
                    <a:pt x="0" y="7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3" y="5"/>
                    <a:pt x="5" y="3"/>
                    <a:pt x="8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5" name="Freeform 124"/>
            <p:cNvSpPr>
              <a:spLocks/>
            </p:cNvSpPr>
            <p:nvPr/>
          </p:nvSpPr>
          <p:spPr bwMode="auto">
            <a:xfrm>
              <a:off x="9366250" y="1562100"/>
              <a:ext cx="77787" cy="109538"/>
            </a:xfrm>
            <a:custGeom>
              <a:avLst/>
              <a:gdLst>
                <a:gd name="T0" fmla="*/ 27 w 29"/>
                <a:gd name="T1" fmla="*/ 26 h 41"/>
                <a:gd name="T2" fmla="*/ 25 w 29"/>
                <a:gd name="T3" fmla="*/ 8 h 41"/>
                <a:gd name="T4" fmla="*/ 23 w 29"/>
                <a:gd name="T5" fmla="*/ 0 h 41"/>
                <a:gd name="T6" fmla="*/ 24 w 29"/>
                <a:gd name="T7" fmla="*/ 22 h 41"/>
                <a:gd name="T8" fmla="*/ 24 w 29"/>
                <a:gd name="T9" fmla="*/ 26 h 41"/>
                <a:gd name="T10" fmla="*/ 24 w 29"/>
                <a:gd name="T11" fmla="*/ 27 h 41"/>
                <a:gd name="T12" fmla="*/ 25 w 29"/>
                <a:gd name="T13" fmla="*/ 27 h 41"/>
                <a:gd name="T14" fmla="*/ 25 w 29"/>
                <a:gd name="T15" fmla="*/ 28 h 41"/>
                <a:gd name="T16" fmla="*/ 25 w 29"/>
                <a:gd name="T17" fmla="*/ 29 h 41"/>
                <a:gd name="T18" fmla="*/ 23 w 29"/>
                <a:gd name="T19" fmla="*/ 28 h 41"/>
                <a:gd name="T20" fmla="*/ 24 w 29"/>
                <a:gd name="T21" fmla="*/ 29 h 41"/>
                <a:gd name="T22" fmla="*/ 23 w 29"/>
                <a:gd name="T23" fmla="*/ 30 h 41"/>
                <a:gd name="T24" fmla="*/ 24 w 29"/>
                <a:gd name="T25" fmla="*/ 29 h 41"/>
                <a:gd name="T26" fmla="*/ 24 w 29"/>
                <a:gd name="T27" fmla="*/ 33 h 41"/>
                <a:gd name="T28" fmla="*/ 23 w 29"/>
                <a:gd name="T29" fmla="*/ 34 h 41"/>
                <a:gd name="T30" fmla="*/ 23 w 29"/>
                <a:gd name="T31" fmla="*/ 34 h 41"/>
                <a:gd name="T32" fmla="*/ 22 w 29"/>
                <a:gd name="T33" fmla="*/ 34 h 41"/>
                <a:gd name="T34" fmla="*/ 21 w 29"/>
                <a:gd name="T35" fmla="*/ 35 h 41"/>
                <a:gd name="T36" fmla="*/ 0 w 29"/>
                <a:gd name="T37" fmla="*/ 41 h 41"/>
                <a:gd name="T38" fmla="*/ 16 w 29"/>
                <a:gd name="T39" fmla="*/ 38 h 41"/>
                <a:gd name="T40" fmla="*/ 23 w 29"/>
                <a:gd name="T41" fmla="*/ 36 h 41"/>
                <a:gd name="T42" fmla="*/ 25 w 29"/>
                <a:gd name="T43" fmla="*/ 36 h 41"/>
                <a:gd name="T44" fmla="*/ 29 w 29"/>
                <a:gd name="T45" fmla="*/ 34 h 41"/>
                <a:gd name="T46" fmla="*/ 29 w 29"/>
                <a:gd name="T47" fmla="*/ 33 h 41"/>
                <a:gd name="T48" fmla="*/ 29 w 29"/>
                <a:gd name="T49" fmla="*/ 31 h 41"/>
                <a:gd name="T50" fmla="*/ 28 w 29"/>
                <a:gd name="T51" fmla="*/ 29 h 41"/>
                <a:gd name="T52" fmla="*/ 27 w 29"/>
                <a:gd name="T53" fmla="*/ 2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" h="41">
                  <a:moveTo>
                    <a:pt x="27" y="26"/>
                  </a:moveTo>
                  <a:cubicBezTo>
                    <a:pt x="26" y="17"/>
                    <a:pt x="25" y="8"/>
                    <a:pt x="25" y="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4" y="11"/>
                    <a:pt x="24" y="22"/>
                  </a:cubicBezTo>
                  <a:cubicBezTo>
                    <a:pt x="24" y="23"/>
                    <a:pt x="24" y="24"/>
                    <a:pt x="24" y="26"/>
                  </a:cubicBezTo>
                  <a:cubicBezTo>
                    <a:pt x="24" y="27"/>
                    <a:pt x="24" y="26"/>
                    <a:pt x="24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8"/>
                  </a:cubicBezTo>
                  <a:cubicBezTo>
                    <a:pt x="25" y="28"/>
                    <a:pt x="25" y="29"/>
                    <a:pt x="25" y="29"/>
                  </a:cubicBezTo>
                  <a:cubicBezTo>
                    <a:pt x="24" y="28"/>
                    <a:pt x="25" y="30"/>
                    <a:pt x="23" y="28"/>
                  </a:cubicBezTo>
                  <a:cubicBezTo>
                    <a:pt x="23" y="28"/>
                    <a:pt x="24" y="29"/>
                    <a:pt x="24" y="29"/>
                  </a:cubicBezTo>
                  <a:cubicBezTo>
                    <a:pt x="23" y="29"/>
                    <a:pt x="23" y="29"/>
                    <a:pt x="23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31"/>
                    <a:pt x="24" y="32"/>
                    <a:pt x="24" y="33"/>
                  </a:cubicBezTo>
                  <a:cubicBezTo>
                    <a:pt x="24" y="33"/>
                    <a:pt x="23" y="33"/>
                    <a:pt x="23" y="34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4"/>
                    <a:pt x="23" y="34"/>
                    <a:pt x="22" y="34"/>
                  </a:cubicBezTo>
                  <a:cubicBezTo>
                    <a:pt x="22" y="34"/>
                    <a:pt x="21" y="35"/>
                    <a:pt x="21" y="35"/>
                  </a:cubicBezTo>
                  <a:cubicBezTo>
                    <a:pt x="16" y="36"/>
                    <a:pt x="10" y="38"/>
                    <a:pt x="0" y="41"/>
                  </a:cubicBezTo>
                  <a:cubicBezTo>
                    <a:pt x="6" y="40"/>
                    <a:pt x="12" y="39"/>
                    <a:pt x="16" y="38"/>
                  </a:cubicBezTo>
                  <a:cubicBezTo>
                    <a:pt x="19" y="37"/>
                    <a:pt x="21" y="37"/>
                    <a:pt x="23" y="36"/>
                  </a:cubicBezTo>
                  <a:cubicBezTo>
                    <a:pt x="23" y="36"/>
                    <a:pt x="24" y="36"/>
                    <a:pt x="25" y="36"/>
                  </a:cubicBezTo>
                  <a:cubicBezTo>
                    <a:pt x="27" y="35"/>
                    <a:pt x="28" y="34"/>
                    <a:pt x="29" y="34"/>
                  </a:cubicBezTo>
                  <a:cubicBezTo>
                    <a:pt x="29" y="34"/>
                    <a:pt x="29" y="34"/>
                    <a:pt x="29" y="33"/>
                  </a:cubicBezTo>
                  <a:cubicBezTo>
                    <a:pt x="29" y="33"/>
                    <a:pt x="29" y="32"/>
                    <a:pt x="29" y="31"/>
                  </a:cubicBezTo>
                  <a:cubicBezTo>
                    <a:pt x="29" y="31"/>
                    <a:pt x="29" y="30"/>
                    <a:pt x="28" y="29"/>
                  </a:cubicBezTo>
                  <a:cubicBezTo>
                    <a:pt x="28" y="28"/>
                    <a:pt x="27" y="27"/>
                    <a:pt x="27" y="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6" name="Freeform 125"/>
            <p:cNvSpPr>
              <a:spLocks/>
            </p:cNvSpPr>
            <p:nvPr/>
          </p:nvSpPr>
          <p:spPr bwMode="auto">
            <a:xfrm>
              <a:off x="9155113" y="4910138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7" name="Freeform 126"/>
            <p:cNvSpPr>
              <a:spLocks/>
            </p:cNvSpPr>
            <p:nvPr/>
          </p:nvSpPr>
          <p:spPr bwMode="auto">
            <a:xfrm>
              <a:off x="9158288" y="4910138"/>
              <a:ext cx="30162" cy="7938"/>
            </a:xfrm>
            <a:custGeom>
              <a:avLst/>
              <a:gdLst>
                <a:gd name="T0" fmla="*/ 2 w 11"/>
                <a:gd name="T1" fmla="*/ 0 h 3"/>
                <a:gd name="T2" fmla="*/ 0 w 11"/>
                <a:gd name="T3" fmla="*/ 0 h 3"/>
                <a:gd name="T4" fmla="*/ 2 w 1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3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11" y="3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8" name="Freeform 127"/>
            <p:cNvSpPr>
              <a:spLocks/>
            </p:cNvSpPr>
            <p:nvPr/>
          </p:nvSpPr>
          <p:spPr bwMode="auto">
            <a:xfrm>
              <a:off x="10001250" y="5257800"/>
              <a:ext cx="15875" cy="4763"/>
            </a:xfrm>
            <a:custGeom>
              <a:avLst/>
              <a:gdLst>
                <a:gd name="T0" fmla="*/ 6 w 6"/>
                <a:gd name="T1" fmla="*/ 0 h 2"/>
                <a:gd name="T2" fmla="*/ 0 w 6"/>
                <a:gd name="T3" fmla="*/ 2 h 2"/>
                <a:gd name="T4" fmla="*/ 6 w 6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6" y="0"/>
                  </a:moveTo>
                  <a:cubicBezTo>
                    <a:pt x="4" y="0"/>
                    <a:pt x="1" y="1"/>
                    <a:pt x="0" y="2"/>
                  </a:cubicBezTo>
                  <a:cubicBezTo>
                    <a:pt x="1" y="1"/>
                    <a:pt x="3" y="1"/>
                    <a:pt x="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9" name="Freeform 128"/>
            <p:cNvSpPr>
              <a:spLocks/>
            </p:cNvSpPr>
            <p:nvPr/>
          </p:nvSpPr>
          <p:spPr bwMode="auto">
            <a:xfrm>
              <a:off x="10482263" y="1963738"/>
              <a:ext cx="7937" cy="30163"/>
            </a:xfrm>
            <a:custGeom>
              <a:avLst/>
              <a:gdLst>
                <a:gd name="T0" fmla="*/ 3 w 3"/>
                <a:gd name="T1" fmla="*/ 0 h 11"/>
                <a:gd name="T2" fmla="*/ 0 w 3"/>
                <a:gd name="T3" fmla="*/ 11 h 11"/>
                <a:gd name="T4" fmla="*/ 3 w 3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1">
                  <a:moveTo>
                    <a:pt x="3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1" y="7"/>
                    <a:pt x="2" y="3"/>
                    <a:pt x="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0" name="Freeform 129"/>
            <p:cNvSpPr>
              <a:spLocks/>
            </p:cNvSpPr>
            <p:nvPr/>
          </p:nvSpPr>
          <p:spPr bwMode="auto">
            <a:xfrm>
              <a:off x="9877425" y="2130425"/>
              <a:ext cx="46037" cy="6350"/>
            </a:xfrm>
            <a:custGeom>
              <a:avLst/>
              <a:gdLst>
                <a:gd name="T0" fmla="*/ 17 w 17"/>
                <a:gd name="T1" fmla="*/ 2 h 2"/>
                <a:gd name="T2" fmla="*/ 0 w 17"/>
                <a:gd name="T3" fmla="*/ 0 h 2"/>
                <a:gd name="T4" fmla="*/ 17 w 17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2">
                  <a:moveTo>
                    <a:pt x="17" y="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" y="1"/>
                    <a:pt x="12" y="2"/>
                    <a:pt x="17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1" name="Freeform 130"/>
            <p:cNvSpPr>
              <a:spLocks/>
            </p:cNvSpPr>
            <p:nvPr/>
          </p:nvSpPr>
          <p:spPr bwMode="auto">
            <a:xfrm>
              <a:off x="10350500" y="5046663"/>
              <a:ext cx="4762" cy="63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2 h 2"/>
                <a:gd name="T4" fmla="*/ 0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2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2" name="Freeform 131"/>
            <p:cNvSpPr>
              <a:spLocks/>
            </p:cNvSpPr>
            <p:nvPr/>
          </p:nvSpPr>
          <p:spPr bwMode="auto">
            <a:xfrm>
              <a:off x="9782175" y="3155950"/>
              <a:ext cx="15875" cy="11113"/>
            </a:xfrm>
            <a:custGeom>
              <a:avLst/>
              <a:gdLst>
                <a:gd name="T0" fmla="*/ 6 w 6"/>
                <a:gd name="T1" fmla="*/ 4 h 4"/>
                <a:gd name="T2" fmla="*/ 4 w 6"/>
                <a:gd name="T3" fmla="*/ 2 h 4"/>
                <a:gd name="T4" fmla="*/ 2 w 6"/>
                <a:gd name="T5" fmla="*/ 2 h 4"/>
                <a:gd name="T6" fmla="*/ 2 w 6"/>
                <a:gd name="T7" fmla="*/ 1 h 4"/>
                <a:gd name="T8" fmla="*/ 2 w 6"/>
                <a:gd name="T9" fmla="*/ 1 h 4"/>
                <a:gd name="T10" fmla="*/ 0 w 6"/>
                <a:gd name="T11" fmla="*/ 0 h 4"/>
                <a:gd name="T12" fmla="*/ 2 w 6"/>
                <a:gd name="T13" fmla="*/ 1 h 4"/>
                <a:gd name="T14" fmla="*/ 6 w 6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4">
                  <a:moveTo>
                    <a:pt x="6" y="4"/>
                  </a:moveTo>
                  <a:cubicBezTo>
                    <a:pt x="6" y="4"/>
                    <a:pt x="5" y="3"/>
                    <a:pt x="4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0" y="0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3" y="2"/>
                    <a:pt x="4" y="3"/>
                    <a:pt x="6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3" name="Freeform 132"/>
            <p:cNvSpPr>
              <a:spLocks/>
            </p:cNvSpPr>
            <p:nvPr/>
          </p:nvSpPr>
          <p:spPr bwMode="auto">
            <a:xfrm>
              <a:off x="9923463" y="2136775"/>
              <a:ext cx="7937" cy="1588"/>
            </a:xfrm>
            <a:custGeom>
              <a:avLst/>
              <a:gdLst>
                <a:gd name="T0" fmla="*/ 3 w 3"/>
                <a:gd name="T1" fmla="*/ 1 h 1"/>
                <a:gd name="T2" fmla="*/ 2 w 3"/>
                <a:gd name="T3" fmla="*/ 1 h 1"/>
                <a:gd name="T4" fmla="*/ 0 w 3"/>
                <a:gd name="T5" fmla="*/ 0 h 1"/>
                <a:gd name="T6" fmla="*/ 3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3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1"/>
                    <a:pt x="0" y="0"/>
                  </a:cubicBezTo>
                  <a:lnTo>
                    <a:pt x="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4" name="Freeform 133"/>
            <p:cNvSpPr>
              <a:spLocks/>
            </p:cNvSpPr>
            <p:nvPr/>
          </p:nvSpPr>
          <p:spPr bwMode="auto">
            <a:xfrm>
              <a:off x="10353675" y="1677988"/>
              <a:ext cx="20637" cy="1588"/>
            </a:xfrm>
            <a:custGeom>
              <a:avLst/>
              <a:gdLst>
                <a:gd name="T0" fmla="*/ 8 w 8"/>
                <a:gd name="T1" fmla="*/ 1 h 1"/>
                <a:gd name="T2" fmla="*/ 0 w 8"/>
                <a:gd name="T3" fmla="*/ 0 h 1"/>
                <a:gd name="T4" fmla="*/ 8 w 8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cubicBezTo>
                    <a:pt x="5" y="1"/>
                    <a:pt x="3" y="0"/>
                    <a:pt x="0" y="0"/>
                  </a:cubicBezTo>
                  <a:cubicBezTo>
                    <a:pt x="4" y="1"/>
                    <a:pt x="6" y="1"/>
                    <a:pt x="8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" name="Freeform 134"/>
            <p:cNvSpPr>
              <a:spLocks/>
            </p:cNvSpPr>
            <p:nvPr/>
          </p:nvSpPr>
          <p:spPr bwMode="auto">
            <a:xfrm>
              <a:off x="10393363" y="1712913"/>
              <a:ext cx="23812" cy="3175"/>
            </a:xfrm>
            <a:custGeom>
              <a:avLst/>
              <a:gdLst>
                <a:gd name="T0" fmla="*/ 4 w 9"/>
                <a:gd name="T1" fmla="*/ 0 h 1"/>
                <a:gd name="T2" fmla="*/ 7 w 9"/>
                <a:gd name="T3" fmla="*/ 0 h 1"/>
                <a:gd name="T4" fmla="*/ 9 w 9"/>
                <a:gd name="T5" fmla="*/ 1 h 1"/>
                <a:gd name="T6" fmla="*/ 0 w 9"/>
                <a:gd name="T7" fmla="*/ 0 h 1"/>
                <a:gd name="T8" fmla="*/ 4 w 9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">
                  <a:moveTo>
                    <a:pt x="4" y="0"/>
                  </a:moveTo>
                  <a:cubicBezTo>
                    <a:pt x="5" y="0"/>
                    <a:pt x="6" y="0"/>
                    <a:pt x="7" y="0"/>
                  </a:cubicBezTo>
                  <a:cubicBezTo>
                    <a:pt x="8" y="1"/>
                    <a:pt x="9" y="1"/>
                    <a:pt x="9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0" y="0"/>
                    <a:pt x="2" y="0"/>
                    <a:pt x="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6" name="Freeform 135"/>
            <p:cNvSpPr>
              <a:spLocks/>
            </p:cNvSpPr>
            <p:nvPr/>
          </p:nvSpPr>
          <p:spPr bwMode="auto">
            <a:xfrm>
              <a:off x="9571038" y="1308100"/>
              <a:ext cx="53975" cy="3175"/>
            </a:xfrm>
            <a:custGeom>
              <a:avLst/>
              <a:gdLst>
                <a:gd name="T0" fmla="*/ 0 w 20"/>
                <a:gd name="T1" fmla="*/ 1 h 1"/>
                <a:gd name="T2" fmla="*/ 9 w 20"/>
                <a:gd name="T3" fmla="*/ 1 h 1"/>
                <a:gd name="T4" fmla="*/ 14 w 20"/>
                <a:gd name="T5" fmla="*/ 1 h 1"/>
                <a:gd name="T6" fmla="*/ 20 w 20"/>
                <a:gd name="T7" fmla="*/ 0 h 1"/>
                <a:gd name="T8" fmla="*/ 12 w 20"/>
                <a:gd name="T9" fmla="*/ 1 h 1"/>
                <a:gd name="T10" fmla="*/ 0 w 20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cubicBezTo>
                    <a:pt x="3" y="1"/>
                    <a:pt x="6" y="1"/>
                    <a:pt x="9" y="1"/>
                  </a:cubicBezTo>
                  <a:cubicBezTo>
                    <a:pt x="10" y="1"/>
                    <a:pt x="12" y="1"/>
                    <a:pt x="14" y="1"/>
                  </a:cubicBezTo>
                  <a:cubicBezTo>
                    <a:pt x="16" y="0"/>
                    <a:pt x="18" y="0"/>
                    <a:pt x="20" y="0"/>
                  </a:cubicBezTo>
                  <a:cubicBezTo>
                    <a:pt x="20" y="0"/>
                    <a:pt x="16" y="0"/>
                    <a:pt x="12" y="1"/>
                  </a:cubicBezTo>
                  <a:cubicBezTo>
                    <a:pt x="6" y="1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" name="Freeform 136"/>
            <p:cNvSpPr>
              <a:spLocks/>
            </p:cNvSpPr>
            <p:nvPr/>
          </p:nvSpPr>
          <p:spPr bwMode="auto">
            <a:xfrm>
              <a:off x="10296525" y="1689100"/>
              <a:ext cx="7937" cy="0"/>
            </a:xfrm>
            <a:custGeom>
              <a:avLst/>
              <a:gdLst>
                <a:gd name="T0" fmla="*/ 2 w 3"/>
                <a:gd name="T1" fmla="*/ 0 w 3"/>
                <a:gd name="T2" fmla="*/ 2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"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8" name="Freeform 137"/>
            <p:cNvSpPr>
              <a:spLocks/>
            </p:cNvSpPr>
            <p:nvPr/>
          </p:nvSpPr>
          <p:spPr bwMode="auto">
            <a:xfrm>
              <a:off x="9750425" y="5300663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1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9" name="Freeform 138"/>
            <p:cNvSpPr>
              <a:spLocks/>
            </p:cNvSpPr>
            <p:nvPr/>
          </p:nvSpPr>
          <p:spPr bwMode="auto">
            <a:xfrm>
              <a:off x="9742488" y="5370513"/>
              <a:ext cx="0" cy="38100"/>
            </a:xfrm>
            <a:custGeom>
              <a:avLst/>
              <a:gdLst>
                <a:gd name="T0" fmla="*/ 0 h 14"/>
                <a:gd name="T1" fmla="*/ 14 h 14"/>
                <a:gd name="T2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">
                  <a:moveTo>
                    <a:pt x="0" y="0"/>
                  </a:moveTo>
                  <a:cubicBezTo>
                    <a:pt x="0" y="5"/>
                    <a:pt x="0" y="10"/>
                    <a:pt x="0" y="14"/>
                  </a:cubicBezTo>
                  <a:cubicBezTo>
                    <a:pt x="0" y="9"/>
                    <a:pt x="0" y="4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0" name="Freeform 139"/>
            <p:cNvSpPr>
              <a:spLocks/>
            </p:cNvSpPr>
            <p:nvPr/>
          </p:nvSpPr>
          <p:spPr bwMode="auto">
            <a:xfrm>
              <a:off x="10317163" y="3476625"/>
              <a:ext cx="38100" cy="33338"/>
            </a:xfrm>
            <a:custGeom>
              <a:avLst/>
              <a:gdLst>
                <a:gd name="T0" fmla="*/ 0 w 14"/>
                <a:gd name="T1" fmla="*/ 0 h 12"/>
                <a:gd name="T2" fmla="*/ 7 w 14"/>
                <a:gd name="T3" fmla="*/ 7 h 12"/>
                <a:gd name="T4" fmla="*/ 0 w 14"/>
                <a:gd name="T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2">
                  <a:moveTo>
                    <a:pt x="0" y="0"/>
                  </a:moveTo>
                  <a:cubicBezTo>
                    <a:pt x="3" y="3"/>
                    <a:pt x="10" y="10"/>
                    <a:pt x="7" y="7"/>
                  </a:cubicBezTo>
                  <a:cubicBezTo>
                    <a:pt x="13" y="12"/>
                    <a:pt x="14" y="1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1" name="Freeform 140"/>
            <p:cNvSpPr>
              <a:spLocks/>
            </p:cNvSpPr>
            <p:nvPr/>
          </p:nvSpPr>
          <p:spPr bwMode="auto">
            <a:xfrm>
              <a:off x="9742488" y="5327650"/>
              <a:ext cx="26987" cy="296863"/>
            </a:xfrm>
            <a:custGeom>
              <a:avLst/>
              <a:gdLst>
                <a:gd name="T0" fmla="*/ 3 w 10"/>
                <a:gd name="T1" fmla="*/ 53 h 110"/>
                <a:gd name="T2" fmla="*/ 4 w 10"/>
                <a:gd name="T3" fmla="*/ 100 h 110"/>
                <a:gd name="T4" fmla="*/ 5 w 10"/>
                <a:gd name="T5" fmla="*/ 98 h 110"/>
                <a:gd name="T6" fmla="*/ 6 w 10"/>
                <a:gd name="T7" fmla="*/ 100 h 110"/>
                <a:gd name="T8" fmla="*/ 6 w 10"/>
                <a:gd name="T9" fmla="*/ 102 h 110"/>
                <a:gd name="T10" fmla="*/ 7 w 10"/>
                <a:gd name="T11" fmla="*/ 103 h 110"/>
                <a:gd name="T12" fmla="*/ 7 w 10"/>
                <a:gd name="T13" fmla="*/ 99 h 110"/>
                <a:gd name="T14" fmla="*/ 7 w 10"/>
                <a:gd name="T15" fmla="*/ 96 h 110"/>
                <a:gd name="T16" fmla="*/ 6 w 10"/>
                <a:gd name="T17" fmla="*/ 90 h 110"/>
                <a:gd name="T18" fmla="*/ 6 w 10"/>
                <a:gd name="T19" fmla="*/ 76 h 110"/>
                <a:gd name="T20" fmla="*/ 7 w 10"/>
                <a:gd name="T21" fmla="*/ 81 h 110"/>
                <a:gd name="T22" fmla="*/ 8 w 10"/>
                <a:gd name="T23" fmla="*/ 90 h 110"/>
                <a:gd name="T24" fmla="*/ 8 w 10"/>
                <a:gd name="T25" fmla="*/ 96 h 110"/>
                <a:gd name="T26" fmla="*/ 7 w 10"/>
                <a:gd name="T27" fmla="*/ 101 h 110"/>
                <a:gd name="T28" fmla="*/ 8 w 10"/>
                <a:gd name="T29" fmla="*/ 99 h 110"/>
                <a:gd name="T30" fmla="*/ 8 w 10"/>
                <a:gd name="T31" fmla="*/ 98 h 110"/>
                <a:gd name="T32" fmla="*/ 8 w 10"/>
                <a:gd name="T33" fmla="*/ 97 h 110"/>
                <a:gd name="T34" fmla="*/ 8 w 10"/>
                <a:gd name="T35" fmla="*/ 97 h 110"/>
                <a:gd name="T36" fmla="*/ 9 w 10"/>
                <a:gd name="T37" fmla="*/ 99 h 110"/>
                <a:gd name="T38" fmla="*/ 9 w 10"/>
                <a:gd name="T39" fmla="*/ 100 h 110"/>
                <a:gd name="T40" fmla="*/ 9 w 10"/>
                <a:gd name="T41" fmla="*/ 101 h 110"/>
                <a:gd name="T42" fmla="*/ 9 w 10"/>
                <a:gd name="T43" fmla="*/ 103 h 110"/>
                <a:gd name="T44" fmla="*/ 10 w 10"/>
                <a:gd name="T45" fmla="*/ 110 h 110"/>
                <a:gd name="T46" fmla="*/ 10 w 10"/>
                <a:gd name="T47" fmla="*/ 107 h 110"/>
                <a:gd name="T48" fmla="*/ 10 w 10"/>
                <a:gd name="T49" fmla="*/ 98 h 110"/>
                <a:gd name="T50" fmla="*/ 9 w 10"/>
                <a:gd name="T51" fmla="*/ 38 h 110"/>
                <a:gd name="T52" fmla="*/ 8 w 10"/>
                <a:gd name="T53" fmla="*/ 25 h 110"/>
                <a:gd name="T54" fmla="*/ 8 w 10"/>
                <a:gd name="T55" fmla="*/ 18 h 110"/>
                <a:gd name="T56" fmla="*/ 8 w 10"/>
                <a:gd name="T57" fmla="*/ 15 h 110"/>
                <a:gd name="T58" fmla="*/ 8 w 10"/>
                <a:gd name="T59" fmla="*/ 14 h 110"/>
                <a:gd name="T60" fmla="*/ 6 w 10"/>
                <a:gd name="T61" fmla="*/ 1 h 110"/>
                <a:gd name="T62" fmla="*/ 9 w 10"/>
                <a:gd name="T63" fmla="*/ 0 h 110"/>
                <a:gd name="T64" fmla="*/ 5 w 10"/>
                <a:gd name="T65" fmla="*/ 1 h 110"/>
                <a:gd name="T66" fmla="*/ 6 w 10"/>
                <a:gd name="T67" fmla="*/ 11 h 110"/>
                <a:gd name="T68" fmla="*/ 6 w 10"/>
                <a:gd name="T69" fmla="*/ 17 h 110"/>
                <a:gd name="T70" fmla="*/ 6 w 10"/>
                <a:gd name="T71" fmla="*/ 27 h 110"/>
                <a:gd name="T72" fmla="*/ 5 w 10"/>
                <a:gd name="T73" fmla="*/ 62 h 110"/>
                <a:gd name="T74" fmla="*/ 3 w 10"/>
                <a:gd name="T75" fmla="*/ 53 h 110"/>
                <a:gd name="T76" fmla="*/ 4 w 10"/>
                <a:gd name="T77" fmla="*/ 20 h 110"/>
                <a:gd name="T78" fmla="*/ 4 w 10"/>
                <a:gd name="T79" fmla="*/ 13 h 110"/>
                <a:gd name="T80" fmla="*/ 4 w 10"/>
                <a:gd name="T81" fmla="*/ 9 h 110"/>
                <a:gd name="T82" fmla="*/ 4 w 10"/>
                <a:gd name="T83" fmla="*/ 0 h 110"/>
                <a:gd name="T84" fmla="*/ 5 w 10"/>
                <a:gd name="T85" fmla="*/ 0 h 110"/>
                <a:gd name="T86" fmla="*/ 4 w 10"/>
                <a:gd name="T87" fmla="*/ 0 h 110"/>
                <a:gd name="T88" fmla="*/ 3 w 10"/>
                <a:gd name="T89" fmla="*/ 15 h 110"/>
                <a:gd name="T90" fmla="*/ 3 w 10"/>
                <a:gd name="T91" fmla="*/ 42 h 110"/>
                <a:gd name="T92" fmla="*/ 0 w 10"/>
                <a:gd name="T93" fmla="*/ 30 h 110"/>
                <a:gd name="T94" fmla="*/ 0 w 10"/>
                <a:gd name="T95" fmla="*/ 41 h 110"/>
                <a:gd name="T96" fmla="*/ 3 w 10"/>
                <a:gd name="T97" fmla="*/ 5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" h="110">
                  <a:moveTo>
                    <a:pt x="3" y="53"/>
                  </a:moveTo>
                  <a:cubicBezTo>
                    <a:pt x="5" y="55"/>
                    <a:pt x="4" y="86"/>
                    <a:pt x="4" y="100"/>
                  </a:cubicBezTo>
                  <a:cubicBezTo>
                    <a:pt x="5" y="95"/>
                    <a:pt x="5" y="96"/>
                    <a:pt x="5" y="98"/>
                  </a:cubicBezTo>
                  <a:cubicBezTo>
                    <a:pt x="6" y="99"/>
                    <a:pt x="6" y="99"/>
                    <a:pt x="6" y="100"/>
                  </a:cubicBezTo>
                  <a:cubicBezTo>
                    <a:pt x="6" y="101"/>
                    <a:pt x="6" y="101"/>
                    <a:pt x="6" y="102"/>
                  </a:cubicBezTo>
                  <a:cubicBezTo>
                    <a:pt x="6" y="103"/>
                    <a:pt x="7" y="104"/>
                    <a:pt x="7" y="103"/>
                  </a:cubicBezTo>
                  <a:cubicBezTo>
                    <a:pt x="7" y="101"/>
                    <a:pt x="7" y="100"/>
                    <a:pt x="7" y="99"/>
                  </a:cubicBezTo>
                  <a:cubicBezTo>
                    <a:pt x="7" y="98"/>
                    <a:pt x="7" y="97"/>
                    <a:pt x="7" y="96"/>
                  </a:cubicBezTo>
                  <a:cubicBezTo>
                    <a:pt x="6" y="94"/>
                    <a:pt x="6" y="92"/>
                    <a:pt x="6" y="90"/>
                  </a:cubicBezTo>
                  <a:cubicBezTo>
                    <a:pt x="6" y="86"/>
                    <a:pt x="6" y="81"/>
                    <a:pt x="6" y="76"/>
                  </a:cubicBezTo>
                  <a:cubicBezTo>
                    <a:pt x="7" y="73"/>
                    <a:pt x="7" y="76"/>
                    <a:pt x="7" y="81"/>
                  </a:cubicBezTo>
                  <a:cubicBezTo>
                    <a:pt x="7" y="84"/>
                    <a:pt x="8" y="87"/>
                    <a:pt x="8" y="90"/>
                  </a:cubicBezTo>
                  <a:cubicBezTo>
                    <a:pt x="8" y="92"/>
                    <a:pt x="8" y="94"/>
                    <a:pt x="8" y="96"/>
                  </a:cubicBezTo>
                  <a:cubicBezTo>
                    <a:pt x="8" y="97"/>
                    <a:pt x="8" y="99"/>
                    <a:pt x="7" y="101"/>
                  </a:cubicBezTo>
                  <a:cubicBezTo>
                    <a:pt x="8" y="101"/>
                    <a:pt x="8" y="100"/>
                    <a:pt x="8" y="99"/>
                  </a:cubicBezTo>
                  <a:cubicBezTo>
                    <a:pt x="8" y="99"/>
                    <a:pt x="8" y="98"/>
                    <a:pt x="8" y="98"/>
                  </a:cubicBezTo>
                  <a:cubicBezTo>
                    <a:pt x="8" y="98"/>
                    <a:pt x="8" y="97"/>
                    <a:pt x="8" y="97"/>
                  </a:cubicBezTo>
                  <a:cubicBezTo>
                    <a:pt x="8" y="96"/>
                    <a:pt x="8" y="96"/>
                    <a:pt x="8" y="97"/>
                  </a:cubicBezTo>
                  <a:cubicBezTo>
                    <a:pt x="8" y="97"/>
                    <a:pt x="9" y="98"/>
                    <a:pt x="9" y="99"/>
                  </a:cubicBezTo>
                  <a:cubicBezTo>
                    <a:pt x="9" y="99"/>
                    <a:pt x="9" y="99"/>
                    <a:pt x="9" y="100"/>
                  </a:cubicBezTo>
                  <a:cubicBezTo>
                    <a:pt x="9" y="100"/>
                    <a:pt x="9" y="100"/>
                    <a:pt x="9" y="101"/>
                  </a:cubicBezTo>
                  <a:cubicBezTo>
                    <a:pt x="9" y="102"/>
                    <a:pt x="9" y="103"/>
                    <a:pt x="9" y="103"/>
                  </a:cubicBezTo>
                  <a:cubicBezTo>
                    <a:pt x="9" y="107"/>
                    <a:pt x="10" y="110"/>
                    <a:pt x="10" y="110"/>
                  </a:cubicBezTo>
                  <a:cubicBezTo>
                    <a:pt x="10" y="110"/>
                    <a:pt x="10" y="109"/>
                    <a:pt x="10" y="107"/>
                  </a:cubicBezTo>
                  <a:cubicBezTo>
                    <a:pt x="10" y="105"/>
                    <a:pt x="10" y="103"/>
                    <a:pt x="10" y="98"/>
                  </a:cubicBezTo>
                  <a:cubicBezTo>
                    <a:pt x="10" y="75"/>
                    <a:pt x="10" y="56"/>
                    <a:pt x="9" y="38"/>
                  </a:cubicBezTo>
                  <a:cubicBezTo>
                    <a:pt x="9" y="33"/>
                    <a:pt x="9" y="29"/>
                    <a:pt x="8" y="25"/>
                  </a:cubicBezTo>
                  <a:cubicBezTo>
                    <a:pt x="8" y="22"/>
                    <a:pt x="8" y="20"/>
                    <a:pt x="8" y="18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0"/>
                    <a:pt x="6" y="6"/>
                    <a:pt x="6" y="1"/>
                  </a:cubicBezTo>
                  <a:cubicBezTo>
                    <a:pt x="7" y="1"/>
                    <a:pt x="8" y="1"/>
                    <a:pt x="9" y="0"/>
                  </a:cubicBezTo>
                  <a:cubicBezTo>
                    <a:pt x="8" y="0"/>
                    <a:pt x="7" y="1"/>
                    <a:pt x="5" y="1"/>
                  </a:cubicBezTo>
                  <a:cubicBezTo>
                    <a:pt x="5" y="4"/>
                    <a:pt x="6" y="8"/>
                    <a:pt x="6" y="11"/>
                  </a:cubicBezTo>
                  <a:cubicBezTo>
                    <a:pt x="6" y="13"/>
                    <a:pt x="6" y="15"/>
                    <a:pt x="6" y="17"/>
                  </a:cubicBezTo>
                  <a:cubicBezTo>
                    <a:pt x="6" y="20"/>
                    <a:pt x="6" y="24"/>
                    <a:pt x="6" y="27"/>
                  </a:cubicBezTo>
                  <a:cubicBezTo>
                    <a:pt x="6" y="40"/>
                    <a:pt x="6" y="52"/>
                    <a:pt x="5" y="62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4" y="40"/>
                    <a:pt x="4" y="30"/>
                    <a:pt x="4" y="20"/>
                  </a:cubicBezTo>
                  <a:cubicBezTo>
                    <a:pt x="4" y="18"/>
                    <a:pt x="4" y="16"/>
                    <a:pt x="4" y="13"/>
                  </a:cubicBezTo>
                  <a:cubicBezTo>
                    <a:pt x="4" y="12"/>
                    <a:pt x="4" y="11"/>
                    <a:pt x="4" y="9"/>
                  </a:cubicBezTo>
                  <a:cubicBezTo>
                    <a:pt x="4" y="6"/>
                    <a:pt x="4" y="3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4"/>
                    <a:pt x="4" y="10"/>
                    <a:pt x="3" y="15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1" y="69"/>
                    <a:pt x="0" y="51"/>
                    <a:pt x="0" y="30"/>
                  </a:cubicBezTo>
                  <a:cubicBezTo>
                    <a:pt x="0" y="35"/>
                    <a:pt x="0" y="40"/>
                    <a:pt x="0" y="41"/>
                  </a:cubicBezTo>
                  <a:cubicBezTo>
                    <a:pt x="0" y="44"/>
                    <a:pt x="2" y="104"/>
                    <a:pt x="3" y="5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2" name="Freeform 141"/>
            <p:cNvSpPr>
              <a:spLocks/>
            </p:cNvSpPr>
            <p:nvPr/>
          </p:nvSpPr>
          <p:spPr bwMode="auto">
            <a:xfrm>
              <a:off x="9766300" y="52895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3" name="Freeform 142"/>
            <p:cNvSpPr>
              <a:spLocks/>
            </p:cNvSpPr>
            <p:nvPr/>
          </p:nvSpPr>
          <p:spPr bwMode="auto">
            <a:xfrm>
              <a:off x="9790113" y="1617663"/>
              <a:ext cx="3175" cy="3175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4" name="Freeform 143"/>
            <p:cNvSpPr>
              <a:spLocks/>
            </p:cNvSpPr>
            <p:nvPr/>
          </p:nvSpPr>
          <p:spPr bwMode="auto">
            <a:xfrm>
              <a:off x="10242550" y="3384550"/>
              <a:ext cx="31750" cy="22225"/>
            </a:xfrm>
            <a:custGeom>
              <a:avLst/>
              <a:gdLst>
                <a:gd name="T0" fmla="*/ 0 w 12"/>
                <a:gd name="T1" fmla="*/ 0 h 8"/>
                <a:gd name="T2" fmla="*/ 12 w 12"/>
                <a:gd name="T3" fmla="*/ 8 h 8"/>
                <a:gd name="T4" fmla="*/ 0 w 12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8">
                  <a:moveTo>
                    <a:pt x="0" y="0"/>
                  </a:moveTo>
                  <a:cubicBezTo>
                    <a:pt x="3" y="2"/>
                    <a:pt x="7" y="5"/>
                    <a:pt x="12" y="8"/>
                  </a:cubicBezTo>
                  <a:cubicBezTo>
                    <a:pt x="7" y="4"/>
                    <a:pt x="3" y="2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5" name="Freeform 144"/>
            <p:cNvSpPr>
              <a:spLocks/>
            </p:cNvSpPr>
            <p:nvPr/>
          </p:nvSpPr>
          <p:spPr bwMode="auto">
            <a:xfrm>
              <a:off x="10617200" y="3976688"/>
              <a:ext cx="11112" cy="31750"/>
            </a:xfrm>
            <a:custGeom>
              <a:avLst/>
              <a:gdLst>
                <a:gd name="T0" fmla="*/ 4 w 4"/>
                <a:gd name="T1" fmla="*/ 12 h 12"/>
                <a:gd name="T2" fmla="*/ 1 w 4"/>
                <a:gd name="T3" fmla="*/ 2 h 12"/>
                <a:gd name="T4" fmla="*/ 0 w 4"/>
                <a:gd name="T5" fmla="*/ 0 h 12"/>
                <a:gd name="T6" fmla="*/ 4 w 4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2">
                  <a:moveTo>
                    <a:pt x="4" y="12"/>
                  </a:moveTo>
                  <a:cubicBezTo>
                    <a:pt x="3" y="9"/>
                    <a:pt x="2" y="5"/>
                    <a:pt x="1" y="2"/>
                  </a:cubicBezTo>
                  <a:cubicBezTo>
                    <a:pt x="1" y="1"/>
                    <a:pt x="1" y="1"/>
                    <a:pt x="0" y="0"/>
                  </a:cubicBezTo>
                  <a:cubicBezTo>
                    <a:pt x="1" y="2"/>
                    <a:pt x="3" y="9"/>
                    <a:pt x="4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6" name="Freeform 145"/>
            <p:cNvSpPr>
              <a:spLocks/>
            </p:cNvSpPr>
            <p:nvPr/>
          </p:nvSpPr>
          <p:spPr bwMode="auto">
            <a:xfrm>
              <a:off x="9717088" y="2381250"/>
              <a:ext cx="0" cy="26988"/>
            </a:xfrm>
            <a:custGeom>
              <a:avLst/>
              <a:gdLst>
                <a:gd name="T0" fmla="*/ 0 h 10"/>
                <a:gd name="T1" fmla="*/ 10 h 10"/>
                <a:gd name="T2" fmla="*/ 0 h 1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0">
                  <a:moveTo>
                    <a:pt x="0" y="0"/>
                  </a:moveTo>
                  <a:cubicBezTo>
                    <a:pt x="0" y="4"/>
                    <a:pt x="0" y="7"/>
                    <a:pt x="0" y="10"/>
                  </a:cubicBezTo>
                  <a:cubicBezTo>
                    <a:pt x="0" y="4"/>
                    <a:pt x="0" y="2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7" name="Freeform 146"/>
            <p:cNvSpPr>
              <a:spLocks/>
            </p:cNvSpPr>
            <p:nvPr/>
          </p:nvSpPr>
          <p:spPr bwMode="auto">
            <a:xfrm>
              <a:off x="9024938" y="4857750"/>
              <a:ext cx="9525" cy="3175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2" y="1"/>
                    <a:pt x="3" y="1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8" name="Freeform 147"/>
            <p:cNvSpPr>
              <a:spLocks/>
            </p:cNvSpPr>
            <p:nvPr/>
          </p:nvSpPr>
          <p:spPr bwMode="auto">
            <a:xfrm>
              <a:off x="10431463" y="2257425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9" name="Freeform 148"/>
            <p:cNvSpPr>
              <a:spLocks/>
            </p:cNvSpPr>
            <p:nvPr/>
          </p:nvSpPr>
          <p:spPr bwMode="auto">
            <a:xfrm>
              <a:off x="9453563" y="13128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0" name="Freeform 149"/>
            <p:cNvSpPr>
              <a:spLocks/>
            </p:cNvSpPr>
            <p:nvPr/>
          </p:nvSpPr>
          <p:spPr bwMode="auto">
            <a:xfrm>
              <a:off x="10088563" y="21494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1" name="Freeform 150"/>
            <p:cNvSpPr>
              <a:spLocks noEditPoints="1"/>
            </p:cNvSpPr>
            <p:nvPr/>
          </p:nvSpPr>
          <p:spPr bwMode="auto">
            <a:xfrm>
              <a:off x="8462963" y="1289050"/>
              <a:ext cx="2249487" cy="4424363"/>
            </a:xfrm>
            <a:custGeom>
              <a:avLst/>
              <a:gdLst>
                <a:gd name="T0" fmla="*/ 555 w 832"/>
                <a:gd name="T1" fmla="*/ 721 h 1640"/>
                <a:gd name="T2" fmla="*/ 486 w 832"/>
                <a:gd name="T3" fmla="*/ 540 h 1640"/>
                <a:gd name="T4" fmla="*/ 487 w 832"/>
                <a:gd name="T5" fmla="*/ 531 h 1640"/>
                <a:gd name="T6" fmla="*/ 480 w 832"/>
                <a:gd name="T7" fmla="*/ 294 h 1640"/>
                <a:gd name="T8" fmla="*/ 763 w 832"/>
                <a:gd name="T9" fmla="*/ 166 h 1640"/>
                <a:gd name="T10" fmla="*/ 707 w 832"/>
                <a:gd name="T11" fmla="*/ 145 h 1640"/>
                <a:gd name="T12" fmla="*/ 772 w 832"/>
                <a:gd name="T13" fmla="*/ 195 h 1640"/>
                <a:gd name="T14" fmla="*/ 683 w 832"/>
                <a:gd name="T15" fmla="*/ 136 h 1640"/>
                <a:gd name="T16" fmla="*/ 493 w 832"/>
                <a:gd name="T17" fmla="*/ 62 h 1640"/>
                <a:gd name="T18" fmla="*/ 491 w 832"/>
                <a:gd name="T19" fmla="*/ 118 h 1640"/>
                <a:gd name="T20" fmla="*/ 366 w 832"/>
                <a:gd name="T21" fmla="*/ 27 h 1640"/>
                <a:gd name="T22" fmla="*/ 356 w 832"/>
                <a:gd name="T23" fmla="*/ 132 h 1640"/>
                <a:gd name="T24" fmla="*/ 54 w 832"/>
                <a:gd name="T25" fmla="*/ 357 h 1640"/>
                <a:gd name="T26" fmla="*/ 103 w 832"/>
                <a:gd name="T27" fmla="*/ 290 h 1640"/>
                <a:gd name="T28" fmla="*/ 99 w 832"/>
                <a:gd name="T29" fmla="*/ 302 h 1640"/>
                <a:gd name="T30" fmla="*/ 310 w 832"/>
                <a:gd name="T31" fmla="*/ 857 h 1640"/>
                <a:gd name="T32" fmla="*/ 376 w 832"/>
                <a:gd name="T33" fmla="*/ 1061 h 1640"/>
                <a:gd name="T34" fmla="*/ 256 w 832"/>
                <a:gd name="T35" fmla="*/ 1342 h 1640"/>
                <a:gd name="T36" fmla="*/ 4 w 832"/>
                <a:gd name="T37" fmla="*/ 1406 h 1640"/>
                <a:gd name="T38" fmla="*/ 374 w 832"/>
                <a:gd name="T39" fmla="*/ 1492 h 1640"/>
                <a:gd name="T40" fmla="*/ 557 w 832"/>
                <a:gd name="T41" fmla="*/ 1463 h 1640"/>
                <a:gd name="T42" fmla="*/ 473 w 832"/>
                <a:gd name="T43" fmla="*/ 1508 h 1640"/>
                <a:gd name="T44" fmla="*/ 704 w 832"/>
                <a:gd name="T45" fmla="*/ 1390 h 1640"/>
                <a:gd name="T46" fmla="*/ 804 w 832"/>
                <a:gd name="T47" fmla="*/ 1239 h 1640"/>
                <a:gd name="T48" fmla="*/ 804 w 832"/>
                <a:gd name="T49" fmla="*/ 1026 h 1640"/>
                <a:gd name="T50" fmla="*/ 532 w 832"/>
                <a:gd name="T51" fmla="*/ 1362 h 1640"/>
                <a:gd name="T52" fmla="*/ 264 w 832"/>
                <a:gd name="T53" fmla="*/ 572 h 1640"/>
                <a:gd name="T54" fmla="*/ 204 w 832"/>
                <a:gd name="T55" fmla="*/ 462 h 1640"/>
                <a:gd name="T56" fmla="*/ 231 w 832"/>
                <a:gd name="T57" fmla="*/ 364 h 1640"/>
                <a:gd name="T58" fmla="*/ 255 w 832"/>
                <a:gd name="T59" fmla="*/ 326 h 1640"/>
                <a:gd name="T60" fmla="*/ 338 w 832"/>
                <a:gd name="T61" fmla="*/ 292 h 1640"/>
                <a:gd name="T62" fmla="*/ 365 w 832"/>
                <a:gd name="T63" fmla="*/ 297 h 1640"/>
                <a:gd name="T64" fmla="*/ 366 w 832"/>
                <a:gd name="T65" fmla="*/ 306 h 1640"/>
                <a:gd name="T66" fmla="*/ 371 w 832"/>
                <a:gd name="T67" fmla="*/ 386 h 1640"/>
                <a:gd name="T68" fmla="*/ 357 w 832"/>
                <a:gd name="T69" fmla="*/ 444 h 1640"/>
                <a:gd name="T70" fmla="*/ 363 w 832"/>
                <a:gd name="T71" fmla="*/ 496 h 1640"/>
                <a:gd name="T72" fmla="*/ 366 w 832"/>
                <a:gd name="T73" fmla="*/ 613 h 1640"/>
                <a:gd name="T74" fmla="*/ 371 w 832"/>
                <a:gd name="T75" fmla="*/ 612 h 1640"/>
                <a:gd name="T76" fmla="*/ 348 w 832"/>
                <a:gd name="T77" fmla="*/ 628 h 1640"/>
                <a:gd name="T78" fmla="*/ 388 w 832"/>
                <a:gd name="T79" fmla="*/ 305 h 1640"/>
                <a:gd name="T80" fmla="*/ 388 w 832"/>
                <a:gd name="T81" fmla="*/ 402 h 1640"/>
                <a:gd name="T82" fmla="*/ 366 w 832"/>
                <a:gd name="T83" fmla="*/ 280 h 1640"/>
                <a:gd name="T84" fmla="*/ 519 w 832"/>
                <a:gd name="T85" fmla="*/ 1347 h 1640"/>
                <a:gd name="T86" fmla="*/ 497 w 832"/>
                <a:gd name="T87" fmla="*/ 1352 h 1640"/>
                <a:gd name="T88" fmla="*/ 481 w 832"/>
                <a:gd name="T89" fmla="*/ 1341 h 1640"/>
                <a:gd name="T90" fmla="*/ 475 w 832"/>
                <a:gd name="T91" fmla="*/ 1276 h 1640"/>
                <a:gd name="T92" fmla="*/ 493 w 832"/>
                <a:gd name="T93" fmla="*/ 1235 h 1640"/>
                <a:gd name="T94" fmla="*/ 485 w 832"/>
                <a:gd name="T95" fmla="*/ 1141 h 1640"/>
                <a:gd name="T96" fmla="*/ 490 w 832"/>
                <a:gd name="T97" fmla="*/ 1026 h 1640"/>
                <a:gd name="T98" fmla="*/ 479 w 832"/>
                <a:gd name="T99" fmla="*/ 1028 h 1640"/>
                <a:gd name="T100" fmla="*/ 483 w 832"/>
                <a:gd name="T101" fmla="*/ 941 h 1640"/>
                <a:gd name="T102" fmla="*/ 591 w 832"/>
                <a:gd name="T103" fmla="*/ 1006 h 1640"/>
                <a:gd name="T104" fmla="*/ 654 w 832"/>
                <a:gd name="T105" fmla="*/ 1116 h 1640"/>
                <a:gd name="T106" fmla="*/ 629 w 832"/>
                <a:gd name="T107" fmla="*/ 1252 h 1640"/>
                <a:gd name="T108" fmla="*/ 615 w 832"/>
                <a:gd name="T109" fmla="*/ 1294 h 1640"/>
                <a:gd name="T110" fmla="*/ 531 w 832"/>
                <a:gd name="T111" fmla="*/ 1347 h 1640"/>
                <a:gd name="T112" fmla="*/ 467 w 832"/>
                <a:gd name="T113" fmla="*/ 1363 h 1640"/>
                <a:gd name="T114" fmla="*/ 463 w 832"/>
                <a:gd name="T115" fmla="*/ 1075 h 1640"/>
                <a:gd name="T116" fmla="*/ 388 w 832"/>
                <a:gd name="T117" fmla="*/ 1104 h 1640"/>
                <a:gd name="T118" fmla="*/ 467 w 832"/>
                <a:gd name="T119" fmla="*/ 699 h 1640"/>
                <a:gd name="T120" fmla="*/ 464 w 832"/>
                <a:gd name="T121" fmla="*/ 459 h 1640"/>
                <a:gd name="T122" fmla="*/ 750 w 832"/>
                <a:gd name="T123" fmla="*/ 180 h 1640"/>
                <a:gd name="T124" fmla="*/ 204 w 832"/>
                <a:gd name="T125" fmla="*/ 223 h 1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32" h="1640">
                  <a:moveTo>
                    <a:pt x="832" y="1089"/>
                  </a:moveTo>
                  <a:cubicBezTo>
                    <a:pt x="830" y="1074"/>
                    <a:pt x="828" y="1048"/>
                    <a:pt x="822" y="1020"/>
                  </a:cubicBezTo>
                  <a:cubicBezTo>
                    <a:pt x="819" y="1006"/>
                    <a:pt x="816" y="992"/>
                    <a:pt x="811" y="978"/>
                  </a:cubicBezTo>
                  <a:cubicBezTo>
                    <a:pt x="806" y="964"/>
                    <a:pt x="801" y="950"/>
                    <a:pt x="795" y="939"/>
                  </a:cubicBezTo>
                  <a:cubicBezTo>
                    <a:pt x="799" y="944"/>
                    <a:pt x="796" y="937"/>
                    <a:pt x="796" y="934"/>
                  </a:cubicBezTo>
                  <a:cubicBezTo>
                    <a:pt x="787" y="921"/>
                    <a:pt x="784" y="917"/>
                    <a:pt x="781" y="913"/>
                  </a:cubicBezTo>
                  <a:cubicBezTo>
                    <a:pt x="778" y="908"/>
                    <a:pt x="774" y="902"/>
                    <a:pt x="762" y="887"/>
                  </a:cubicBezTo>
                  <a:cubicBezTo>
                    <a:pt x="762" y="887"/>
                    <a:pt x="767" y="894"/>
                    <a:pt x="771" y="901"/>
                  </a:cubicBezTo>
                  <a:cubicBezTo>
                    <a:pt x="775" y="907"/>
                    <a:pt x="778" y="915"/>
                    <a:pt x="778" y="915"/>
                  </a:cubicBezTo>
                  <a:cubicBezTo>
                    <a:pt x="765" y="893"/>
                    <a:pt x="751" y="877"/>
                    <a:pt x="737" y="858"/>
                  </a:cubicBezTo>
                  <a:cubicBezTo>
                    <a:pt x="746" y="871"/>
                    <a:pt x="739" y="863"/>
                    <a:pt x="728" y="851"/>
                  </a:cubicBezTo>
                  <a:cubicBezTo>
                    <a:pt x="722" y="845"/>
                    <a:pt x="715" y="838"/>
                    <a:pt x="709" y="832"/>
                  </a:cubicBezTo>
                  <a:cubicBezTo>
                    <a:pt x="702" y="826"/>
                    <a:pt x="696" y="821"/>
                    <a:pt x="693" y="818"/>
                  </a:cubicBezTo>
                  <a:cubicBezTo>
                    <a:pt x="674" y="800"/>
                    <a:pt x="651" y="787"/>
                    <a:pt x="641" y="778"/>
                  </a:cubicBezTo>
                  <a:cubicBezTo>
                    <a:pt x="644" y="779"/>
                    <a:pt x="644" y="779"/>
                    <a:pt x="644" y="779"/>
                  </a:cubicBezTo>
                  <a:cubicBezTo>
                    <a:pt x="644" y="779"/>
                    <a:pt x="636" y="774"/>
                    <a:pt x="628" y="769"/>
                  </a:cubicBezTo>
                  <a:cubicBezTo>
                    <a:pt x="620" y="764"/>
                    <a:pt x="612" y="760"/>
                    <a:pt x="612" y="760"/>
                  </a:cubicBezTo>
                  <a:cubicBezTo>
                    <a:pt x="617" y="759"/>
                    <a:pt x="617" y="759"/>
                    <a:pt x="617" y="759"/>
                  </a:cubicBezTo>
                  <a:cubicBezTo>
                    <a:pt x="607" y="752"/>
                    <a:pt x="593" y="745"/>
                    <a:pt x="585" y="742"/>
                  </a:cubicBezTo>
                  <a:cubicBezTo>
                    <a:pt x="576" y="738"/>
                    <a:pt x="570" y="736"/>
                    <a:pt x="574" y="738"/>
                  </a:cubicBezTo>
                  <a:cubicBezTo>
                    <a:pt x="550" y="726"/>
                    <a:pt x="565" y="732"/>
                    <a:pt x="562" y="729"/>
                  </a:cubicBezTo>
                  <a:cubicBezTo>
                    <a:pt x="569" y="732"/>
                    <a:pt x="580" y="737"/>
                    <a:pt x="590" y="741"/>
                  </a:cubicBezTo>
                  <a:cubicBezTo>
                    <a:pt x="595" y="743"/>
                    <a:pt x="600" y="746"/>
                    <a:pt x="604" y="748"/>
                  </a:cubicBezTo>
                  <a:cubicBezTo>
                    <a:pt x="608" y="750"/>
                    <a:pt x="611" y="752"/>
                    <a:pt x="613" y="754"/>
                  </a:cubicBezTo>
                  <a:cubicBezTo>
                    <a:pt x="611" y="753"/>
                    <a:pt x="606" y="750"/>
                    <a:pt x="605" y="750"/>
                  </a:cubicBezTo>
                  <a:cubicBezTo>
                    <a:pt x="620" y="759"/>
                    <a:pt x="629" y="764"/>
                    <a:pt x="634" y="767"/>
                  </a:cubicBezTo>
                  <a:cubicBezTo>
                    <a:pt x="640" y="770"/>
                    <a:pt x="642" y="770"/>
                    <a:pt x="642" y="770"/>
                  </a:cubicBezTo>
                  <a:cubicBezTo>
                    <a:pt x="644" y="770"/>
                    <a:pt x="643" y="767"/>
                    <a:pt x="658" y="777"/>
                  </a:cubicBezTo>
                  <a:cubicBezTo>
                    <a:pt x="642" y="766"/>
                    <a:pt x="631" y="757"/>
                    <a:pt x="613" y="748"/>
                  </a:cubicBezTo>
                  <a:cubicBezTo>
                    <a:pt x="605" y="743"/>
                    <a:pt x="572" y="728"/>
                    <a:pt x="555" y="721"/>
                  </a:cubicBezTo>
                  <a:cubicBezTo>
                    <a:pt x="567" y="726"/>
                    <a:pt x="575" y="730"/>
                    <a:pt x="583" y="735"/>
                  </a:cubicBezTo>
                  <a:cubicBezTo>
                    <a:pt x="591" y="739"/>
                    <a:pt x="598" y="743"/>
                    <a:pt x="606" y="748"/>
                  </a:cubicBezTo>
                  <a:cubicBezTo>
                    <a:pt x="599" y="744"/>
                    <a:pt x="594" y="742"/>
                    <a:pt x="590" y="741"/>
                  </a:cubicBezTo>
                  <a:cubicBezTo>
                    <a:pt x="586" y="739"/>
                    <a:pt x="582" y="737"/>
                    <a:pt x="576" y="733"/>
                  </a:cubicBezTo>
                  <a:cubicBezTo>
                    <a:pt x="580" y="735"/>
                    <a:pt x="580" y="735"/>
                    <a:pt x="580" y="735"/>
                  </a:cubicBezTo>
                  <a:cubicBezTo>
                    <a:pt x="563" y="728"/>
                    <a:pt x="563" y="728"/>
                    <a:pt x="563" y="728"/>
                  </a:cubicBezTo>
                  <a:cubicBezTo>
                    <a:pt x="562" y="725"/>
                    <a:pt x="519" y="705"/>
                    <a:pt x="545" y="715"/>
                  </a:cubicBezTo>
                  <a:cubicBezTo>
                    <a:pt x="522" y="705"/>
                    <a:pt x="536" y="713"/>
                    <a:pt x="516" y="704"/>
                  </a:cubicBezTo>
                  <a:cubicBezTo>
                    <a:pt x="516" y="704"/>
                    <a:pt x="526" y="709"/>
                    <a:pt x="536" y="714"/>
                  </a:cubicBezTo>
                  <a:cubicBezTo>
                    <a:pt x="546" y="719"/>
                    <a:pt x="555" y="724"/>
                    <a:pt x="555" y="724"/>
                  </a:cubicBezTo>
                  <a:cubicBezTo>
                    <a:pt x="554" y="726"/>
                    <a:pt x="554" y="726"/>
                    <a:pt x="554" y="726"/>
                  </a:cubicBezTo>
                  <a:cubicBezTo>
                    <a:pt x="539" y="720"/>
                    <a:pt x="536" y="717"/>
                    <a:pt x="520" y="709"/>
                  </a:cubicBezTo>
                  <a:cubicBezTo>
                    <a:pt x="520" y="712"/>
                    <a:pt x="520" y="712"/>
                    <a:pt x="520" y="712"/>
                  </a:cubicBezTo>
                  <a:cubicBezTo>
                    <a:pt x="492" y="697"/>
                    <a:pt x="492" y="697"/>
                    <a:pt x="492" y="697"/>
                  </a:cubicBezTo>
                  <a:cubicBezTo>
                    <a:pt x="493" y="697"/>
                    <a:pt x="492" y="697"/>
                    <a:pt x="490" y="697"/>
                  </a:cubicBezTo>
                  <a:cubicBezTo>
                    <a:pt x="490" y="696"/>
                    <a:pt x="489" y="696"/>
                    <a:pt x="488" y="696"/>
                  </a:cubicBezTo>
                  <a:cubicBezTo>
                    <a:pt x="487" y="695"/>
                    <a:pt x="487" y="695"/>
                    <a:pt x="486" y="695"/>
                  </a:cubicBezTo>
                  <a:cubicBezTo>
                    <a:pt x="484" y="694"/>
                    <a:pt x="483" y="694"/>
                    <a:pt x="481" y="693"/>
                  </a:cubicBezTo>
                  <a:cubicBezTo>
                    <a:pt x="481" y="693"/>
                    <a:pt x="480" y="692"/>
                    <a:pt x="479" y="692"/>
                  </a:cubicBezTo>
                  <a:cubicBezTo>
                    <a:pt x="479" y="692"/>
                    <a:pt x="479" y="692"/>
                    <a:pt x="479" y="691"/>
                  </a:cubicBezTo>
                  <a:cubicBezTo>
                    <a:pt x="479" y="691"/>
                    <a:pt x="479" y="691"/>
                    <a:pt x="479" y="691"/>
                  </a:cubicBezTo>
                  <a:cubicBezTo>
                    <a:pt x="480" y="686"/>
                    <a:pt x="481" y="685"/>
                    <a:pt x="481" y="684"/>
                  </a:cubicBezTo>
                  <a:cubicBezTo>
                    <a:pt x="482" y="683"/>
                    <a:pt x="482" y="683"/>
                    <a:pt x="482" y="683"/>
                  </a:cubicBezTo>
                  <a:cubicBezTo>
                    <a:pt x="482" y="682"/>
                    <a:pt x="482" y="682"/>
                    <a:pt x="482" y="680"/>
                  </a:cubicBezTo>
                  <a:cubicBezTo>
                    <a:pt x="482" y="676"/>
                    <a:pt x="482" y="672"/>
                    <a:pt x="482" y="664"/>
                  </a:cubicBezTo>
                  <a:cubicBezTo>
                    <a:pt x="481" y="666"/>
                    <a:pt x="481" y="666"/>
                    <a:pt x="481" y="666"/>
                  </a:cubicBezTo>
                  <a:cubicBezTo>
                    <a:pt x="481" y="649"/>
                    <a:pt x="480" y="639"/>
                    <a:pt x="481" y="615"/>
                  </a:cubicBezTo>
                  <a:cubicBezTo>
                    <a:pt x="481" y="617"/>
                    <a:pt x="481" y="623"/>
                    <a:pt x="482" y="627"/>
                  </a:cubicBezTo>
                  <a:cubicBezTo>
                    <a:pt x="483" y="593"/>
                    <a:pt x="479" y="538"/>
                    <a:pt x="483" y="523"/>
                  </a:cubicBezTo>
                  <a:cubicBezTo>
                    <a:pt x="485" y="526"/>
                    <a:pt x="483" y="540"/>
                    <a:pt x="486" y="540"/>
                  </a:cubicBezTo>
                  <a:cubicBezTo>
                    <a:pt x="483" y="593"/>
                    <a:pt x="489" y="577"/>
                    <a:pt x="487" y="639"/>
                  </a:cubicBezTo>
                  <a:cubicBezTo>
                    <a:pt x="485" y="640"/>
                    <a:pt x="486" y="653"/>
                    <a:pt x="486" y="667"/>
                  </a:cubicBezTo>
                  <a:cubicBezTo>
                    <a:pt x="487" y="673"/>
                    <a:pt x="487" y="678"/>
                    <a:pt x="487" y="683"/>
                  </a:cubicBezTo>
                  <a:cubicBezTo>
                    <a:pt x="487" y="685"/>
                    <a:pt x="487" y="686"/>
                    <a:pt x="485" y="688"/>
                  </a:cubicBezTo>
                  <a:cubicBezTo>
                    <a:pt x="486" y="686"/>
                    <a:pt x="485" y="684"/>
                    <a:pt x="485" y="682"/>
                  </a:cubicBezTo>
                  <a:cubicBezTo>
                    <a:pt x="485" y="682"/>
                    <a:pt x="485" y="682"/>
                    <a:pt x="485" y="681"/>
                  </a:cubicBezTo>
                  <a:cubicBezTo>
                    <a:pt x="485" y="679"/>
                    <a:pt x="485" y="679"/>
                    <a:pt x="485" y="679"/>
                  </a:cubicBezTo>
                  <a:cubicBezTo>
                    <a:pt x="485" y="677"/>
                    <a:pt x="485" y="675"/>
                    <a:pt x="485" y="674"/>
                  </a:cubicBezTo>
                  <a:cubicBezTo>
                    <a:pt x="485" y="671"/>
                    <a:pt x="485" y="668"/>
                    <a:pt x="484" y="666"/>
                  </a:cubicBezTo>
                  <a:cubicBezTo>
                    <a:pt x="484" y="655"/>
                    <a:pt x="483" y="648"/>
                    <a:pt x="483" y="650"/>
                  </a:cubicBezTo>
                  <a:cubicBezTo>
                    <a:pt x="483" y="660"/>
                    <a:pt x="483" y="672"/>
                    <a:pt x="483" y="684"/>
                  </a:cubicBezTo>
                  <a:cubicBezTo>
                    <a:pt x="483" y="685"/>
                    <a:pt x="483" y="686"/>
                    <a:pt x="483" y="687"/>
                  </a:cubicBezTo>
                  <a:cubicBezTo>
                    <a:pt x="483" y="688"/>
                    <a:pt x="483" y="688"/>
                    <a:pt x="483" y="689"/>
                  </a:cubicBezTo>
                  <a:cubicBezTo>
                    <a:pt x="483" y="689"/>
                    <a:pt x="483" y="689"/>
                    <a:pt x="483" y="690"/>
                  </a:cubicBezTo>
                  <a:cubicBezTo>
                    <a:pt x="484" y="690"/>
                    <a:pt x="484" y="690"/>
                    <a:pt x="484" y="690"/>
                  </a:cubicBezTo>
                  <a:cubicBezTo>
                    <a:pt x="485" y="691"/>
                    <a:pt x="487" y="692"/>
                    <a:pt x="488" y="692"/>
                  </a:cubicBezTo>
                  <a:cubicBezTo>
                    <a:pt x="484" y="689"/>
                    <a:pt x="489" y="688"/>
                    <a:pt x="492" y="688"/>
                  </a:cubicBezTo>
                  <a:cubicBezTo>
                    <a:pt x="491" y="687"/>
                    <a:pt x="490" y="687"/>
                    <a:pt x="488" y="686"/>
                  </a:cubicBezTo>
                  <a:cubicBezTo>
                    <a:pt x="488" y="686"/>
                    <a:pt x="488" y="686"/>
                    <a:pt x="488" y="686"/>
                  </a:cubicBezTo>
                  <a:cubicBezTo>
                    <a:pt x="488" y="686"/>
                    <a:pt x="488" y="686"/>
                    <a:pt x="488" y="686"/>
                  </a:cubicBezTo>
                  <a:cubicBezTo>
                    <a:pt x="488" y="685"/>
                    <a:pt x="488" y="685"/>
                    <a:pt x="488" y="685"/>
                  </a:cubicBezTo>
                  <a:cubicBezTo>
                    <a:pt x="488" y="684"/>
                    <a:pt x="488" y="684"/>
                    <a:pt x="488" y="683"/>
                  </a:cubicBezTo>
                  <a:cubicBezTo>
                    <a:pt x="488" y="673"/>
                    <a:pt x="489" y="661"/>
                    <a:pt x="489" y="649"/>
                  </a:cubicBezTo>
                  <a:cubicBezTo>
                    <a:pt x="489" y="622"/>
                    <a:pt x="490" y="593"/>
                    <a:pt x="491" y="568"/>
                  </a:cubicBezTo>
                  <a:cubicBezTo>
                    <a:pt x="488" y="573"/>
                    <a:pt x="488" y="573"/>
                    <a:pt x="488" y="573"/>
                  </a:cubicBezTo>
                  <a:cubicBezTo>
                    <a:pt x="486" y="529"/>
                    <a:pt x="490" y="579"/>
                    <a:pt x="491" y="544"/>
                  </a:cubicBezTo>
                  <a:cubicBezTo>
                    <a:pt x="488" y="529"/>
                    <a:pt x="488" y="529"/>
                    <a:pt x="488" y="529"/>
                  </a:cubicBezTo>
                  <a:cubicBezTo>
                    <a:pt x="489" y="527"/>
                    <a:pt x="489" y="527"/>
                    <a:pt x="489" y="527"/>
                  </a:cubicBezTo>
                  <a:cubicBezTo>
                    <a:pt x="486" y="502"/>
                    <a:pt x="486" y="502"/>
                    <a:pt x="486" y="502"/>
                  </a:cubicBezTo>
                  <a:cubicBezTo>
                    <a:pt x="486" y="520"/>
                    <a:pt x="488" y="511"/>
                    <a:pt x="487" y="531"/>
                  </a:cubicBezTo>
                  <a:cubicBezTo>
                    <a:pt x="486" y="548"/>
                    <a:pt x="485" y="530"/>
                    <a:pt x="483" y="525"/>
                  </a:cubicBezTo>
                  <a:cubicBezTo>
                    <a:pt x="484" y="513"/>
                    <a:pt x="484" y="471"/>
                    <a:pt x="486" y="497"/>
                  </a:cubicBezTo>
                  <a:cubicBezTo>
                    <a:pt x="483" y="451"/>
                    <a:pt x="483" y="451"/>
                    <a:pt x="483" y="451"/>
                  </a:cubicBezTo>
                  <a:cubicBezTo>
                    <a:pt x="484" y="451"/>
                    <a:pt x="484" y="461"/>
                    <a:pt x="485" y="466"/>
                  </a:cubicBezTo>
                  <a:cubicBezTo>
                    <a:pt x="484" y="432"/>
                    <a:pt x="484" y="432"/>
                    <a:pt x="484" y="432"/>
                  </a:cubicBezTo>
                  <a:cubicBezTo>
                    <a:pt x="485" y="434"/>
                    <a:pt x="485" y="434"/>
                    <a:pt x="485" y="434"/>
                  </a:cubicBezTo>
                  <a:cubicBezTo>
                    <a:pt x="484" y="407"/>
                    <a:pt x="483" y="369"/>
                    <a:pt x="481" y="348"/>
                  </a:cubicBezTo>
                  <a:cubicBezTo>
                    <a:pt x="479" y="394"/>
                    <a:pt x="479" y="326"/>
                    <a:pt x="478" y="330"/>
                  </a:cubicBezTo>
                  <a:cubicBezTo>
                    <a:pt x="478" y="314"/>
                    <a:pt x="483" y="309"/>
                    <a:pt x="485" y="344"/>
                  </a:cubicBezTo>
                  <a:cubicBezTo>
                    <a:pt x="483" y="353"/>
                    <a:pt x="485" y="377"/>
                    <a:pt x="485" y="395"/>
                  </a:cubicBezTo>
                  <a:cubicBezTo>
                    <a:pt x="486" y="372"/>
                    <a:pt x="485" y="365"/>
                    <a:pt x="485" y="347"/>
                  </a:cubicBezTo>
                  <a:cubicBezTo>
                    <a:pt x="486" y="360"/>
                    <a:pt x="487" y="323"/>
                    <a:pt x="488" y="324"/>
                  </a:cubicBezTo>
                  <a:cubicBezTo>
                    <a:pt x="488" y="326"/>
                    <a:pt x="491" y="334"/>
                    <a:pt x="490" y="357"/>
                  </a:cubicBezTo>
                  <a:cubicBezTo>
                    <a:pt x="490" y="391"/>
                    <a:pt x="487" y="360"/>
                    <a:pt x="488" y="370"/>
                  </a:cubicBezTo>
                  <a:cubicBezTo>
                    <a:pt x="485" y="380"/>
                    <a:pt x="488" y="418"/>
                    <a:pt x="487" y="439"/>
                  </a:cubicBezTo>
                  <a:cubicBezTo>
                    <a:pt x="487" y="441"/>
                    <a:pt x="487" y="434"/>
                    <a:pt x="487" y="431"/>
                  </a:cubicBezTo>
                  <a:cubicBezTo>
                    <a:pt x="487" y="449"/>
                    <a:pt x="487" y="487"/>
                    <a:pt x="489" y="489"/>
                  </a:cubicBezTo>
                  <a:cubicBezTo>
                    <a:pt x="487" y="445"/>
                    <a:pt x="487" y="445"/>
                    <a:pt x="487" y="445"/>
                  </a:cubicBezTo>
                  <a:cubicBezTo>
                    <a:pt x="488" y="435"/>
                    <a:pt x="489" y="458"/>
                    <a:pt x="490" y="444"/>
                  </a:cubicBezTo>
                  <a:cubicBezTo>
                    <a:pt x="490" y="434"/>
                    <a:pt x="489" y="422"/>
                    <a:pt x="490" y="409"/>
                  </a:cubicBezTo>
                  <a:cubicBezTo>
                    <a:pt x="491" y="411"/>
                    <a:pt x="491" y="411"/>
                    <a:pt x="491" y="411"/>
                  </a:cubicBezTo>
                  <a:cubicBezTo>
                    <a:pt x="491" y="398"/>
                    <a:pt x="492" y="380"/>
                    <a:pt x="492" y="362"/>
                  </a:cubicBezTo>
                  <a:cubicBezTo>
                    <a:pt x="491" y="354"/>
                    <a:pt x="491" y="344"/>
                    <a:pt x="491" y="336"/>
                  </a:cubicBezTo>
                  <a:cubicBezTo>
                    <a:pt x="491" y="327"/>
                    <a:pt x="491" y="319"/>
                    <a:pt x="491" y="311"/>
                  </a:cubicBezTo>
                  <a:cubicBezTo>
                    <a:pt x="489" y="311"/>
                    <a:pt x="487" y="309"/>
                    <a:pt x="485" y="306"/>
                  </a:cubicBezTo>
                  <a:cubicBezTo>
                    <a:pt x="485" y="305"/>
                    <a:pt x="484" y="303"/>
                    <a:pt x="483" y="301"/>
                  </a:cubicBezTo>
                  <a:cubicBezTo>
                    <a:pt x="481" y="298"/>
                    <a:pt x="481" y="298"/>
                    <a:pt x="481" y="298"/>
                  </a:cubicBezTo>
                  <a:cubicBezTo>
                    <a:pt x="481" y="296"/>
                    <a:pt x="481" y="296"/>
                    <a:pt x="481" y="296"/>
                  </a:cubicBezTo>
                  <a:cubicBezTo>
                    <a:pt x="480" y="295"/>
                    <a:pt x="480" y="295"/>
                    <a:pt x="480" y="295"/>
                  </a:cubicBezTo>
                  <a:cubicBezTo>
                    <a:pt x="480" y="294"/>
                    <a:pt x="480" y="294"/>
                    <a:pt x="480" y="294"/>
                  </a:cubicBezTo>
                  <a:cubicBezTo>
                    <a:pt x="486" y="295"/>
                    <a:pt x="491" y="295"/>
                    <a:pt x="497" y="296"/>
                  </a:cubicBezTo>
                  <a:cubicBezTo>
                    <a:pt x="502" y="297"/>
                    <a:pt x="508" y="298"/>
                    <a:pt x="513" y="299"/>
                  </a:cubicBezTo>
                  <a:cubicBezTo>
                    <a:pt x="519" y="300"/>
                    <a:pt x="525" y="301"/>
                    <a:pt x="530" y="302"/>
                  </a:cubicBezTo>
                  <a:cubicBezTo>
                    <a:pt x="554" y="306"/>
                    <a:pt x="577" y="312"/>
                    <a:pt x="601" y="319"/>
                  </a:cubicBezTo>
                  <a:cubicBezTo>
                    <a:pt x="600" y="318"/>
                    <a:pt x="601" y="317"/>
                    <a:pt x="603" y="317"/>
                  </a:cubicBezTo>
                  <a:cubicBezTo>
                    <a:pt x="616" y="321"/>
                    <a:pt x="641" y="328"/>
                    <a:pt x="640" y="329"/>
                  </a:cubicBezTo>
                  <a:cubicBezTo>
                    <a:pt x="647" y="331"/>
                    <a:pt x="661" y="334"/>
                    <a:pt x="672" y="337"/>
                  </a:cubicBezTo>
                  <a:cubicBezTo>
                    <a:pt x="676" y="338"/>
                    <a:pt x="680" y="339"/>
                    <a:pt x="683" y="339"/>
                  </a:cubicBezTo>
                  <a:cubicBezTo>
                    <a:pt x="686" y="340"/>
                    <a:pt x="689" y="341"/>
                    <a:pt x="691" y="341"/>
                  </a:cubicBezTo>
                  <a:cubicBezTo>
                    <a:pt x="695" y="342"/>
                    <a:pt x="697" y="342"/>
                    <a:pt x="694" y="341"/>
                  </a:cubicBezTo>
                  <a:cubicBezTo>
                    <a:pt x="696" y="342"/>
                    <a:pt x="699" y="343"/>
                    <a:pt x="701" y="343"/>
                  </a:cubicBezTo>
                  <a:cubicBezTo>
                    <a:pt x="707" y="346"/>
                    <a:pt x="713" y="349"/>
                    <a:pt x="720" y="352"/>
                  </a:cubicBezTo>
                  <a:cubicBezTo>
                    <a:pt x="724" y="341"/>
                    <a:pt x="728" y="327"/>
                    <a:pt x="734" y="308"/>
                  </a:cubicBezTo>
                  <a:cubicBezTo>
                    <a:pt x="735" y="302"/>
                    <a:pt x="738" y="294"/>
                    <a:pt x="740" y="286"/>
                  </a:cubicBezTo>
                  <a:cubicBezTo>
                    <a:pt x="742" y="278"/>
                    <a:pt x="744" y="270"/>
                    <a:pt x="747" y="261"/>
                  </a:cubicBezTo>
                  <a:cubicBezTo>
                    <a:pt x="749" y="252"/>
                    <a:pt x="748" y="250"/>
                    <a:pt x="746" y="252"/>
                  </a:cubicBezTo>
                  <a:cubicBezTo>
                    <a:pt x="749" y="242"/>
                    <a:pt x="752" y="233"/>
                    <a:pt x="754" y="223"/>
                  </a:cubicBezTo>
                  <a:cubicBezTo>
                    <a:pt x="753" y="231"/>
                    <a:pt x="753" y="236"/>
                    <a:pt x="750" y="250"/>
                  </a:cubicBezTo>
                  <a:cubicBezTo>
                    <a:pt x="750" y="250"/>
                    <a:pt x="755" y="230"/>
                    <a:pt x="760" y="210"/>
                  </a:cubicBezTo>
                  <a:cubicBezTo>
                    <a:pt x="764" y="196"/>
                    <a:pt x="768" y="182"/>
                    <a:pt x="770" y="172"/>
                  </a:cubicBezTo>
                  <a:cubicBezTo>
                    <a:pt x="771" y="170"/>
                    <a:pt x="771" y="169"/>
                    <a:pt x="771" y="168"/>
                  </a:cubicBezTo>
                  <a:cubicBezTo>
                    <a:pt x="771" y="167"/>
                    <a:pt x="771" y="167"/>
                    <a:pt x="771" y="167"/>
                  </a:cubicBezTo>
                  <a:cubicBezTo>
                    <a:pt x="772" y="167"/>
                    <a:pt x="771" y="167"/>
                    <a:pt x="771" y="167"/>
                  </a:cubicBezTo>
                  <a:cubicBezTo>
                    <a:pt x="770" y="167"/>
                    <a:pt x="770" y="167"/>
                    <a:pt x="769" y="166"/>
                  </a:cubicBezTo>
                  <a:cubicBezTo>
                    <a:pt x="767" y="166"/>
                    <a:pt x="765" y="166"/>
                    <a:pt x="764" y="165"/>
                  </a:cubicBezTo>
                  <a:cubicBezTo>
                    <a:pt x="761" y="165"/>
                    <a:pt x="759" y="164"/>
                    <a:pt x="759" y="164"/>
                  </a:cubicBezTo>
                  <a:cubicBezTo>
                    <a:pt x="769" y="165"/>
                    <a:pt x="769" y="165"/>
                    <a:pt x="769" y="165"/>
                  </a:cubicBezTo>
                  <a:cubicBezTo>
                    <a:pt x="769" y="165"/>
                    <a:pt x="757" y="163"/>
                    <a:pt x="745" y="161"/>
                  </a:cubicBezTo>
                  <a:cubicBezTo>
                    <a:pt x="734" y="160"/>
                    <a:pt x="723" y="158"/>
                    <a:pt x="723" y="158"/>
                  </a:cubicBezTo>
                  <a:cubicBezTo>
                    <a:pt x="735" y="160"/>
                    <a:pt x="751" y="163"/>
                    <a:pt x="763" y="166"/>
                  </a:cubicBezTo>
                  <a:cubicBezTo>
                    <a:pt x="765" y="166"/>
                    <a:pt x="768" y="167"/>
                    <a:pt x="770" y="167"/>
                  </a:cubicBezTo>
                  <a:cubicBezTo>
                    <a:pt x="771" y="167"/>
                    <a:pt x="770" y="168"/>
                    <a:pt x="770" y="169"/>
                  </a:cubicBezTo>
                  <a:cubicBezTo>
                    <a:pt x="770" y="169"/>
                    <a:pt x="770" y="170"/>
                    <a:pt x="770" y="170"/>
                  </a:cubicBezTo>
                  <a:cubicBezTo>
                    <a:pt x="769" y="171"/>
                    <a:pt x="769" y="172"/>
                    <a:pt x="769" y="173"/>
                  </a:cubicBezTo>
                  <a:cubicBezTo>
                    <a:pt x="768" y="175"/>
                    <a:pt x="767" y="176"/>
                    <a:pt x="767" y="174"/>
                  </a:cubicBezTo>
                  <a:cubicBezTo>
                    <a:pt x="767" y="173"/>
                    <a:pt x="768" y="172"/>
                    <a:pt x="768" y="170"/>
                  </a:cubicBezTo>
                  <a:cubicBezTo>
                    <a:pt x="768" y="169"/>
                    <a:pt x="768" y="169"/>
                    <a:pt x="768" y="169"/>
                  </a:cubicBezTo>
                  <a:cubicBezTo>
                    <a:pt x="768" y="169"/>
                    <a:pt x="768" y="169"/>
                    <a:pt x="767" y="169"/>
                  </a:cubicBezTo>
                  <a:cubicBezTo>
                    <a:pt x="765" y="168"/>
                    <a:pt x="765" y="168"/>
                    <a:pt x="765" y="168"/>
                  </a:cubicBezTo>
                  <a:cubicBezTo>
                    <a:pt x="762" y="168"/>
                    <a:pt x="759" y="167"/>
                    <a:pt x="757" y="167"/>
                  </a:cubicBezTo>
                  <a:cubicBezTo>
                    <a:pt x="751" y="166"/>
                    <a:pt x="746" y="165"/>
                    <a:pt x="741" y="164"/>
                  </a:cubicBezTo>
                  <a:cubicBezTo>
                    <a:pt x="732" y="162"/>
                    <a:pt x="723" y="161"/>
                    <a:pt x="715" y="159"/>
                  </a:cubicBezTo>
                  <a:cubicBezTo>
                    <a:pt x="702" y="157"/>
                    <a:pt x="690" y="155"/>
                    <a:pt x="676" y="154"/>
                  </a:cubicBezTo>
                  <a:cubicBezTo>
                    <a:pt x="677" y="150"/>
                    <a:pt x="667" y="148"/>
                    <a:pt x="677" y="147"/>
                  </a:cubicBezTo>
                  <a:cubicBezTo>
                    <a:pt x="679" y="148"/>
                    <a:pt x="680" y="148"/>
                    <a:pt x="680" y="148"/>
                  </a:cubicBezTo>
                  <a:cubicBezTo>
                    <a:pt x="686" y="148"/>
                    <a:pt x="694" y="148"/>
                    <a:pt x="704" y="149"/>
                  </a:cubicBezTo>
                  <a:cubicBezTo>
                    <a:pt x="708" y="149"/>
                    <a:pt x="713" y="150"/>
                    <a:pt x="718" y="150"/>
                  </a:cubicBezTo>
                  <a:cubicBezTo>
                    <a:pt x="720" y="151"/>
                    <a:pt x="720" y="151"/>
                    <a:pt x="720" y="151"/>
                  </a:cubicBezTo>
                  <a:cubicBezTo>
                    <a:pt x="723" y="151"/>
                    <a:pt x="723" y="151"/>
                    <a:pt x="723" y="151"/>
                  </a:cubicBezTo>
                  <a:cubicBezTo>
                    <a:pt x="725" y="151"/>
                    <a:pt x="727" y="152"/>
                    <a:pt x="729" y="152"/>
                  </a:cubicBezTo>
                  <a:cubicBezTo>
                    <a:pt x="733" y="153"/>
                    <a:pt x="737" y="153"/>
                    <a:pt x="741" y="154"/>
                  </a:cubicBezTo>
                  <a:cubicBezTo>
                    <a:pt x="730" y="152"/>
                    <a:pt x="720" y="150"/>
                    <a:pt x="712" y="148"/>
                  </a:cubicBezTo>
                  <a:cubicBezTo>
                    <a:pt x="707" y="147"/>
                    <a:pt x="702" y="146"/>
                    <a:pt x="698" y="146"/>
                  </a:cubicBezTo>
                  <a:cubicBezTo>
                    <a:pt x="690" y="144"/>
                    <a:pt x="684" y="143"/>
                    <a:pt x="679" y="142"/>
                  </a:cubicBezTo>
                  <a:cubicBezTo>
                    <a:pt x="668" y="141"/>
                    <a:pt x="658" y="139"/>
                    <a:pt x="631" y="135"/>
                  </a:cubicBezTo>
                  <a:cubicBezTo>
                    <a:pt x="628" y="133"/>
                    <a:pt x="641" y="135"/>
                    <a:pt x="653" y="136"/>
                  </a:cubicBezTo>
                  <a:cubicBezTo>
                    <a:pt x="665" y="137"/>
                    <a:pt x="676" y="138"/>
                    <a:pt x="669" y="137"/>
                  </a:cubicBezTo>
                  <a:cubicBezTo>
                    <a:pt x="669" y="137"/>
                    <a:pt x="682" y="139"/>
                    <a:pt x="695" y="141"/>
                  </a:cubicBezTo>
                  <a:cubicBezTo>
                    <a:pt x="708" y="144"/>
                    <a:pt x="721" y="147"/>
                    <a:pt x="721" y="147"/>
                  </a:cubicBezTo>
                  <a:cubicBezTo>
                    <a:pt x="712" y="145"/>
                    <a:pt x="711" y="145"/>
                    <a:pt x="707" y="145"/>
                  </a:cubicBezTo>
                  <a:cubicBezTo>
                    <a:pt x="711" y="146"/>
                    <a:pt x="715" y="146"/>
                    <a:pt x="719" y="147"/>
                  </a:cubicBezTo>
                  <a:cubicBezTo>
                    <a:pt x="721" y="147"/>
                    <a:pt x="721" y="147"/>
                    <a:pt x="721" y="147"/>
                  </a:cubicBezTo>
                  <a:cubicBezTo>
                    <a:pt x="721" y="147"/>
                    <a:pt x="722" y="147"/>
                    <a:pt x="723" y="147"/>
                  </a:cubicBezTo>
                  <a:cubicBezTo>
                    <a:pt x="725" y="148"/>
                    <a:pt x="726" y="148"/>
                    <a:pt x="728" y="148"/>
                  </a:cubicBezTo>
                  <a:cubicBezTo>
                    <a:pt x="731" y="149"/>
                    <a:pt x="734" y="150"/>
                    <a:pt x="737" y="150"/>
                  </a:cubicBezTo>
                  <a:cubicBezTo>
                    <a:pt x="749" y="152"/>
                    <a:pt x="759" y="154"/>
                    <a:pt x="769" y="156"/>
                  </a:cubicBezTo>
                  <a:cubicBezTo>
                    <a:pt x="772" y="157"/>
                    <a:pt x="774" y="157"/>
                    <a:pt x="777" y="158"/>
                  </a:cubicBezTo>
                  <a:cubicBezTo>
                    <a:pt x="780" y="159"/>
                    <a:pt x="780" y="159"/>
                    <a:pt x="780" y="159"/>
                  </a:cubicBezTo>
                  <a:cubicBezTo>
                    <a:pt x="782" y="159"/>
                    <a:pt x="782" y="159"/>
                    <a:pt x="782" y="159"/>
                  </a:cubicBezTo>
                  <a:cubicBezTo>
                    <a:pt x="783" y="159"/>
                    <a:pt x="783" y="159"/>
                    <a:pt x="783" y="159"/>
                  </a:cubicBezTo>
                  <a:cubicBezTo>
                    <a:pt x="784" y="159"/>
                    <a:pt x="784" y="159"/>
                    <a:pt x="784" y="159"/>
                  </a:cubicBezTo>
                  <a:cubicBezTo>
                    <a:pt x="784" y="159"/>
                    <a:pt x="784" y="159"/>
                    <a:pt x="784" y="159"/>
                  </a:cubicBezTo>
                  <a:cubicBezTo>
                    <a:pt x="783" y="164"/>
                    <a:pt x="781" y="169"/>
                    <a:pt x="780" y="174"/>
                  </a:cubicBezTo>
                  <a:cubicBezTo>
                    <a:pt x="778" y="184"/>
                    <a:pt x="776" y="194"/>
                    <a:pt x="773" y="206"/>
                  </a:cubicBezTo>
                  <a:cubicBezTo>
                    <a:pt x="769" y="221"/>
                    <a:pt x="772" y="209"/>
                    <a:pt x="774" y="198"/>
                  </a:cubicBezTo>
                  <a:cubicBezTo>
                    <a:pt x="777" y="187"/>
                    <a:pt x="779" y="176"/>
                    <a:pt x="775" y="192"/>
                  </a:cubicBezTo>
                  <a:cubicBezTo>
                    <a:pt x="776" y="185"/>
                    <a:pt x="778" y="179"/>
                    <a:pt x="779" y="172"/>
                  </a:cubicBezTo>
                  <a:cubicBezTo>
                    <a:pt x="780" y="169"/>
                    <a:pt x="780" y="166"/>
                    <a:pt x="781" y="163"/>
                  </a:cubicBezTo>
                  <a:cubicBezTo>
                    <a:pt x="781" y="162"/>
                    <a:pt x="781" y="161"/>
                    <a:pt x="781" y="161"/>
                  </a:cubicBezTo>
                  <a:cubicBezTo>
                    <a:pt x="779" y="160"/>
                    <a:pt x="779" y="160"/>
                    <a:pt x="779" y="160"/>
                  </a:cubicBezTo>
                  <a:cubicBezTo>
                    <a:pt x="777" y="160"/>
                    <a:pt x="776" y="160"/>
                    <a:pt x="774" y="160"/>
                  </a:cubicBezTo>
                  <a:cubicBezTo>
                    <a:pt x="761" y="158"/>
                    <a:pt x="751" y="157"/>
                    <a:pt x="744" y="157"/>
                  </a:cubicBezTo>
                  <a:cubicBezTo>
                    <a:pt x="752" y="158"/>
                    <a:pt x="759" y="160"/>
                    <a:pt x="765" y="161"/>
                  </a:cubicBezTo>
                  <a:cubicBezTo>
                    <a:pt x="768" y="162"/>
                    <a:pt x="770" y="162"/>
                    <a:pt x="773" y="162"/>
                  </a:cubicBezTo>
                  <a:cubicBezTo>
                    <a:pt x="774" y="163"/>
                    <a:pt x="775" y="163"/>
                    <a:pt x="776" y="163"/>
                  </a:cubicBezTo>
                  <a:cubicBezTo>
                    <a:pt x="777" y="163"/>
                    <a:pt x="777" y="163"/>
                    <a:pt x="777" y="163"/>
                  </a:cubicBezTo>
                  <a:cubicBezTo>
                    <a:pt x="777" y="163"/>
                    <a:pt x="777" y="163"/>
                    <a:pt x="777" y="164"/>
                  </a:cubicBezTo>
                  <a:cubicBezTo>
                    <a:pt x="777" y="164"/>
                    <a:pt x="777" y="165"/>
                    <a:pt x="777" y="165"/>
                  </a:cubicBezTo>
                  <a:cubicBezTo>
                    <a:pt x="775" y="172"/>
                    <a:pt x="775" y="176"/>
                    <a:pt x="774" y="180"/>
                  </a:cubicBezTo>
                  <a:cubicBezTo>
                    <a:pt x="774" y="184"/>
                    <a:pt x="773" y="188"/>
                    <a:pt x="772" y="195"/>
                  </a:cubicBezTo>
                  <a:cubicBezTo>
                    <a:pt x="772" y="198"/>
                    <a:pt x="771" y="202"/>
                    <a:pt x="770" y="207"/>
                  </a:cubicBezTo>
                  <a:cubicBezTo>
                    <a:pt x="769" y="211"/>
                    <a:pt x="767" y="217"/>
                    <a:pt x="766" y="223"/>
                  </a:cubicBezTo>
                  <a:cubicBezTo>
                    <a:pt x="758" y="248"/>
                    <a:pt x="758" y="248"/>
                    <a:pt x="758" y="248"/>
                  </a:cubicBezTo>
                  <a:cubicBezTo>
                    <a:pt x="754" y="263"/>
                    <a:pt x="760" y="243"/>
                    <a:pt x="761" y="242"/>
                  </a:cubicBezTo>
                  <a:cubicBezTo>
                    <a:pt x="757" y="261"/>
                    <a:pt x="754" y="268"/>
                    <a:pt x="750" y="282"/>
                  </a:cubicBezTo>
                  <a:cubicBezTo>
                    <a:pt x="751" y="278"/>
                    <a:pt x="754" y="268"/>
                    <a:pt x="755" y="271"/>
                  </a:cubicBezTo>
                  <a:cubicBezTo>
                    <a:pt x="751" y="282"/>
                    <a:pt x="748" y="294"/>
                    <a:pt x="745" y="305"/>
                  </a:cubicBezTo>
                  <a:cubicBezTo>
                    <a:pt x="743" y="310"/>
                    <a:pt x="742" y="315"/>
                    <a:pt x="741" y="319"/>
                  </a:cubicBezTo>
                  <a:cubicBezTo>
                    <a:pt x="739" y="324"/>
                    <a:pt x="738" y="329"/>
                    <a:pt x="736" y="334"/>
                  </a:cubicBezTo>
                  <a:cubicBezTo>
                    <a:pt x="734" y="342"/>
                    <a:pt x="731" y="351"/>
                    <a:pt x="728" y="359"/>
                  </a:cubicBezTo>
                  <a:cubicBezTo>
                    <a:pt x="731" y="352"/>
                    <a:pt x="730" y="357"/>
                    <a:pt x="728" y="367"/>
                  </a:cubicBezTo>
                  <a:cubicBezTo>
                    <a:pt x="719" y="364"/>
                    <a:pt x="700" y="359"/>
                    <a:pt x="691" y="356"/>
                  </a:cubicBezTo>
                  <a:cubicBezTo>
                    <a:pt x="731" y="372"/>
                    <a:pt x="731" y="372"/>
                    <a:pt x="731" y="372"/>
                  </a:cubicBezTo>
                  <a:cubicBezTo>
                    <a:pt x="735" y="358"/>
                    <a:pt x="739" y="344"/>
                    <a:pt x="743" y="331"/>
                  </a:cubicBezTo>
                  <a:cubicBezTo>
                    <a:pt x="748" y="312"/>
                    <a:pt x="752" y="296"/>
                    <a:pt x="756" y="280"/>
                  </a:cubicBezTo>
                  <a:cubicBezTo>
                    <a:pt x="759" y="268"/>
                    <a:pt x="762" y="257"/>
                    <a:pt x="765" y="245"/>
                  </a:cubicBezTo>
                  <a:cubicBezTo>
                    <a:pt x="769" y="230"/>
                    <a:pt x="773" y="214"/>
                    <a:pt x="777" y="197"/>
                  </a:cubicBezTo>
                  <a:cubicBezTo>
                    <a:pt x="780" y="185"/>
                    <a:pt x="783" y="173"/>
                    <a:pt x="786" y="160"/>
                  </a:cubicBezTo>
                  <a:cubicBezTo>
                    <a:pt x="786" y="158"/>
                    <a:pt x="786" y="158"/>
                    <a:pt x="786" y="158"/>
                  </a:cubicBezTo>
                  <a:cubicBezTo>
                    <a:pt x="787" y="158"/>
                    <a:pt x="787" y="158"/>
                    <a:pt x="787" y="158"/>
                  </a:cubicBezTo>
                  <a:cubicBezTo>
                    <a:pt x="787" y="157"/>
                    <a:pt x="787" y="157"/>
                    <a:pt x="787" y="157"/>
                  </a:cubicBezTo>
                  <a:cubicBezTo>
                    <a:pt x="787" y="157"/>
                    <a:pt x="786" y="157"/>
                    <a:pt x="786" y="157"/>
                  </a:cubicBezTo>
                  <a:cubicBezTo>
                    <a:pt x="784" y="157"/>
                    <a:pt x="784" y="157"/>
                    <a:pt x="784" y="157"/>
                  </a:cubicBezTo>
                  <a:cubicBezTo>
                    <a:pt x="782" y="157"/>
                    <a:pt x="780" y="156"/>
                    <a:pt x="779" y="156"/>
                  </a:cubicBezTo>
                  <a:cubicBezTo>
                    <a:pt x="775" y="155"/>
                    <a:pt x="772" y="155"/>
                    <a:pt x="768" y="154"/>
                  </a:cubicBezTo>
                  <a:cubicBezTo>
                    <a:pt x="761" y="153"/>
                    <a:pt x="754" y="151"/>
                    <a:pt x="747" y="150"/>
                  </a:cubicBezTo>
                  <a:cubicBezTo>
                    <a:pt x="755" y="150"/>
                    <a:pt x="755" y="150"/>
                    <a:pt x="755" y="150"/>
                  </a:cubicBezTo>
                  <a:cubicBezTo>
                    <a:pt x="743" y="148"/>
                    <a:pt x="732" y="145"/>
                    <a:pt x="722" y="143"/>
                  </a:cubicBezTo>
                  <a:cubicBezTo>
                    <a:pt x="717" y="142"/>
                    <a:pt x="712" y="141"/>
                    <a:pt x="707" y="140"/>
                  </a:cubicBezTo>
                  <a:cubicBezTo>
                    <a:pt x="698" y="139"/>
                    <a:pt x="690" y="137"/>
                    <a:pt x="683" y="136"/>
                  </a:cubicBezTo>
                  <a:cubicBezTo>
                    <a:pt x="670" y="135"/>
                    <a:pt x="660" y="134"/>
                    <a:pt x="650" y="133"/>
                  </a:cubicBezTo>
                  <a:cubicBezTo>
                    <a:pt x="641" y="133"/>
                    <a:pt x="632" y="133"/>
                    <a:pt x="620" y="132"/>
                  </a:cubicBezTo>
                  <a:cubicBezTo>
                    <a:pt x="608" y="131"/>
                    <a:pt x="592" y="130"/>
                    <a:pt x="571" y="128"/>
                  </a:cubicBezTo>
                  <a:cubicBezTo>
                    <a:pt x="570" y="127"/>
                    <a:pt x="560" y="126"/>
                    <a:pt x="551" y="126"/>
                  </a:cubicBezTo>
                  <a:cubicBezTo>
                    <a:pt x="541" y="125"/>
                    <a:pt x="533" y="125"/>
                    <a:pt x="535" y="123"/>
                  </a:cubicBezTo>
                  <a:cubicBezTo>
                    <a:pt x="561" y="125"/>
                    <a:pt x="555" y="124"/>
                    <a:pt x="548" y="122"/>
                  </a:cubicBezTo>
                  <a:cubicBezTo>
                    <a:pt x="540" y="122"/>
                    <a:pt x="534" y="122"/>
                    <a:pt x="526" y="123"/>
                  </a:cubicBezTo>
                  <a:cubicBezTo>
                    <a:pt x="522" y="123"/>
                    <a:pt x="518" y="123"/>
                    <a:pt x="513" y="123"/>
                  </a:cubicBezTo>
                  <a:cubicBezTo>
                    <a:pt x="510" y="122"/>
                    <a:pt x="507" y="122"/>
                    <a:pt x="504" y="122"/>
                  </a:cubicBezTo>
                  <a:cubicBezTo>
                    <a:pt x="502" y="122"/>
                    <a:pt x="501" y="122"/>
                    <a:pt x="499" y="122"/>
                  </a:cubicBezTo>
                  <a:cubicBezTo>
                    <a:pt x="498" y="122"/>
                    <a:pt x="498" y="122"/>
                    <a:pt x="497" y="122"/>
                  </a:cubicBezTo>
                  <a:cubicBezTo>
                    <a:pt x="496" y="122"/>
                    <a:pt x="496" y="122"/>
                    <a:pt x="496" y="122"/>
                  </a:cubicBezTo>
                  <a:cubicBezTo>
                    <a:pt x="496" y="122"/>
                    <a:pt x="496" y="121"/>
                    <a:pt x="497" y="121"/>
                  </a:cubicBezTo>
                  <a:cubicBezTo>
                    <a:pt x="497" y="121"/>
                    <a:pt x="497" y="121"/>
                    <a:pt x="497" y="121"/>
                  </a:cubicBezTo>
                  <a:cubicBezTo>
                    <a:pt x="496" y="120"/>
                    <a:pt x="496" y="120"/>
                    <a:pt x="496" y="120"/>
                  </a:cubicBezTo>
                  <a:cubicBezTo>
                    <a:pt x="497" y="119"/>
                    <a:pt x="492" y="119"/>
                    <a:pt x="508" y="119"/>
                  </a:cubicBezTo>
                  <a:cubicBezTo>
                    <a:pt x="504" y="119"/>
                    <a:pt x="500" y="118"/>
                    <a:pt x="497" y="118"/>
                  </a:cubicBezTo>
                  <a:cubicBezTo>
                    <a:pt x="496" y="118"/>
                    <a:pt x="496" y="118"/>
                    <a:pt x="496" y="118"/>
                  </a:cubicBezTo>
                  <a:cubicBezTo>
                    <a:pt x="496" y="118"/>
                    <a:pt x="495" y="118"/>
                    <a:pt x="495" y="118"/>
                  </a:cubicBezTo>
                  <a:cubicBezTo>
                    <a:pt x="495" y="118"/>
                    <a:pt x="494" y="118"/>
                    <a:pt x="494" y="117"/>
                  </a:cubicBezTo>
                  <a:cubicBezTo>
                    <a:pt x="494" y="117"/>
                    <a:pt x="494" y="117"/>
                    <a:pt x="493" y="117"/>
                  </a:cubicBezTo>
                  <a:cubicBezTo>
                    <a:pt x="493" y="117"/>
                    <a:pt x="493" y="117"/>
                    <a:pt x="493" y="117"/>
                  </a:cubicBezTo>
                  <a:cubicBezTo>
                    <a:pt x="493" y="116"/>
                    <a:pt x="493" y="116"/>
                    <a:pt x="493" y="116"/>
                  </a:cubicBezTo>
                  <a:cubicBezTo>
                    <a:pt x="493" y="115"/>
                    <a:pt x="493" y="115"/>
                    <a:pt x="493" y="115"/>
                  </a:cubicBezTo>
                  <a:cubicBezTo>
                    <a:pt x="493" y="114"/>
                    <a:pt x="492" y="113"/>
                    <a:pt x="492" y="111"/>
                  </a:cubicBezTo>
                  <a:cubicBezTo>
                    <a:pt x="490" y="80"/>
                    <a:pt x="491" y="75"/>
                    <a:pt x="492" y="71"/>
                  </a:cubicBezTo>
                  <a:cubicBezTo>
                    <a:pt x="492" y="69"/>
                    <a:pt x="492" y="68"/>
                    <a:pt x="493" y="67"/>
                  </a:cubicBezTo>
                  <a:cubicBezTo>
                    <a:pt x="493" y="66"/>
                    <a:pt x="493" y="65"/>
                    <a:pt x="493" y="64"/>
                  </a:cubicBezTo>
                  <a:cubicBezTo>
                    <a:pt x="493" y="64"/>
                    <a:pt x="493" y="63"/>
                    <a:pt x="493" y="63"/>
                  </a:cubicBezTo>
                  <a:cubicBezTo>
                    <a:pt x="493" y="63"/>
                    <a:pt x="493" y="62"/>
                    <a:pt x="493" y="62"/>
                  </a:cubicBezTo>
                  <a:cubicBezTo>
                    <a:pt x="493" y="61"/>
                    <a:pt x="493" y="59"/>
                    <a:pt x="493" y="58"/>
                  </a:cubicBezTo>
                  <a:cubicBezTo>
                    <a:pt x="493" y="47"/>
                    <a:pt x="493" y="30"/>
                    <a:pt x="492" y="1"/>
                  </a:cubicBezTo>
                  <a:cubicBezTo>
                    <a:pt x="492" y="1"/>
                    <a:pt x="492" y="1"/>
                    <a:pt x="491" y="1"/>
                  </a:cubicBezTo>
                  <a:cubicBezTo>
                    <a:pt x="493" y="0"/>
                    <a:pt x="493" y="0"/>
                    <a:pt x="493" y="0"/>
                  </a:cubicBezTo>
                  <a:cubicBezTo>
                    <a:pt x="493" y="6"/>
                    <a:pt x="493" y="11"/>
                    <a:pt x="494" y="17"/>
                  </a:cubicBezTo>
                  <a:cubicBezTo>
                    <a:pt x="493" y="0"/>
                    <a:pt x="493" y="0"/>
                    <a:pt x="493" y="0"/>
                  </a:cubicBezTo>
                  <a:cubicBezTo>
                    <a:pt x="474" y="0"/>
                    <a:pt x="454" y="0"/>
                    <a:pt x="434" y="0"/>
                  </a:cubicBezTo>
                  <a:cubicBezTo>
                    <a:pt x="458" y="1"/>
                    <a:pt x="458" y="1"/>
                    <a:pt x="458" y="1"/>
                  </a:cubicBezTo>
                  <a:cubicBezTo>
                    <a:pt x="381" y="3"/>
                    <a:pt x="381" y="3"/>
                    <a:pt x="381" y="3"/>
                  </a:cubicBezTo>
                  <a:cubicBezTo>
                    <a:pt x="355" y="4"/>
                    <a:pt x="362" y="5"/>
                    <a:pt x="372" y="5"/>
                  </a:cubicBezTo>
                  <a:cubicBezTo>
                    <a:pt x="384" y="5"/>
                    <a:pt x="400" y="6"/>
                    <a:pt x="397" y="6"/>
                  </a:cubicBezTo>
                  <a:cubicBezTo>
                    <a:pt x="413" y="4"/>
                    <a:pt x="413" y="4"/>
                    <a:pt x="413" y="4"/>
                  </a:cubicBezTo>
                  <a:cubicBezTo>
                    <a:pt x="422" y="4"/>
                    <a:pt x="424" y="4"/>
                    <a:pt x="429" y="4"/>
                  </a:cubicBezTo>
                  <a:cubicBezTo>
                    <a:pt x="437" y="4"/>
                    <a:pt x="445" y="4"/>
                    <a:pt x="453" y="4"/>
                  </a:cubicBezTo>
                  <a:cubicBezTo>
                    <a:pt x="468" y="4"/>
                    <a:pt x="482" y="4"/>
                    <a:pt x="489" y="4"/>
                  </a:cubicBezTo>
                  <a:cubicBezTo>
                    <a:pt x="489" y="6"/>
                    <a:pt x="489" y="8"/>
                    <a:pt x="489" y="9"/>
                  </a:cubicBezTo>
                  <a:cubicBezTo>
                    <a:pt x="489" y="7"/>
                    <a:pt x="489" y="6"/>
                    <a:pt x="489" y="4"/>
                  </a:cubicBezTo>
                  <a:cubicBezTo>
                    <a:pt x="464" y="5"/>
                    <a:pt x="454" y="5"/>
                    <a:pt x="448" y="6"/>
                  </a:cubicBezTo>
                  <a:cubicBezTo>
                    <a:pt x="442" y="6"/>
                    <a:pt x="440" y="7"/>
                    <a:pt x="430" y="7"/>
                  </a:cubicBezTo>
                  <a:cubicBezTo>
                    <a:pt x="480" y="6"/>
                    <a:pt x="480" y="6"/>
                    <a:pt x="480" y="6"/>
                  </a:cubicBezTo>
                  <a:cubicBezTo>
                    <a:pt x="486" y="7"/>
                    <a:pt x="486" y="7"/>
                    <a:pt x="486" y="7"/>
                  </a:cubicBezTo>
                  <a:cubicBezTo>
                    <a:pt x="486" y="11"/>
                    <a:pt x="485" y="14"/>
                    <a:pt x="485" y="18"/>
                  </a:cubicBezTo>
                  <a:cubicBezTo>
                    <a:pt x="485" y="30"/>
                    <a:pt x="486" y="42"/>
                    <a:pt x="486" y="53"/>
                  </a:cubicBezTo>
                  <a:cubicBezTo>
                    <a:pt x="486" y="60"/>
                    <a:pt x="486" y="68"/>
                    <a:pt x="486" y="75"/>
                  </a:cubicBezTo>
                  <a:cubicBezTo>
                    <a:pt x="486" y="86"/>
                    <a:pt x="487" y="96"/>
                    <a:pt x="488" y="104"/>
                  </a:cubicBezTo>
                  <a:cubicBezTo>
                    <a:pt x="489" y="93"/>
                    <a:pt x="486" y="85"/>
                    <a:pt x="487" y="74"/>
                  </a:cubicBezTo>
                  <a:cubicBezTo>
                    <a:pt x="488" y="81"/>
                    <a:pt x="489" y="91"/>
                    <a:pt x="490" y="105"/>
                  </a:cubicBezTo>
                  <a:cubicBezTo>
                    <a:pt x="490" y="108"/>
                    <a:pt x="490" y="111"/>
                    <a:pt x="491" y="115"/>
                  </a:cubicBezTo>
                  <a:cubicBezTo>
                    <a:pt x="491" y="117"/>
                    <a:pt x="491" y="117"/>
                    <a:pt x="491" y="117"/>
                  </a:cubicBezTo>
                  <a:cubicBezTo>
                    <a:pt x="491" y="118"/>
                    <a:pt x="491" y="118"/>
                    <a:pt x="491" y="118"/>
                  </a:cubicBezTo>
                  <a:cubicBezTo>
                    <a:pt x="491" y="119"/>
                    <a:pt x="491" y="120"/>
                    <a:pt x="492" y="121"/>
                  </a:cubicBezTo>
                  <a:cubicBezTo>
                    <a:pt x="493" y="121"/>
                    <a:pt x="493" y="121"/>
                    <a:pt x="493" y="121"/>
                  </a:cubicBezTo>
                  <a:cubicBezTo>
                    <a:pt x="493" y="122"/>
                    <a:pt x="495" y="122"/>
                    <a:pt x="494" y="123"/>
                  </a:cubicBezTo>
                  <a:cubicBezTo>
                    <a:pt x="494" y="123"/>
                    <a:pt x="492" y="123"/>
                    <a:pt x="492" y="123"/>
                  </a:cubicBezTo>
                  <a:cubicBezTo>
                    <a:pt x="492" y="123"/>
                    <a:pt x="490" y="124"/>
                    <a:pt x="490" y="124"/>
                  </a:cubicBezTo>
                  <a:cubicBezTo>
                    <a:pt x="489" y="125"/>
                    <a:pt x="490" y="125"/>
                    <a:pt x="494" y="125"/>
                  </a:cubicBezTo>
                  <a:cubicBezTo>
                    <a:pt x="492" y="126"/>
                    <a:pt x="488" y="128"/>
                    <a:pt x="484" y="129"/>
                  </a:cubicBezTo>
                  <a:cubicBezTo>
                    <a:pt x="483" y="127"/>
                    <a:pt x="482" y="125"/>
                    <a:pt x="482" y="126"/>
                  </a:cubicBezTo>
                  <a:cubicBezTo>
                    <a:pt x="482" y="124"/>
                    <a:pt x="482" y="121"/>
                    <a:pt x="481" y="119"/>
                  </a:cubicBezTo>
                  <a:cubicBezTo>
                    <a:pt x="481" y="117"/>
                    <a:pt x="481" y="117"/>
                    <a:pt x="481" y="117"/>
                  </a:cubicBezTo>
                  <a:cubicBezTo>
                    <a:pt x="481" y="113"/>
                    <a:pt x="481" y="113"/>
                    <a:pt x="481" y="113"/>
                  </a:cubicBezTo>
                  <a:cubicBezTo>
                    <a:pt x="481" y="110"/>
                    <a:pt x="481" y="108"/>
                    <a:pt x="481" y="105"/>
                  </a:cubicBezTo>
                  <a:cubicBezTo>
                    <a:pt x="481" y="94"/>
                    <a:pt x="481" y="83"/>
                    <a:pt x="481" y="76"/>
                  </a:cubicBezTo>
                  <a:cubicBezTo>
                    <a:pt x="481" y="77"/>
                    <a:pt x="481" y="77"/>
                    <a:pt x="481" y="77"/>
                  </a:cubicBezTo>
                  <a:cubicBezTo>
                    <a:pt x="481" y="74"/>
                    <a:pt x="481" y="70"/>
                    <a:pt x="481" y="66"/>
                  </a:cubicBezTo>
                  <a:cubicBezTo>
                    <a:pt x="481" y="61"/>
                    <a:pt x="481" y="55"/>
                    <a:pt x="481" y="49"/>
                  </a:cubicBezTo>
                  <a:cubicBezTo>
                    <a:pt x="480" y="35"/>
                    <a:pt x="480" y="23"/>
                    <a:pt x="480" y="13"/>
                  </a:cubicBezTo>
                  <a:cubicBezTo>
                    <a:pt x="473" y="13"/>
                    <a:pt x="469" y="13"/>
                    <a:pt x="468" y="12"/>
                  </a:cubicBezTo>
                  <a:cubicBezTo>
                    <a:pt x="460" y="13"/>
                    <a:pt x="445" y="13"/>
                    <a:pt x="438" y="13"/>
                  </a:cubicBezTo>
                  <a:cubicBezTo>
                    <a:pt x="431" y="14"/>
                    <a:pt x="431" y="14"/>
                    <a:pt x="452" y="15"/>
                  </a:cubicBezTo>
                  <a:cubicBezTo>
                    <a:pt x="388" y="16"/>
                    <a:pt x="388" y="16"/>
                    <a:pt x="388" y="16"/>
                  </a:cubicBezTo>
                  <a:cubicBezTo>
                    <a:pt x="390" y="15"/>
                    <a:pt x="387" y="14"/>
                    <a:pt x="382" y="13"/>
                  </a:cubicBezTo>
                  <a:cubicBezTo>
                    <a:pt x="378" y="13"/>
                    <a:pt x="371" y="12"/>
                    <a:pt x="368" y="12"/>
                  </a:cubicBezTo>
                  <a:cubicBezTo>
                    <a:pt x="368" y="13"/>
                    <a:pt x="368" y="13"/>
                    <a:pt x="368" y="11"/>
                  </a:cubicBezTo>
                  <a:cubicBezTo>
                    <a:pt x="369" y="10"/>
                    <a:pt x="378" y="10"/>
                    <a:pt x="400" y="9"/>
                  </a:cubicBezTo>
                  <a:cubicBezTo>
                    <a:pt x="399" y="9"/>
                    <a:pt x="392" y="9"/>
                    <a:pt x="366" y="9"/>
                  </a:cubicBezTo>
                  <a:cubicBezTo>
                    <a:pt x="366" y="11"/>
                    <a:pt x="366" y="29"/>
                    <a:pt x="367" y="52"/>
                  </a:cubicBezTo>
                  <a:cubicBezTo>
                    <a:pt x="366" y="51"/>
                    <a:pt x="366" y="50"/>
                    <a:pt x="366" y="50"/>
                  </a:cubicBezTo>
                  <a:cubicBezTo>
                    <a:pt x="366" y="47"/>
                    <a:pt x="366" y="45"/>
                    <a:pt x="366" y="43"/>
                  </a:cubicBezTo>
                  <a:cubicBezTo>
                    <a:pt x="366" y="34"/>
                    <a:pt x="366" y="28"/>
                    <a:pt x="366" y="27"/>
                  </a:cubicBezTo>
                  <a:cubicBezTo>
                    <a:pt x="365" y="13"/>
                    <a:pt x="364" y="15"/>
                    <a:pt x="364" y="27"/>
                  </a:cubicBezTo>
                  <a:cubicBezTo>
                    <a:pt x="363" y="33"/>
                    <a:pt x="363" y="42"/>
                    <a:pt x="363" y="51"/>
                  </a:cubicBezTo>
                  <a:cubicBezTo>
                    <a:pt x="363" y="59"/>
                    <a:pt x="363" y="67"/>
                    <a:pt x="363" y="75"/>
                  </a:cubicBezTo>
                  <a:cubicBezTo>
                    <a:pt x="365" y="81"/>
                    <a:pt x="365" y="81"/>
                    <a:pt x="365" y="81"/>
                  </a:cubicBezTo>
                  <a:cubicBezTo>
                    <a:pt x="364" y="92"/>
                    <a:pt x="364" y="101"/>
                    <a:pt x="363" y="111"/>
                  </a:cubicBezTo>
                  <a:cubicBezTo>
                    <a:pt x="363" y="115"/>
                    <a:pt x="363" y="121"/>
                    <a:pt x="363" y="126"/>
                  </a:cubicBezTo>
                  <a:cubicBezTo>
                    <a:pt x="363" y="127"/>
                    <a:pt x="363" y="128"/>
                    <a:pt x="363" y="128"/>
                  </a:cubicBezTo>
                  <a:cubicBezTo>
                    <a:pt x="363" y="129"/>
                    <a:pt x="363" y="129"/>
                    <a:pt x="363" y="129"/>
                  </a:cubicBezTo>
                  <a:cubicBezTo>
                    <a:pt x="363" y="130"/>
                    <a:pt x="363" y="131"/>
                    <a:pt x="363" y="132"/>
                  </a:cubicBezTo>
                  <a:cubicBezTo>
                    <a:pt x="364" y="133"/>
                    <a:pt x="365" y="135"/>
                    <a:pt x="366" y="137"/>
                  </a:cubicBezTo>
                  <a:cubicBezTo>
                    <a:pt x="363" y="136"/>
                    <a:pt x="362" y="136"/>
                    <a:pt x="361" y="137"/>
                  </a:cubicBezTo>
                  <a:cubicBezTo>
                    <a:pt x="359" y="138"/>
                    <a:pt x="359" y="138"/>
                    <a:pt x="359" y="138"/>
                  </a:cubicBezTo>
                  <a:cubicBezTo>
                    <a:pt x="357" y="139"/>
                    <a:pt x="357" y="139"/>
                    <a:pt x="357" y="139"/>
                  </a:cubicBezTo>
                  <a:cubicBezTo>
                    <a:pt x="357" y="139"/>
                    <a:pt x="357" y="139"/>
                    <a:pt x="357" y="139"/>
                  </a:cubicBezTo>
                  <a:cubicBezTo>
                    <a:pt x="356" y="139"/>
                    <a:pt x="356" y="139"/>
                    <a:pt x="356" y="139"/>
                  </a:cubicBezTo>
                  <a:cubicBezTo>
                    <a:pt x="354" y="140"/>
                    <a:pt x="354" y="140"/>
                    <a:pt x="354" y="140"/>
                  </a:cubicBezTo>
                  <a:cubicBezTo>
                    <a:pt x="344" y="143"/>
                    <a:pt x="335" y="146"/>
                    <a:pt x="325" y="150"/>
                  </a:cubicBezTo>
                  <a:cubicBezTo>
                    <a:pt x="319" y="152"/>
                    <a:pt x="312" y="154"/>
                    <a:pt x="305" y="157"/>
                  </a:cubicBezTo>
                  <a:cubicBezTo>
                    <a:pt x="301" y="157"/>
                    <a:pt x="291" y="161"/>
                    <a:pt x="284" y="163"/>
                  </a:cubicBezTo>
                  <a:cubicBezTo>
                    <a:pt x="277" y="166"/>
                    <a:pt x="272" y="167"/>
                    <a:pt x="277" y="164"/>
                  </a:cubicBezTo>
                  <a:cubicBezTo>
                    <a:pt x="274" y="164"/>
                    <a:pt x="284" y="160"/>
                    <a:pt x="297" y="156"/>
                  </a:cubicBezTo>
                  <a:cubicBezTo>
                    <a:pt x="299" y="155"/>
                    <a:pt x="296" y="156"/>
                    <a:pt x="298" y="156"/>
                  </a:cubicBezTo>
                  <a:cubicBezTo>
                    <a:pt x="302" y="154"/>
                    <a:pt x="303" y="151"/>
                    <a:pt x="286" y="156"/>
                  </a:cubicBezTo>
                  <a:cubicBezTo>
                    <a:pt x="303" y="150"/>
                    <a:pt x="305" y="150"/>
                    <a:pt x="316" y="146"/>
                  </a:cubicBezTo>
                  <a:cubicBezTo>
                    <a:pt x="316" y="146"/>
                    <a:pt x="312" y="147"/>
                    <a:pt x="308" y="148"/>
                  </a:cubicBezTo>
                  <a:cubicBezTo>
                    <a:pt x="304" y="149"/>
                    <a:pt x="299" y="151"/>
                    <a:pt x="299" y="151"/>
                  </a:cubicBezTo>
                  <a:cubicBezTo>
                    <a:pt x="312" y="146"/>
                    <a:pt x="327" y="141"/>
                    <a:pt x="340" y="137"/>
                  </a:cubicBezTo>
                  <a:cubicBezTo>
                    <a:pt x="346" y="135"/>
                    <a:pt x="352" y="133"/>
                    <a:pt x="355" y="132"/>
                  </a:cubicBezTo>
                  <a:cubicBezTo>
                    <a:pt x="356" y="132"/>
                    <a:pt x="356" y="132"/>
                    <a:pt x="356" y="132"/>
                  </a:cubicBezTo>
                  <a:cubicBezTo>
                    <a:pt x="356" y="132"/>
                    <a:pt x="356" y="132"/>
                    <a:pt x="356" y="132"/>
                  </a:cubicBezTo>
                  <a:cubicBezTo>
                    <a:pt x="356" y="132"/>
                    <a:pt x="356" y="131"/>
                    <a:pt x="356" y="131"/>
                  </a:cubicBezTo>
                  <a:cubicBezTo>
                    <a:pt x="356" y="131"/>
                    <a:pt x="356" y="131"/>
                    <a:pt x="356" y="131"/>
                  </a:cubicBezTo>
                  <a:cubicBezTo>
                    <a:pt x="356" y="131"/>
                    <a:pt x="356" y="131"/>
                    <a:pt x="356" y="131"/>
                  </a:cubicBezTo>
                  <a:cubicBezTo>
                    <a:pt x="356" y="132"/>
                    <a:pt x="356" y="132"/>
                    <a:pt x="356" y="132"/>
                  </a:cubicBezTo>
                  <a:cubicBezTo>
                    <a:pt x="356" y="132"/>
                    <a:pt x="356" y="132"/>
                    <a:pt x="356" y="132"/>
                  </a:cubicBezTo>
                  <a:cubicBezTo>
                    <a:pt x="355" y="132"/>
                    <a:pt x="355" y="132"/>
                    <a:pt x="355" y="132"/>
                  </a:cubicBezTo>
                  <a:cubicBezTo>
                    <a:pt x="354" y="132"/>
                    <a:pt x="354" y="132"/>
                    <a:pt x="354" y="132"/>
                  </a:cubicBezTo>
                  <a:cubicBezTo>
                    <a:pt x="351" y="133"/>
                    <a:pt x="348" y="133"/>
                    <a:pt x="345" y="134"/>
                  </a:cubicBezTo>
                  <a:cubicBezTo>
                    <a:pt x="338" y="135"/>
                    <a:pt x="330" y="136"/>
                    <a:pt x="323" y="138"/>
                  </a:cubicBezTo>
                  <a:cubicBezTo>
                    <a:pt x="334" y="134"/>
                    <a:pt x="356" y="128"/>
                    <a:pt x="339" y="132"/>
                  </a:cubicBezTo>
                  <a:cubicBezTo>
                    <a:pt x="336" y="133"/>
                    <a:pt x="323" y="137"/>
                    <a:pt x="315" y="140"/>
                  </a:cubicBezTo>
                  <a:cubicBezTo>
                    <a:pt x="307" y="143"/>
                    <a:pt x="303" y="144"/>
                    <a:pt x="320" y="140"/>
                  </a:cubicBezTo>
                  <a:cubicBezTo>
                    <a:pt x="306" y="144"/>
                    <a:pt x="288" y="152"/>
                    <a:pt x="273" y="157"/>
                  </a:cubicBezTo>
                  <a:cubicBezTo>
                    <a:pt x="290" y="149"/>
                    <a:pt x="278" y="153"/>
                    <a:pt x="283" y="149"/>
                  </a:cubicBezTo>
                  <a:cubicBezTo>
                    <a:pt x="267" y="157"/>
                    <a:pt x="268" y="159"/>
                    <a:pt x="266" y="160"/>
                  </a:cubicBezTo>
                  <a:cubicBezTo>
                    <a:pt x="255" y="165"/>
                    <a:pt x="245" y="169"/>
                    <a:pt x="236" y="173"/>
                  </a:cubicBezTo>
                  <a:cubicBezTo>
                    <a:pt x="227" y="177"/>
                    <a:pt x="219" y="180"/>
                    <a:pt x="211" y="185"/>
                  </a:cubicBezTo>
                  <a:cubicBezTo>
                    <a:pt x="196" y="193"/>
                    <a:pt x="179" y="203"/>
                    <a:pt x="158" y="221"/>
                  </a:cubicBezTo>
                  <a:cubicBezTo>
                    <a:pt x="156" y="224"/>
                    <a:pt x="162" y="218"/>
                    <a:pt x="169" y="213"/>
                  </a:cubicBezTo>
                  <a:cubicBezTo>
                    <a:pt x="176" y="207"/>
                    <a:pt x="183" y="202"/>
                    <a:pt x="181" y="204"/>
                  </a:cubicBezTo>
                  <a:cubicBezTo>
                    <a:pt x="166" y="217"/>
                    <a:pt x="155" y="225"/>
                    <a:pt x="145" y="233"/>
                  </a:cubicBezTo>
                  <a:cubicBezTo>
                    <a:pt x="135" y="241"/>
                    <a:pt x="126" y="248"/>
                    <a:pt x="114" y="262"/>
                  </a:cubicBezTo>
                  <a:cubicBezTo>
                    <a:pt x="114" y="262"/>
                    <a:pt x="116" y="260"/>
                    <a:pt x="119" y="259"/>
                  </a:cubicBezTo>
                  <a:cubicBezTo>
                    <a:pt x="121" y="258"/>
                    <a:pt x="123" y="256"/>
                    <a:pt x="123" y="256"/>
                  </a:cubicBezTo>
                  <a:cubicBezTo>
                    <a:pt x="119" y="260"/>
                    <a:pt x="113" y="267"/>
                    <a:pt x="107" y="275"/>
                  </a:cubicBezTo>
                  <a:cubicBezTo>
                    <a:pt x="101" y="282"/>
                    <a:pt x="95" y="290"/>
                    <a:pt x="91" y="296"/>
                  </a:cubicBezTo>
                  <a:cubicBezTo>
                    <a:pt x="90" y="297"/>
                    <a:pt x="83" y="305"/>
                    <a:pt x="79" y="310"/>
                  </a:cubicBezTo>
                  <a:cubicBezTo>
                    <a:pt x="75" y="315"/>
                    <a:pt x="73" y="317"/>
                    <a:pt x="81" y="305"/>
                  </a:cubicBezTo>
                  <a:cubicBezTo>
                    <a:pt x="72" y="317"/>
                    <a:pt x="66" y="327"/>
                    <a:pt x="62" y="335"/>
                  </a:cubicBezTo>
                  <a:cubicBezTo>
                    <a:pt x="59" y="343"/>
                    <a:pt x="56" y="350"/>
                    <a:pt x="54" y="357"/>
                  </a:cubicBezTo>
                  <a:cubicBezTo>
                    <a:pt x="51" y="364"/>
                    <a:pt x="49" y="371"/>
                    <a:pt x="46" y="381"/>
                  </a:cubicBezTo>
                  <a:cubicBezTo>
                    <a:pt x="43" y="391"/>
                    <a:pt x="39" y="403"/>
                    <a:pt x="35" y="420"/>
                  </a:cubicBezTo>
                  <a:cubicBezTo>
                    <a:pt x="39" y="404"/>
                    <a:pt x="42" y="396"/>
                    <a:pt x="45" y="388"/>
                  </a:cubicBezTo>
                  <a:cubicBezTo>
                    <a:pt x="48" y="380"/>
                    <a:pt x="50" y="374"/>
                    <a:pt x="55" y="362"/>
                  </a:cubicBezTo>
                  <a:cubicBezTo>
                    <a:pt x="46" y="387"/>
                    <a:pt x="55" y="366"/>
                    <a:pt x="55" y="370"/>
                  </a:cubicBezTo>
                  <a:cubicBezTo>
                    <a:pt x="51" y="377"/>
                    <a:pt x="45" y="393"/>
                    <a:pt x="42" y="403"/>
                  </a:cubicBezTo>
                  <a:cubicBezTo>
                    <a:pt x="39" y="413"/>
                    <a:pt x="38" y="417"/>
                    <a:pt x="42" y="399"/>
                  </a:cubicBezTo>
                  <a:cubicBezTo>
                    <a:pt x="38" y="410"/>
                    <a:pt x="34" y="426"/>
                    <a:pt x="32" y="440"/>
                  </a:cubicBezTo>
                  <a:cubicBezTo>
                    <a:pt x="29" y="455"/>
                    <a:pt x="29" y="469"/>
                    <a:pt x="29" y="474"/>
                  </a:cubicBezTo>
                  <a:cubicBezTo>
                    <a:pt x="29" y="474"/>
                    <a:pt x="30" y="469"/>
                    <a:pt x="30" y="464"/>
                  </a:cubicBezTo>
                  <a:cubicBezTo>
                    <a:pt x="31" y="459"/>
                    <a:pt x="32" y="455"/>
                    <a:pt x="32" y="455"/>
                  </a:cubicBezTo>
                  <a:cubicBezTo>
                    <a:pt x="31" y="462"/>
                    <a:pt x="30" y="470"/>
                    <a:pt x="30" y="478"/>
                  </a:cubicBezTo>
                  <a:cubicBezTo>
                    <a:pt x="30" y="482"/>
                    <a:pt x="30" y="485"/>
                    <a:pt x="30" y="489"/>
                  </a:cubicBezTo>
                  <a:cubicBezTo>
                    <a:pt x="30" y="492"/>
                    <a:pt x="31" y="496"/>
                    <a:pt x="31" y="499"/>
                  </a:cubicBezTo>
                  <a:cubicBezTo>
                    <a:pt x="32" y="511"/>
                    <a:pt x="33" y="522"/>
                    <a:pt x="35" y="528"/>
                  </a:cubicBezTo>
                  <a:cubicBezTo>
                    <a:pt x="33" y="509"/>
                    <a:pt x="32" y="500"/>
                    <a:pt x="31" y="490"/>
                  </a:cubicBezTo>
                  <a:cubicBezTo>
                    <a:pt x="31" y="485"/>
                    <a:pt x="30" y="479"/>
                    <a:pt x="31" y="472"/>
                  </a:cubicBezTo>
                  <a:cubicBezTo>
                    <a:pt x="31" y="464"/>
                    <a:pt x="31" y="455"/>
                    <a:pt x="34" y="443"/>
                  </a:cubicBezTo>
                  <a:cubicBezTo>
                    <a:pt x="36" y="430"/>
                    <a:pt x="38" y="424"/>
                    <a:pt x="39" y="422"/>
                  </a:cubicBezTo>
                  <a:cubicBezTo>
                    <a:pt x="39" y="421"/>
                    <a:pt x="39" y="423"/>
                    <a:pt x="39" y="425"/>
                  </a:cubicBezTo>
                  <a:cubicBezTo>
                    <a:pt x="38" y="431"/>
                    <a:pt x="37" y="438"/>
                    <a:pt x="42" y="422"/>
                  </a:cubicBezTo>
                  <a:cubicBezTo>
                    <a:pt x="42" y="422"/>
                    <a:pt x="44" y="413"/>
                    <a:pt x="46" y="404"/>
                  </a:cubicBezTo>
                  <a:cubicBezTo>
                    <a:pt x="48" y="394"/>
                    <a:pt x="51" y="385"/>
                    <a:pt x="51" y="385"/>
                  </a:cubicBezTo>
                  <a:cubicBezTo>
                    <a:pt x="51" y="385"/>
                    <a:pt x="50" y="390"/>
                    <a:pt x="48" y="394"/>
                  </a:cubicBezTo>
                  <a:cubicBezTo>
                    <a:pt x="47" y="398"/>
                    <a:pt x="45" y="402"/>
                    <a:pt x="45" y="402"/>
                  </a:cubicBezTo>
                  <a:cubicBezTo>
                    <a:pt x="45" y="399"/>
                    <a:pt x="49" y="385"/>
                    <a:pt x="54" y="373"/>
                  </a:cubicBezTo>
                  <a:cubicBezTo>
                    <a:pt x="59" y="361"/>
                    <a:pt x="65" y="350"/>
                    <a:pt x="62" y="351"/>
                  </a:cubicBezTo>
                  <a:cubicBezTo>
                    <a:pt x="72" y="335"/>
                    <a:pt x="78" y="324"/>
                    <a:pt x="86" y="314"/>
                  </a:cubicBezTo>
                  <a:cubicBezTo>
                    <a:pt x="93" y="303"/>
                    <a:pt x="101" y="292"/>
                    <a:pt x="115" y="277"/>
                  </a:cubicBezTo>
                  <a:cubicBezTo>
                    <a:pt x="121" y="269"/>
                    <a:pt x="110" y="280"/>
                    <a:pt x="103" y="290"/>
                  </a:cubicBezTo>
                  <a:cubicBezTo>
                    <a:pt x="110" y="281"/>
                    <a:pt x="113" y="277"/>
                    <a:pt x="117" y="271"/>
                  </a:cubicBezTo>
                  <a:cubicBezTo>
                    <a:pt x="120" y="266"/>
                    <a:pt x="125" y="261"/>
                    <a:pt x="136" y="252"/>
                  </a:cubicBezTo>
                  <a:cubicBezTo>
                    <a:pt x="141" y="247"/>
                    <a:pt x="141" y="246"/>
                    <a:pt x="138" y="248"/>
                  </a:cubicBezTo>
                  <a:cubicBezTo>
                    <a:pt x="135" y="250"/>
                    <a:pt x="128" y="256"/>
                    <a:pt x="120" y="265"/>
                  </a:cubicBezTo>
                  <a:cubicBezTo>
                    <a:pt x="134" y="249"/>
                    <a:pt x="149" y="235"/>
                    <a:pt x="167" y="220"/>
                  </a:cubicBezTo>
                  <a:cubicBezTo>
                    <a:pt x="167" y="220"/>
                    <a:pt x="162" y="224"/>
                    <a:pt x="157" y="227"/>
                  </a:cubicBezTo>
                  <a:cubicBezTo>
                    <a:pt x="152" y="231"/>
                    <a:pt x="148" y="234"/>
                    <a:pt x="148" y="234"/>
                  </a:cubicBezTo>
                  <a:cubicBezTo>
                    <a:pt x="148" y="234"/>
                    <a:pt x="152" y="230"/>
                    <a:pt x="157" y="226"/>
                  </a:cubicBezTo>
                  <a:cubicBezTo>
                    <a:pt x="162" y="222"/>
                    <a:pt x="167" y="218"/>
                    <a:pt x="167" y="218"/>
                  </a:cubicBezTo>
                  <a:cubicBezTo>
                    <a:pt x="167" y="218"/>
                    <a:pt x="162" y="221"/>
                    <a:pt x="158" y="224"/>
                  </a:cubicBezTo>
                  <a:cubicBezTo>
                    <a:pt x="154" y="228"/>
                    <a:pt x="150" y="231"/>
                    <a:pt x="150" y="231"/>
                  </a:cubicBezTo>
                  <a:cubicBezTo>
                    <a:pt x="168" y="215"/>
                    <a:pt x="188" y="200"/>
                    <a:pt x="208" y="188"/>
                  </a:cubicBezTo>
                  <a:cubicBezTo>
                    <a:pt x="218" y="182"/>
                    <a:pt x="227" y="178"/>
                    <a:pt x="235" y="173"/>
                  </a:cubicBezTo>
                  <a:cubicBezTo>
                    <a:pt x="244" y="169"/>
                    <a:pt x="252" y="166"/>
                    <a:pt x="258" y="164"/>
                  </a:cubicBezTo>
                  <a:cubicBezTo>
                    <a:pt x="248" y="169"/>
                    <a:pt x="238" y="175"/>
                    <a:pt x="227" y="181"/>
                  </a:cubicBezTo>
                  <a:cubicBezTo>
                    <a:pt x="216" y="188"/>
                    <a:pt x="205" y="195"/>
                    <a:pt x="195" y="202"/>
                  </a:cubicBezTo>
                  <a:cubicBezTo>
                    <a:pt x="175" y="216"/>
                    <a:pt x="158" y="231"/>
                    <a:pt x="150" y="241"/>
                  </a:cubicBezTo>
                  <a:cubicBezTo>
                    <a:pt x="157" y="235"/>
                    <a:pt x="173" y="217"/>
                    <a:pt x="185" y="213"/>
                  </a:cubicBezTo>
                  <a:cubicBezTo>
                    <a:pt x="185" y="213"/>
                    <a:pt x="187" y="211"/>
                    <a:pt x="189" y="209"/>
                  </a:cubicBezTo>
                  <a:cubicBezTo>
                    <a:pt x="192" y="207"/>
                    <a:pt x="194" y="204"/>
                    <a:pt x="194" y="204"/>
                  </a:cubicBezTo>
                  <a:cubicBezTo>
                    <a:pt x="199" y="200"/>
                    <a:pt x="209" y="193"/>
                    <a:pt x="218" y="188"/>
                  </a:cubicBezTo>
                  <a:cubicBezTo>
                    <a:pt x="227" y="183"/>
                    <a:pt x="235" y="179"/>
                    <a:pt x="237" y="179"/>
                  </a:cubicBezTo>
                  <a:cubicBezTo>
                    <a:pt x="220" y="189"/>
                    <a:pt x="210" y="196"/>
                    <a:pt x="202" y="202"/>
                  </a:cubicBezTo>
                  <a:cubicBezTo>
                    <a:pt x="195" y="208"/>
                    <a:pt x="189" y="213"/>
                    <a:pt x="182" y="220"/>
                  </a:cubicBezTo>
                  <a:cubicBezTo>
                    <a:pt x="182" y="220"/>
                    <a:pt x="179" y="222"/>
                    <a:pt x="175" y="226"/>
                  </a:cubicBezTo>
                  <a:cubicBezTo>
                    <a:pt x="174" y="226"/>
                    <a:pt x="174" y="226"/>
                    <a:pt x="174" y="226"/>
                  </a:cubicBezTo>
                  <a:cubicBezTo>
                    <a:pt x="174" y="226"/>
                    <a:pt x="174" y="226"/>
                    <a:pt x="174" y="226"/>
                  </a:cubicBezTo>
                  <a:cubicBezTo>
                    <a:pt x="165" y="233"/>
                    <a:pt x="151" y="246"/>
                    <a:pt x="144" y="253"/>
                  </a:cubicBezTo>
                  <a:cubicBezTo>
                    <a:pt x="134" y="263"/>
                    <a:pt x="140" y="255"/>
                    <a:pt x="140" y="254"/>
                  </a:cubicBezTo>
                  <a:cubicBezTo>
                    <a:pt x="123" y="270"/>
                    <a:pt x="110" y="286"/>
                    <a:pt x="99" y="302"/>
                  </a:cubicBezTo>
                  <a:cubicBezTo>
                    <a:pt x="88" y="319"/>
                    <a:pt x="78" y="338"/>
                    <a:pt x="67" y="360"/>
                  </a:cubicBezTo>
                  <a:cubicBezTo>
                    <a:pt x="66" y="359"/>
                    <a:pt x="62" y="368"/>
                    <a:pt x="58" y="376"/>
                  </a:cubicBezTo>
                  <a:cubicBezTo>
                    <a:pt x="55" y="383"/>
                    <a:pt x="52" y="389"/>
                    <a:pt x="54" y="383"/>
                  </a:cubicBezTo>
                  <a:cubicBezTo>
                    <a:pt x="49" y="397"/>
                    <a:pt x="46" y="408"/>
                    <a:pt x="44" y="418"/>
                  </a:cubicBezTo>
                  <a:cubicBezTo>
                    <a:pt x="42" y="428"/>
                    <a:pt x="41" y="437"/>
                    <a:pt x="40" y="447"/>
                  </a:cubicBezTo>
                  <a:cubicBezTo>
                    <a:pt x="39" y="448"/>
                    <a:pt x="38" y="460"/>
                    <a:pt x="37" y="468"/>
                  </a:cubicBezTo>
                  <a:cubicBezTo>
                    <a:pt x="36" y="477"/>
                    <a:pt x="36" y="484"/>
                    <a:pt x="35" y="476"/>
                  </a:cubicBezTo>
                  <a:cubicBezTo>
                    <a:pt x="35" y="476"/>
                    <a:pt x="36" y="483"/>
                    <a:pt x="36" y="490"/>
                  </a:cubicBezTo>
                  <a:cubicBezTo>
                    <a:pt x="37" y="496"/>
                    <a:pt x="38" y="503"/>
                    <a:pt x="38" y="503"/>
                  </a:cubicBezTo>
                  <a:cubicBezTo>
                    <a:pt x="37" y="512"/>
                    <a:pt x="38" y="525"/>
                    <a:pt x="39" y="538"/>
                  </a:cubicBezTo>
                  <a:cubicBezTo>
                    <a:pt x="41" y="550"/>
                    <a:pt x="42" y="561"/>
                    <a:pt x="42" y="564"/>
                  </a:cubicBezTo>
                  <a:cubicBezTo>
                    <a:pt x="44" y="574"/>
                    <a:pt x="45" y="575"/>
                    <a:pt x="45" y="577"/>
                  </a:cubicBezTo>
                  <a:cubicBezTo>
                    <a:pt x="46" y="580"/>
                    <a:pt x="47" y="583"/>
                    <a:pt x="50" y="596"/>
                  </a:cubicBezTo>
                  <a:cubicBezTo>
                    <a:pt x="49" y="595"/>
                    <a:pt x="50" y="597"/>
                    <a:pt x="48" y="592"/>
                  </a:cubicBezTo>
                  <a:cubicBezTo>
                    <a:pt x="49" y="598"/>
                    <a:pt x="52" y="608"/>
                    <a:pt x="55" y="619"/>
                  </a:cubicBezTo>
                  <a:cubicBezTo>
                    <a:pt x="59" y="629"/>
                    <a:pt x="63" y="639"/>
                    <a:pt x="66" y="645"/>
                  </a:cubicBezTo>
                  <a:cubicBezTo>
                    <a:pt x="63" y="636"/>
                    <a:pt x="62" y="635"/>
                    <a:pt x="62" y="633"/>
                  </a:cubicBezTo>
                  <a:cubicBezTo>
                    <a:pt x="62" y="632"/>
                    <a:pt x="61" y="630"/>
                    <a:pt x="57" y="619"/>
                  </a:cubicBezTo>
                  <a:cubicBezTo>
                    <a:pt x="58" y="619"/>
                    <a:pt x="60" y="625"/>
                    <a:pt x="64" y="634"/>
                  </a:cubicBezTo>
                  <a:cubicBezTo>
                    <a:pt x="66" y="639"/>
                    <a:pt x="69" y="644"/>
                    <a:pt x="71" y="649"/>
                  </a:cubicBezTo>
                  <a:cubicBezTo>
                    <a:pt x="74" y="655"/>
                    <a:pt x="76" y="661"/>
                    <a:pt x="79" y="667"/>
                  </a:cubicBezTo>
                  <a:cubicBezTo>
                    <a:pt x="70" y="652"/>
                    <a:pt x="72" y="658"/>
                    <a:pt x="76" y="667"/>
                  </a:cubicBezTo>
                  <a:cubicBezTo>
                    <a:pt x="80" y="675"/>
                    <a:pt x="86" y="686"/>
                    <a:pt x="81" y="679"/>
                  </a:cubicBezTo>
                  <a:cubicBezTo>
                    <a:pt x="95" y="704"/>
                    <a:pt x="109" y="721"/>
                    <a:pt x="124" y="737"/>
                  </a:cubicBezTo>
                  <a:cubicBezTo>
                    <a:pt x="131" y="744"/>
                    <a:pt x="139" y="751"/>
                    <a:pt x="147" y="758"/>
                  </a:cubicBezTo>
                  <a:cubicBezTo>
                    <a:pt x="155" y="765"/>
                    <a:pt x="164" y="771"/>
                    <a:pt x="173" y="778"/>
                  </a:cubicBezTo>
                  <a:cubicBezTo>
                    <a:pt x="194" y="795"/>
                    <a:pt x="220" y="813"/>
                    <a:pt x="246" y="827"/>
                  </a:cubicBezTo>
                  <a:cubicBezTo>
                    <a:pt x="258" y="834"/>
                    <a:pt x="271" y="840"/>
                    <a:pt x="283" y="845"/>
                  </a:cubicBezTo>
                  <a:cubicBezTo>
                    <a:pt x="295" y="851"/>
                    <a:pt x="306" y="855"/>
                    <a:pt x="315" y="859"/>
                  </a:cubicBezTo>
                  <a:cubicBezTo>
                    <a:pt x="310" y="857"/>
                    <a:pt x="310" y="857"/>
                    <a:pt x="310" y="857"/>
                  </a:cubicBezTo>
                  <a:cubicBezTo>
                    <a:pt x="310" y="857"/>
                    <a:pt x="316" y="859"/>
                    <a:pt x="322" y="861"/>
                  </a:cubicBezTo>
                  <a:cubicBezTo>
                    <a:pt x="328" y="864"/>
                    <a:pt x="334" y="866"/>
                    <a:pt x="334" y="866"/>
                  </a:cubicBezTo>
                  <a:cubicBezTo>
                    <a:pt x="347" y="872"/>
                    <a:pt x="333" y="869"/>
                    <a:pt x="354" y="877"/>
                  </a:cubicBezTo>
                  <a:cubicBezTo>
                    <a:pt x="346" y="876"/>
                    <a:pt x="318" y="862"/>
                    <a:pt x="296" y="853"/>
                  </a:cubicBezTo>
                  <a:cubicBezTo>
                    <a:pt x="314" y="863"/>
                    <a:pt x="305" y="859"/>
                    <a:pt x="295" y="855"/>
                  </a:cubicBezTo>
                  <a:cubicBezTo>
                    <a:pt x="285" y="851"/>
                    <a:pt x="274" y="846"/>
                    <a:pt x="285" y="853"/>
                  </a:cubicBezTo>
                  <a:cubicBezTo>
                    <a:pt x="293" y="854"/>
                    <a:pt x="312" y="863"/>
                    <a:pt x="333" y="872"/>
                  </a:cubicBezTo>
                  <a:cubicBezTo>
                    <a:pt x="339" y="875"/>
                    <a:pt x="344" y="877"/>
                    <a:pt x="350" y="880"/>
                  </a:cubicBezTo>
                  <a:cubicBezTo>
                    <a:pt x="354" y="882"/>
                    <a:pt x="359" y="884"/>
                    <a:pt x="364" y="886"/>
                  </a:cubicBezTo>
                  <a:cubicBezTo>
                    <a:pt x="367" y="887"/>
                    <a:pt x="369" y="888"/>
                    <a:pt x="372" y="889"/>
                  </a:cubicBezTo>
                  <a:cubicBezTo>
                    <a:pt x="372" y="889"/>
                    <a:pt x="372" y="889"/>
                    <a:pt x="372" y="890"/>
                  </a:cubicBezTo>
                  <a:cubicBezTo>
                    <a:pt x="372" y="891"/>
                    <a:pt x="372" y="891"/>
                    <a:pt x="372" y="891"/>
                  </a:cubicBezTo>
                  <a:cubicBezTo>
                    <a:pt x="372" y="891"/>
                    <a:pt x="373" y="892"/>
                    <a:pt x="373" y="893"/>
                  </a:cubicBezTo>
                  <a:cubicBezTo>
                    <a:pt x="373" y="894"/>
                    <a:pt x="373" y="895"/>
                    <a:pt x="373" y="896"/>
                  </a:cubicBezTo>
                  <a:cubicBezTo>
                    <a:pt x="373" y="897"/>
                    <a:pt x="373" y="898"/>
                    <a:pt x="373" y="899"/>
                  </a:cubicBezTo>
                  <a:cubicBezTo>
                    <a:pt x="373" y="900"/>
                    <a:pt x="373" y="901"/>
                    <a:pt x="373" y="901"/>
                  </a:cubicBezTo>
                  <a:cubicBezTo>
                    <a:pt x="373" y="903"/>
                    <a:pt x="373" y="904"/>
                    <a:pt x="372" y="904"/>
                  </a:cubicBezTo>
                  <a:cubicBezTo>
                    <a:pt x="372" y="905"/>
                    <a:pt x="372" y="904"/>
                    <a:pt x="372" y="903"/>
                  </a:cubicBezTo>
                  <a:cubicBezTo>
                    <a:pt x="372" y="903"/>
                    <a:pt x="372" y="902"/>
                    <a:pt x="372" y="901"/>
                  </a:cubicBezTo>
                  <a:cubicBezTo>
                    <a:pt x="372" y="901"/>
                    <a:pt x="372" y="901"/>
                    <a:pt x="372" y="901"/>
                  </a:cubicBezTo>
                  <a:cubicBezTo>
                    <a:pt x="372" y="900"/>
                    <a:pt x="372" y="900"/>
                    <a:pt x="372" y="900"/>
                  </a:cubicBezTo>
                  <a:cubicBezTo>
                    <a:pt x="371" y="897"/>
                    <a:pt x="371" y="893"/>
                    <a:pt x="371" y="897"/>
                  </a:cubicBezTo>
                  <a:cubicBezTo>
                    <a:pt x="371" y="897"/>
                    <a:pt x="371" y="899"/>
                    <a:pt x="371" y="900"/>
                  </a:cubicBezTo>
                  <a:cubicBezTo>
                    <a:pt x="372" y="900"/>
                    <a:pt x="372" y="900"/>
                    <a:pt x="372" y="901"/>
                  </a:cubicBezTo>
                  <a:cubicBezTo>
                    <a:pt x="372" y="902"/>
                    <a:pt x="372" y="902"/>
                    <a:pt x="372" y="903"/>
                  </a:cubicBezTo>
                  <a:cubicBezTo>
                    <a:pt x="372" y="904"/>
                    <a:pt x="372" y="904"/>
                    <a:pt x="372" y="904"/>
                  </a:cubicBezTo>
                  <a:cubicBezTo>
                    <a:pt x="372" y="917"/>
                    <a:pt x="371" y="922"/>
                    <a:pt x="370" y="921"/>
                  </a:cubicBezTo>
                  <a:cubicBezTo>
                    <a:pt x="369" y="957"/>
                    <a:pt x="370" y="997"/>
                    <a:pt x="372" y="1026"/>
                  </a:cubicBezTo>
                  <a:cubicBezTo>
                    <a:pt x="371" y="988"/>
                    <a:pt x="375" y="1039"/>
                    <a:pt x="375" y="1002"/>
                  </a:cubicBezTo>
                  <a:cubicBezTo>
                    <a:pt x="375" y="1013"/>
                    <a:pt x="376" y="1038"/>
                    <a:pt x="376" y="1061"/>
                  </a:cubicBezTo>
                  <a:cubicBezTo>
                    <a:pt x="375" y="1038"/>
                    <a:pt x="372" y="1091"/>
                    <a:pt x="373" y="1041"/>
                  </a:cubicBezTo>
                  <a:cubicBezTo>
                    <a:pt x="371" y="1048"/>
                    <a:pt x="374" y="1066"/>
                    <a:pt x="373" y="1088"/>
                  </a:cubicBezTo>
                  <a:cubicBezTo>
                    <a:pt x="373" y="1076"/>
                    <a:pt x="371" y="1051"/>
                    <a:pt x="371" y="1054"/>
                  </a:cubicBezTo>
                  <a:cubicBezTo>
                    <a:pt x="374" y="1087"/>
                    <a:pt x="369" y="1160"/>
                    <a:pt x="371" y="1173"/>
                  </a:cubicBezTo>
                  <a:cubicBezTo>
                    <a:pt x="373" y="1197"/>
                    <a:pt x="375" y="1234"/>
                    <a:pt x="377" y="1264"/>
                  </a:cubicBezTo>
                  <a:cubicBezTo>
                    <a:pt x="376" y="1279"/>
                    <a:pt x="376" y="1294"/>
                    <a:pt x="376" y="1310"/>
                  </a:cubicBezTo>
                  <a:cubicBezTo>
                    <a:pt x="376" y="1318"/>
                    <a:pt x="376" y="1326"/>
                    <a:pt x="376" y="1334"/>
                  </a:cubicBezTo>
                  <a:cubicBezTo>
                    <a:pt x="376" y="1338"/>
                    <a:pt x="376" y="1342"/>
                    <a:pt x="376" y="1346"/>
                  </a:cubicBezTo>
                  <a:cubicBezTo>
                    <a:pt x="376" y="1348"/>
                    <a:pt x="376" y="1351"/>
                    <a:pt x="376" y="1354"/>
                  </a:cubicBezTo>
                  <a:cubicBezTo>
                    <a:pt x="375" y="1349"/>
                    <a:pt x="375" y="1349"/>
                    <a:pt x="375" y="1349"/>
                  </a:cubicBezTo>
                  <a:cubicBezTo>
                    <a:pt x="375" y="1352"/>
                    <a:pt x="375" y="1356"/>
                    <a:pt x="375" y="1359"/>
                  </a:cubicBezTo>
                  <a:cubicBezTo>
                    <a:pt x="375" y="1361"/>
                    <a:pt x="375" y="1363"/>
                    <a:pt x="375" y="1365"/>
                  </a:cubicBezTo>
                  <a:cubicBezTo>
                    <a:pt x="375" y="1365"/>
                    <a:pt x="375" y="1365"/>
                    <a:pt x="375" y="1365"/>
                  </a:cubicBezTo>
                  <a:cubicBezTo>
                    <a:pt x="375" y="1365"/>
                    <a:pt x="375" y="1366"/>
                    <a:pt x="375" y="1366"/>
                  </a:cubicBezTo>
                  <a:cubicBezTo>
                    <a:pt x="374" y="1366"/>
                    <a:pt x="374" y="1366"/>
                    <a:pt x="374" y="1366"/>
                  </a:cubicBezTo>
                  <a:cubicBezTo>
                    <a:pt x="373" y="1366"/>
                    <a:pt x="373" y="1366"/>
                    <a:pt x="373" y="1366"/>
                  </a:cubicBezTo>
                  <a:cubicBezTo>
                    <a:pt x="372" y="1366"/>
                    <a:pt x="371" y="1366"/>
                    <a:pt x="370" y="1365"/>
                  </a:cubicBezTo>
                  <a:cubicBezTo>
                    <a:pt x="366" y="1365"/>
                    <a:pt x="362" y="1365"/>
                    <a:pt x="358" y="1365"/>
                  </a:cubicBezTo>
                  <a:cubicBezTo>
                    <a:pt x="356" y="1364"/>
                    <a:pt x="354" y="1364"/>
                    <a:pt x="351" y="1364"/>
                  </a:cubicBezTo>
                  <a:cubicBezTo>
                    <a:pt x="348" y="1363"/>
                    <a:pt x="345" y="1363"/>
                    <a:pt x="341" y="1362"/>
                  </a:cubicBezTo>
                  <a:cubicBezTo>
                    <a:pt x="336" y="1359"/>
                    <a:pt x="336" y="1359"/>
                    <a:pt x="336" y="1359"/>
                  </a:cubicBezTo>
                  <a:cubicBezTo>
                    <a:pt x="327" y="1358"/>
                    <a:pt x="314" y="1355"/>
                    <a:pt x="300" y="1351"/>
                  </a:cubicBezTo>
                  <a:cubicBezTo>
                    <a:pt x="286" y="1348"/>
                    <a:pt x="271" y="1343"/>
                    <a:pt x="258" y="1338"/>
                  </a:cubicBezTo>
                  <a:cubicBezTo>
                    <a:pt x="257" y="1339"/>
                    <a:pt x="282" y="1347"/>
                    <a:pt x="270" y="1344"/>
                  </a:cubicBezTo>
                  <a:cubicBezTo>
                    <a:pt x="283" y="1349"/>
                    <a:pt x="295" y="1352"/>
                    <a:pt x="290" y="1350"/>
                  </a:cubicBezTo>
                  <a:cubicBezTo>
                    <a:pt x="304" y="1354"/>
                    <a:pt x="304" y="1355"/>
                    <a:pt x="315" y="1359"/>
                  </a:cubicBezTo>
                  <a:cubicBezTo>
                    <a:pt x="315" y="1359"/>
                    <a:pt x="311" y="1358"/>
                    <a:pt x="306" y="1357"/>
                  </a:cubicBezTo>
                  <a:cubicBezTo>
                    <a:pt x="301" y="1356"/>
                    <a:pt x="295" y="1354"/>
                    <a:pt x="288" y="1352"/>
                  </a:cubicBezTo>
                  <a:cubicBezTo>
                    <a:pt x="275" y="1349"/>
                    <a:pt x="262" y="1344"/>
                    <a:pt x="262" y="1344"/>
                  </a:cubicBezTo>
                  <a:cubicBezTo>
                    <a:pt x="258" y="1343"/>
                    <a:pt x="256" y="1342"/>
                    <a:pt x="256" y="1342"/>
                  </a:cubicBezTo>
                  <a:cubicBezTo>
                    <a:pt x="252" y="1342"/>
                    <a:pt x="252" y="1342"/>
                    <a:pt x="252" y="1342"/>
                  </a:cubicBezTo>
                  <a:cubicBezTo>
                    <a:pt x="238" y="1337"/>
                    <a:pt x="235" y="1335"/>
                    <a:pt x="237" y="1335"/>
                  </a:cubicBezTo>
                  <a:cubicBezTo>
                    <a:pt x="223" y="1330"/>
                    <a:pt x="213" y="1326"/>
                    <a:pt x="203" y="1322"/>
                  </a:cubicBezTo>
                  <a:cubicBezTo>
                    <a:pt x="193" y="1319"/>
                    <a:pt x="183" y="1314"/>
                    <a:pt x="169" y="1306"/>
                  </a:cubicBezTo>
                  <a:cubicBezTo>
                    <a:pt x="181" y="1311"/>
                    <a:pt x="189" y="1314"/>
                    <a:pt x="208" y="1323"/>
                  </a:cubicBezTo>
                  <a:cubicBezTo>
                    <a:pt x="205" y="1321"/>
                    <a:pt x="200" y="1319"/>
                    <a:pt x="194" y="1316"/>
                  </a:cubicBezTo>
                  <a:cubicBezTo>
                    <a:pt x="186" y="1312"/>
                    <a:pt x="178" y="1308"/>
                    <a:pt x="178" y="1308"/>
                  </a:cubicBezTo>
                  <a:cubicBezTo>
                    <a:pt x="186" y="1311"/>
                    <a:pt x="204" y="1320"/>
                    <a:pt x="220" y="1326"/>
                  </a:cubicBezTo>
                  <a:cubicBezTo>
                    <a:pt x="235" y="1332"/>
                    <a:pt x="248" y="1336"/>
                    <a:pt x="243" y="1333"/>
                  </a:cubicBezTo>
                  <a:cubicBezTo>
                    <a:pt x="224" y="1326"/>
                    <a:pt x="201" y="1317"/>
                    <a:pt x="179" y="1306"/>
                  </a:cubicBezTo>
                  <a:cubicBezTo>
                    <a:pt x="157" y="1295"/>
                    <a:pt x="136" y="1284"/>
                    <a:pt x="121" y="1274"/>
                  </a:cubicBezTo>
                  <a:cubicBezTo>
                    <a:pt x="120" y="1274"/>
                    <a:pt x="119" y="1273"/>
                    <a:pt x="118" y="1272"/>
                  </a:cubicBezTo>
                  <a:cubicBezTo>
                    <a:pt x="116" y="1270"/>
                    <a:pt x="115" y="1269"/>
                    <a:pt x="113" y="1268"/>
                  </a:cubicBezTo>
                  <a:cubicBezTo>
                    <a:pt x="110" y="1265"/>
                    <a:pt x="106" y="1263"/>
                    <a:pt x="103" y="1260"/>
                  </a:cubicBezTo>
                  <a:cubicBezTo>
                    <a:pt x="95" y="1254"/>
                    <a:pt x="88" y="1248"/>
                    <a:pt x="80" y="1242"/>
                  </a:cubicBezTo>
                  <a:cubicBezTo>
                    <a:pt x="79" y="1242"/>
                    <a:pt x="79" y="1242"/>
                    <a:pt x="79" y="1242"/>
                  </a:cubicBezTo>
                  <a:cubicBezTo>
                    <a:pt x="78" y="1243"/>
                    <a:pt x="78" y="1243"/>
                    <a:pt x="78" y="1243"/>
                  </a:cubicBezTo>
                  <a:cubicBezTo>
                    <a:pt x="77" y="1246"/>
                    <a:pt x="77" y="1246"/>
                    <a:pt x="77" y="1246"/>
                  </a:cubicBezTo>
                  <a:cubicBezTo>
                    <a:pt x="76" y="1248"/>
                    <a:pt x="76" y="1250"/>
                    <a:pt x="75" y="1251"/>
                  </a:cubicBezTo>
                  <a:cubicBezTo>
                    <a:pt x="73" y="1255"/>
                    <a:pt x="72" y="1258"/>
                    <a:pt x="70" y="1262"/>
                  </a:cubicBezTo>
                  <a:cubicBezTo>
                    <a:pt x="67" y="1269"/>
                    <a:pt x="63" y="1277"/>
                    <a:pt x="59" y="1284"/>
                  </a:cubicBezTo>
                  <a:cubicBezTo>
                    <a:pt x="59" y="1285"/>
                    <a:pt x="58" y="1287"/>
                    <a:pt x="57" y="1288"/>
                  </a:cubicBezTo>
                  <a:cubicBezTo>
                    <a:pt x="56" y="1290"/>
                    <a:pt x="56" y="1291"/>
                    <a:pt x="55" y="1292"/>
                  </a:cubicBezTo>
                  <a:cubicBezTo>
                    <a:pt x="54" y="1294"/>
                    <a:pt x="53" y="1294"/>
                    <a:pt x="54" y="1292"/>
                  </a:cubicBezTo>
                  <a:cubicBezTo>
                    <a:pt x="58" y="1282"/>
                    <a:pt x="58" y="1282"/>
                    <a:pt x="58" y="1282"/>
                  </a:cubicBezTo>
                  <a:cubicBezTo>
                    <a:pt x="56" y="1287"/>
                    <a:pt x="53" y="1293"/>
                    <a:pt x="51" y="1298"/>
                  </a:cubicBezTo>
                  <a:cubicBezTo>
                    <a:pt x="48" y="1303"/>
                    <a:pt x="46" y="1308"/>
                    <a:pt x="44" y="1313"/>
                  </a:cubicBezTo>
                  <a:cubicBezTo>
                    <a:pt x="39" y="1323"/>
                    <a:pt x="35" y="1333"/>
                    <a:pt x="30" y="1343"/>
                  </a:cubicBezTo>
                  <a:cubicBezTo>
                    <a:pt x="26" y="1353"/>
                    <a:pt x="22" y="1363"/>
                    <a:pt x="18" y="1373"/>
                  </a:cubicBezTo>
                  <a:cubicBezTo>
                    <a:pt x="13" y="1384"/>
                    <a:pt x="8" y="1395"/>
                    <a:pt x="4" y="1406"/>
                  </a:cubicBezTo>
                  <a:cubicBezTo>
                    <a:pt x="4" y="1406"/>
                    <a:pt x="3" y="1407"/>
                    <a:pt x="2" y="1409"/>
                  </a:cubicBezTo>
                  <a:cubicBezTo>
                    <a:pt x="2" y="1410"/>
                    <a:pt x="1" y="1410"/>
                    <a:pt x="1" y="1411"/>
                  </a:cubicBezTo>
                  <a:cubicBezTo>
                    <a:pt x="1" y="1411"/>
                    <a:pt x="1" y="1411"/>
                    <a:pt x="1" y="1412"/>
                  </a:cubicBezTo>
                  <a:cubicBezTo>
                    <a:pt x="0" y="1412"/>
                    <a:pt x="0" y="1412"/>
                    <a:pt x="0" y="1412"/>
                  </a:cubicBezTo>
                  <a:cubicBezTo>
                    <a:pt x="0" y="1412"/>
                    <a:pt x="1" y="1412"/>
                    <a:pt x="1" y="1413"/>
                  </a:cubicBezTo>
                  <a:cubicBezTo>
                    <a:pt x="2" y="1413"/>
                    <a:pt x="3" y="1414"/>
                    <a:pt x="4" y="1415"/>
                  </a:cubicBezTo>
                  <a:cubicBezTo>
                    <a:pt x="9" y="1418"/>
                    <a:pt x="14" y="1422"/>
                    <a:pt x="14" y="1422"/>
                  </a:cubicBezTo>
                  <a:cubicBezTo>
                    <a:pt x="23" y="1427"/>
                    <a:pt x="29" y="1430"/>
                    <a:pt x="34" y="1432"/>
                  </a:cubicBezTo>
                  <a:cubicBezTo>
                    <a:pt x="35" y="1433"/>
                    <a:pt x="36" y="1433"/>
                    <a:pt x="37" y="1434"/>
                  </a:cubicBezTo>
                  <a:cubicBezTo>
                    <a:pt x="38" y="1434"/>
                    <a:pt x="38" y="1434"/>
                    <a:pt x="39" y="1435"/>
                  </a:cubicBezTo>
                  <a:cubicBezTo>
                    <a:pt x="40" y="1435"/>
                    <a:pt x="41" y="1436"/>
                    <a:pt x="42" y="1436"/>
                  </a:cubicBezTo>
                  <a:cubicBezTo>
                    <a:pt x="45" y="1437"/>
                    <a:pt x="44" y="1436"/>
                    <a:pt x="43" y="1435"/>
                  </a:cubicBezTo>
                  <a:cubicBezTo>
                    <a:pt x="42" y="1434"/>
                    <a:pt x="41" y="1433"/>
                    <a:pt x="44" y="1433"/>
                  </a:cubicBezTo>
                  <a:cubicBezTo>
                    <a:pt x="47" y="1434"/>
                    <a:pt x="54" y="1437"/>
                    <a:pt x="69" y="1444"/>
                  </a:cubicBezTo>
                  <a:cubicBezTo>
                    <a:pt x="76" y="1448"/>
                    <a:pt x="95" y="1456"/>
                    <a:pt x="112" y="1462"/>
                  </a:cubicBezTo>
                  <a:cubicBezTo>
                    <a:pt x="130" y="1469"/>
                    <a:pt x="146" y="1473"/>
                    <a:pt x="147" y="1475"/>
                  </a:cubicBezTo>
                  <a:cubicBezTo>
                    <a:pt x="159" y="1478"/>
                    <a:pt x="165" y="1479"/>
                    <a:pt x="167" y="1478"/>
                  </a:cubicBezTo>
                  <a:cubicBezTo>
                    <a:pt x="156" y="1475"/>
                    <a:pt x="132" y="1469"/>
                    <a:pt x="146" y="1471"/>
                  </a:cubicBezTo>
                  <a:cubicBezTo>
                    <a:pt x="168" y="1476"/>
                    <a:pt x="178" y="1480"/>
                    <a:pt x="196" y="1483"/>
                  </a:cubicBezTo>
                  <a:cubicBezTo>
                    <a:pt x="194" y="1484"/>
                    <a:pt x="182" y="1482"/>
                    <a:pt x="188" y="1483"/>
                  </a:cubicBezTo>
                  <a:cubicBezTo>
                    <a:pt x="210" y="1487"/>
                    <a:pt x="241" y="1492"/>
                    <a:pt x="272" y="1494"/>
                  </a:cubicBezTo>
                  <a:cubicBezTo>
                    <a:pt x="303" y="1497"/>
                    <a:pt x="334" y="1497"/>
                    <a:pt x="355" y="1495"/>
                  </a:cubicBezTo>
                  <a:cubicBezTo>
                    <a:pt x="339" y="1495"/>
                    <a:pt x="337" y="1497"/>
                    <a:pt x="316" y="1495"/>
                  </a:cubicBezTo>
                  <a:cubicBezTo>
                    <a:pt x="317" y="1494"/>
                    <a:pt x="328" y="1495"/>
                    <a:pt x="332" y="1494"/>
                  </a:cubicBezTo>
                  <a:cubicBezTo>
                    <a:pt x="330" y="1492"/>
                    <a:pt x="311" y="1495"/>
                    <a:pt x="289" y="1492"/>
                  </a:cubicBezTo>
                  <a:cubicBezTo>
                    <a:pt x="289" y="1492"/>
                    <a:pt x="298" y="1492"/>
                    <a:pt x="307" y="1492"/>
                  </a:cubicBezTo>
                  <a:cubicBezTo>
                    <a:pt x="316" y="1492"/>
                    <a:pt x="326" y="1492"/>
                    <a:pt x="326" y="1492"/>
                  </a:cubicBezTo>
                  <a:cubicBezTo>
                    <a:pt x="326" y="1492"/>
                    <a:pt x="325" y="1491"/>
                    <a:pt x="325" y="1491"/>
                  </a:cubicBezTo>
                  <a:cubicBezTo>
                    <a:pt x="339" y="1492"/>
                    <a:pt x="354" y="1492"/>
                    <a:pt x="370" y="1492"/>
                  </a:cubicBezTo>
                  <a:cubicBezTo>
                    <a:pt x="371" y="1492"/>
                    <a:pt x="373" y="1492"/>
                    <a:pt x="374" y="1492"/>
                  </a:cubicBezTo>
                  <a:cubicBezTo>
                    <a:pt x="374" y="1541"/>
                    <a:pt x="374" y="1541"/>
                    <a:pt x="374" y="1541"/>
                  </a:cubicBezTo>
                  <a:cubicBezTo>
                    <a:pt x="373" y="1538"/>
                    <a:pt x="373" y="1538"/>
                    <a:pt x="373" y="1538"/>
                  </a:cubicBezTo>
                  <a:cubicBezTo>
                    <a:pt x="374" y="1550"/>
                    <a:pt x="374" y="1572"/>
                    <a:pt x="374" y="1580"/>
                  </a:cubicBezTo>
                  <a:cubicBezTo>
                    <a:pt x="373" y="1578"/>
                    <a:pt x="373" y="1579"/>
                    <a:pt x="372" y="1570"/>
                  </a:cubicBezTo>
                  <a:cubicBezTo>
                    <a:pt x="372" y="1577"/>
                    <a:pt x="372" y="1583"/>
                    <a:pt x="373" y="1588"/>
                  </a:cubicBezTo>
                  <a:cubicBezTo>
                    <a:pt x="373" y="1590"/>
                    <a:pt x="373" y="1592"/>
                    <a:pt x="373" y="1594"/>
                  </a:cubicBezTo>
                  <a:cubicBezTo>
                    <a:pt x="373" y="1596"/>
                    <a:pt x="373" y="1597"/>
                    <a:pt x="373" y="1599"/>
                  </a:cubicBezTo>
                  <a:cubicBezTo>
                    <a:pt x="373" y="1606"/>
                    <a:pt x="374" y="1609"/>
                    <a:pt x="374" y="1611"/>
                  </a:cubicBezTo>
                  <a:cubicBezTo>
                    <a:pt x="375" y="1615"/>
                    <a:pt x="377" y="1615"/>
                    <a:pt x="377" y="1640"/>
                  </a:cubicBezTo>
                  <a:cubicBezTo>
                    <a:pt x="380" y="1640"/>
                    <a:pt x="383" y="1639"/>
                    <a:pt x="387" y="1639"/>
                  </a:cubicBezTo>
                  <a:cubicBezTo>
                    <a:pt x="384" y="1639"/>
                    <a:pt x="381" y="1639"/>
                    <a:pt x="378" y="1639"/>
                  </a:cubicBezTo>
                  <a:cubicBezTo>
                    <a:pt x="378" y="1638"/>
                    <a:pt x="378" y="1635"/>
                    <a:pt x="378" y="1633"/>
                  </a:cubicBezTo>
                  <a:cubicBezTo>
                    <a:pt x="378" y="1625"/>
                    <a:pt x="378" y="1617"/>
                    <a:pt x="378" y="1612"/>
                  </a:cubicBezTo>
                  <a:cubicBezTo>
                    <a:pt x="379" y="1607"/>
                    <a:pt x="379" y="1605"/>
                    <a:pt x="379" y="1608"/>
                  </a:cubicBezTo>
                  <a:cubicBezTo>
                    <a:pt x="379" y="1601"/>
                    <a:pt x="379" y="1596"/>
                    <a:pt x="379" y="1591"/>
                  </a:cubicBezTo>
                  <a:cubicBezTo>
                    <a:pt x="379" y="1588"/>
                    <a:pt x="378" y="1585"/>
                    <a:pt x="378" y="1583"/>
                  </a:cubicBezTo>
                  <a:cubicBezTo>
                    <a:pt x="378" y="1580"/>
                    <a:pt x="378" y="1579"/>
                    <a:pt x="377" y="1577"/>
                  </a:cubicBezTo>
                  <a:cubicBezTo>
                    <a:pt x="375" y="1561"/>
                    <a:pt x="377" y="1544"/>
                    <a:pt x="378" y="1562"/>
                  </a:cubicBezTo>
                  <a:cubicBezTo>
                    <a:pt x="377" y="1516"/>
                    <a:pt x="377" y="1516"/>
                    <a:pt x="377" y="1516"/>
                  </a:cubicBezTo>
                  <a:cubicBezTo>
                    <a:pt x="376" y="1544"/>
                    <a:pt x="376" y="1544"/>
                    <a:pt x="376" y="1544"/>
                  </a:cubicBezTo>
                  <a:cubicBezTo>
                    <a:pt x="374" y="1537"/>
                    <a:pt x="377" y="1502"/>
                    <a:pt x="374" y="1492"/>
                  </a:cubicBezTo>
                  <a:cubicBezTo>
                    <a:pt x="375" y="1492"/>
                    <a:pt x="377" y="1492"/>
                    <a:pt x="378" y="1492"/>
                  </a:cubicBezTo>
                  <a:cubicBezTo>
                    <a:pt x="381" y="1491"/>
                    <a:pt x="384" y="1491"/>
                    <a:pt x="388" y="1491"/>
                  </a:cubicBezTo>
                  <a:cubicBezTo>
                    <a:pt x="388" y="1629"/>
                    <a:pt x="388" y="1629"/>
                    <a:pt x="388" y="1629"/>
                  </a:cubicBezTo>
                  <a:cubicBezTo>
                    <a:pt x="462" y="1629"/>
                    <a:pt x="462" y="1629"/>
                    <a:pt x="462" y="1629"/>
                  </a:cubicBezTo>
                  <a:cubicBezTo>
                    <a:pt x="462" y="1485"/>
                    <a:pt x="462" y="1485"/>
                    <a:pt x="462" y="1485"/>
                  </a:cubicBezTo>
                  <a:cubicBezTo>
                    <a:pt x="518" y="1476"/>
                    <a:pt x="568" y="1460"/>
                    <a:pt x="611" y="1437"/>
                  </a:cubicBezTo>
                  <a:cubicBezTo>
                    <a:pt x="618" y="1433"/>
                    <a:pt x="625" y="1428"/>
                    <a:pt x="632" y="1424"/>
                  </a:cubicBezTo>
                  <a:cubicBezTo>
                    <a:pt x="621" y="1432"/>
                    <a:pt x="609" y="1439"/>
                    <a:pt x="597" y="1445"/>
                  </a:cubicBezTo>
                  <a:cubicBezTo>
                    <a:pt x="584" y="1451"/>
                    <a:pt x="570" y="1457"/>
                    <a:pt x="557" y="1463"/>
                  </a:cubicBezTo>
                  <a:cubicBezTo>
                    <a:pt x="558" y="1462"/>
                    <a:pt x="561" y="1461"/>
                    <a:pt x="555" y="1463"/>
                  </a:cubicBezTo>
                  <a:cubicBezTo>
                    <a:pt x="538" y="1469"/>
                    <a:pt x="526" y="1473"/>
                    <a:pt x="515" y="1477"/>
                  </a:cubicBezTo>
                  <a:cubicBezTo>
                    <a:pt x="509" y="1478"/>
                    <a:pt x="504" y="1480"/>
                    <a:pt x="498" y="1481"/>
                  </a:cubicBezTo>
                  <a:cubicBezTo>
                    <a:pt x="495" y="1482"/>
                    <a:pt x="492" y="1483"/>
                    <a:pt x="489" y="1483"/>
                  </a:cubicBezTo>
                  <a:cubicBezTo>
                    <a:pt x="486" y="1484"/>
                    <a:pt x="483" y="1484"/>
                    <a:pt x="479" y="1485"/>
                  </a:cubicBezTo>
                  <a:cubicBezTo>
                    <a:pt x="482" y="1483"/>
                    <a:pt x="482" y="1483"/>
                    <a:pt x="482" y="1483"/>
                  </a:cubicBezTo>
                  <a:cubicBezTo>
                    <a:pt x="481" y="1483"/>
                    <a:pt x="476" y="1484"/>
                    <a:pt x="473" y="1485"/>
                  </a:cubicBezTo>
                  <a:cubicBezTo>
                    <a:pt x="469" y="1486"/>
                    <a:pt x="467" y="1487"/>
                    <a:pt x="469" y="1488"/>
                  </a:cubicBezTo>
                  <a:cubicBezTo>
                    <a:pt x="474" y="1487"/>
                    <a:pt x="478" y="1486"/>
                    <a:pt x="482" y="1485"/>
                  </a:cubicBezTo>
                  <a:cubicBezTo>
                    <a:pt x="486" y="1484"/>
                    <a:pt x="489" y="1484"/>
                    <a:pt x="492" y="1483"/>
                  </a:cubicBezTo>
                  <a:cubicBezTo>
                    <a:pt x="499" y="1481"/>
                    <a:pt x="505" y="1480"/>
                    <a:pt x="516" y="1477"/>
                  </a:cubicBezTo>
                  <a:cubicBezTo>
                    <a:pt x="508" y="1481"/>
                    <a:pt x="487" y="1486"/>
                    <a:pt x="477" y="1488"/>
                  </a:cubicBezTo>
                  <a:cubicBezTo>
                    <a:pt x="477" y="1488"/>
                    <a:pt x="477" y="1488"/>
                    <a:pt x="477" y="1489"/>
                  </a:cubicBezTo>
                  <a:cubicBezTo>
                    <a:pt x="477" y="1489"/>
                    <a:pt x="477" y="1490"/>
                    <a:pt x="477" y="1490"/>
                  </a:cubicBezTo>
                  <a:cubicBezTo>
                    <a:pt x="475" y="1491"/>
                    <a:pt x="473" y="1491"/>
                    <a:pt x="471" y="1492"/>
                  </a:cubicBezTo>
                  <a:cubicBezTo>
                    <a:pt x="471" y="1492"/>
                    <a:pt x="471" y="1492"/>
                    <a:pt x="471" y="1492"/>
                  </a:cubicBezTo>
                  <a:cubicBezTo>
                    <a:pt x="471" y="1493"/>
                    <a:pt x="471" y="1493"/>
                    <a:pt x="471" y="1493"/>
                  </a:cubicBezTo>
                  <a:cubicBezTo>
                    <a:pt x="471" y="1494"/>
                    <a:pt x="471" y="1494"/>
                    <a:pt x="471" y="1494"/>
                  </a:cubicBezTo>
                  <a:cubicBezTo>
                    <a:pt x="471" y="1496"/>
                    <a:pt x="471" y="1496"/>
                    <a:pt x="471" y="1496"/>
                  </a:cubicBezTo>
                  <a:cubicBezTo>
                    <a:pt x="471" y="1500"/>
                    <a:pt x="471" y="1500"/>
                    <a:pt x="471" y="1500"/>
                  </a:cubicBezTo>
                  <a:cubicBezTo>
                    <a:pt x="470" y="1509"/>
                    <a:pt x="470" y="1509"/>
                    <a:pt x="470" y="1509"/>
                  </a:cubicBezTo>
                  <a:cubicBezTo>
                    <a:pt x="470" y="1514"/>
                    <a:pt x="470" y="1514"/>
                    <a:pt x="470" y="1514"/>
                  </a:cubicBezTo>
                  <a:cubicBezTo>
                    <a:pt x="470" y="1520"/>
                    <a:pt x="470" y="1520"/>
                    <a:pt x="470" y="1520"/>
                  </a:cubicBezTo>
                  <a:cubicBezTo>
                    <a:pt x="470" y="1523"/>
                    <a:pt x="471" y="1527"/>
                    <a:pt x="471" y="1531"/>
                  </a:cubicBezTo>
                  <a:cubicBezTo>
                    <a:pt x="471" y="1531"/>
                    <a:pt x="472" y="1526"/>
                    <a:pt x="472" y="1520"/>
                  </a:cubicBezTo>
                  <a:cubicBezTo>
                    <a:pt x="472" y="1518"/>
                    <a:pt x="472" y="1515"/>
                    <a:pt x="472" y="1513"/>
                  </a:cubicBezTo>
                  <a:cubicBezTo>
                    <a:pt x="472" y="1511"/>
                    <a:pt x="473" y="1510"/>
                    <a:pt x="473" y="1510"/>
                  </a:cubicBezTo>
                  <a:cubicBezTo>
                    <a:pt x="473" y="1511"/>
                    <a:pt x="473" y="1511"/>
                    <a:pt x="473" y="1511"/>
                  </a:cubicBezTo>
                  <a:cubicBezTo>
                    <a:pt x="473" y="1512"/>
                    <a:pt x="473" y="1513"/>
                    <a:pt x="473" y="1513"/>
                  </a:cubicBezTo>
                  <a:cubicBezTo>
                    <a:pt x="473" y="1511"/>
                    <a:pt x="473" y="1510"/>
                    <a:pt x="473" y="1508"/>
                  </a:cubicBezTo>
                  <a:cubicBezTo>
                    <a:pt x="473" y="1507"/>
                    <a:pt x="472" y="1505"/>
                    <a:pt x="472" y="1504"/>
                  </a:cubicBezTo>
                  <a:cubicBezTo>
                    <a:pt x="472" y="1501"/>
                    <a:pt x="472" y="1499"/>
                    <a:pt x="472" y="1498"/>
                  </a:cubicBezTo>
                  <a:cubicBezTo>
                    <a:pt x="472" y="1497"/>
                    <a:pt x="472" y="1496"/>
                    <a:pt x="472" y="1495"/>
                  </a:cubicBezTo>
                  <a:cubicBezTo>
                    <a:pt x="472" y="1495"/>
                    <a:pt x="472" y="1494"/>
                    <a:pt x="472" y="1494"/>
                  </a:cubicBezTo>
                  <a:cubicBezTo>
                    <a:pt x="472" y="1493"/>
                    <a:pt x="472" y="1493"/>
                    <a:pt x="472" y="1493"/>
                  </a:cubicBezTo>
                  <a:cubicBezTo>
                    <a:pt x="472" y="1493"/>
                    <a:pt x="471" y="1492"/>
                    <a:pt x="472" y="1492"/>
                  </a:cubicBezTo>
                  <a:cubicBezTo>
                    <a:pt x="477" y="1492"/>
                    <a:pt x="481" y="1491"/>
                    <a:pt x="485" y="1490"/>
                  </a:cubicBezTo>
                  <a:cubicBezTo>
                    <a:pt x="489" y="1490"/>
                    <a:pt x="493" y="1489"/>
                    <a:pt x="496" y="1489"/>
                  </a:cubicBezTo>
                  <a:cubicBezTo>
                    <a:pt x="504" y="1488"/>
                    <a:pt x="509" y="1488"/>
                    <a:pt x="511" y="1488"/>
                  </a:cubicBezTo>
                  <a:cubicBezTo>
                    <a:pt x="526" y="1485"/>
                    <a:pt x="506" y="1492"/>
                    <a:pt x="508" y="1493"/>
                  </a:cubicBezTo>
                  <a:cubicBezTo>
                    <a:pt x="521" y="1489"/>
                    <a:pt x="526" y="1487"/>
                    <a:pt x="532" y="1485"/>
                  </a:cubicBezTo>
                  <a:cubicBezTo>
                    <a:pt x="537" y="1482"/>
                    <a:pt x="543" y="1480"/>
                    <a:pt x="555" y="1476"/>
                  </a:cubicBezTo>
                  <a:cubicBezTo>
                    <a:pt x="560" y="1474"/>
                    <a:pt x="559" y="1475"/>
                    <a:pt x="557" y="1476"/>
                  </a:cubicBezTo>
                  <a:cubicBezTo>
                    <a:pt x="559" y="1475"/>
                    <a:pt x="561" y="1474"/>
                    <a:pt x="563" y="1473"/>
                  </a:cubicBezTo>
                  <a:cubicBezTo>
                    <a:pt x="567" y="1471"/>
                    <a:pt x="572" y="1469"/>
                    <a:pt x="572" y="1469"/>
                  </a:cubicBezTo>
                  <a:cubicBezTo>
                    <a:pt x="572" y="1469"/>
                    <a:pt x="583" y="1465"/>
                    <a:pt x="590" y="1463"/>
                  </a:cubicBezTo>
                  <a:cubicBezTo>
                    <a:pt x="597" y="1460"/>
                    <a:pt x="601" y="1458"/>
                    <a:pt x="590" y="1464"/>
                  </a:cubicBezTo>
                  <a:cubicBezTo>
                    <a:pt x="586" y="1466"/>
                    <a:pt x="580" y="1469"/>
                    <a:pt x="575" y="1471"/>
                  </a:cubicBezTo>
                  <a:cubicBezTo>
                    <a:pt x="583" y="1468"/>
                    <a:pt x="593" y="1464"/>
                    <a:pt x="603" y="1460"/>
                  </a:cubicBezTo>
                  <a:cubicBezTo>
                    <a:pt x="613" y="1455"/>
                    <a:pt x="622" y="1450"/>
                    <a:pt x="631" y="1446"/>
                  </a:cubicBezTo>
                  <a:cubicBezTo>
                    <a:pt x="648" y="1437"/>
                    <a:pt x="661" y="1429"/>
                    <a:pt x="661" y="1430"/>
                  </a:cubicBezTo>
                  <a:cubicBezTo>
                    <a:pt x="669" y="1425"/>
                    <a:pt x="672" y="1423"/>
                    <a:pt x="676" y="1420"/>
                  </a:cubicBezTo>
                  <a:cubicBezTo>
                    <a:pt x="680" y="1416"/>
                    <a:pt x="685" y="1413"/>
                    <a:pt x="697" y="1403"/>
                  </a:cubicBezTo>
                  <a:cubicBezTo>
                    <a:pt x="702" y="1397"/>
                    <a:pt x="701" y="1397"/>
                    <a:pt x="703" y="1395"/>
                  </a:cubicBezTo>
                  <a:cubicBezTo>
                    <a:pt x="704" y="1393"/>
                    <a:pt x="707" y="1389"/>
                    <a:pt x="718" y="1377"/>
                  </a:cubicBezTo>
                  <a:cubicBezTo>
                    <a:pt x="718" y="1377"/>
                    <a:pt x="713" y="1381"/>
                    <a:pt x="708" y="1386"/>
                  </a:cubicBezTo>
                  <a:cubicBezTo>
                    <a:pt x="703" y="1390"/>
                    <a:pt x="698" y="1395"/>
                    <a:pt x="698" y="1395"/>
                  </a:cubicBezTo>
                  <a:cubicBezTo>
                    <a:pt x="694" y="1398"/>
                    <a:pt x="691" y="1402"/>
                    <a:pt x="687" y="1406"/>
                  </a:cubicBezTo>
                  <a:cubicBezTo>
                    <a:pt x="687" y="1406"/>
                    <a:pt x="692" y="1401"/>
                    <a:pt x="697" y="1397"/>
                  </a:cubicBezTo>
                  <a:cubicBezTo>
                    <a:pt x="700" y="1394"/>
                    <a:pt x="702" y="1392"/>
                    <a:pt x="704" y="1390"/>
                  </a:cubicBezTo>
                  <a:cubicBezTo>
                    <a:pt x="706" y="1388"/>
                    <a:pt x="708" y="1387"/>
                    <a:pt x="708" y="1387"/>
                  </a:cubicBezTo>
                  <a:cubicBezTo>
                    <a:pt x="695" y="1400"/>
                    <a:pt x="698" y="1398"/>
                    <a:pt x="695" y="1403"/>
                  </a:cubicBezTo>
                  <a:cubicBezTo>
                    <a:pt x="679" y="1417"/>
                    <a:pt x="667" y="1424"/>
                    <a:pt x="657" y="1430"/>
                  </a:cubicBezTo>
                  <a:cubicBezTo>
                    <a:pt x="648" y="1435"/>
                    <a:pt x="640" y="1439"/>
                    <a:pt x="631" y="1444"/>
                  </a:cubicBezTo>
                  <a:cubicBezTo>
                    <a:pt x="642" y="1436"/>
                    <a:pt x="661" y="1424"/>
                    <a:pt x="652" y="1427"/>
                  </a:cubicBezTo>
                  <a:cubicBezTo>
                    <a:pt x="662" y="1422"/>
                    <a:pt x="666" y="1418"/>
                    <a:pt x="671" y="1414"/>
                  </a:cubicBezTo>
                  <a:cubicBezTo>
                    <a:pt x="676" y="1410"/>
                    <a:pt x="681" y="1405"/>
                    <a:pt x="691" y="1398"/>
                  </a:cubicBezTo>
                  <a:cubicBezTo>
                    <a:pt x="688" y="1401"/>
                    <a:pt x="688" y="1401"/>
                    <a:pt x="688" y="1401"/>
                  </a:cubicBezTo>
                  <a:cubicBezTo>
                    <a:pt x="695" y="1394"/>
                    <a:pt x="699" y="1391"/>
                    <a:pt x="703" y="1387"/>
                  </a:cubicBezTo>
                  <a:cubicBezTo>
                    <a:pt x="707" y="1384"/>
                    <a:pt x="710" y="1380"/>
                    <a:pt x="716" y="1374"/>
                  </a:cubicBezTo>
                  <a:cubicBezTo>
                    <a:pt x="715" y="1375"/>
                    <a:pt x="717" y="1374"/>
                    <a:pt x="719" y="1372"/>
                  </a:cubicBezTo>
                  <a:cubicBezTo>
                    <a:pt x="731" y="1359"/>
                    <a:pt x="728" y="1361"/>
                    <a:pt x="726" y="1362"/>
                  </a:cubicBezTo>
                  <a:cubicBezTo>
                    <a:pt x="724" y="1364"/>
                    <a:pt x="722" y="1366"/>
                    <a:pt x="733" y="1352"/>
                  </a:cubicBezTo>
                  <a:cubicBezTo>
                    <a:pt x="743" y="1340"/>
                    <a:pt x="745" y="1338"/>
                    <a:pt x="746" y="1339"/>
                  </a:cubicBezTo>
                  <a:cubicBezTo>
                    <a:pt x="747" y="1339"/>
                    <a:pt x="745" y="1343"/>
                    <a:pt x="748" y="1339"/>
                  </a:cubicBezTo>
                  <a:cubicBezTo>
                    <a:pt x="741" y="1351"/>
                    <a:pt x="737" y="1356"/>
                    <a:pt x="735" y="1359"/>
                  </a:cubicBezTo>
                  <a:cubicBezTo>
                    <a:pt x="733" y="1362"/>
                    <a:pt x="733" y="1362"/>
                    <a:pt x="734" y="1362"/>
                  </a:cubicBezTo>
                  <a:cubicBezTo>
                    <a:pt x="734" y="1363"/>
                    <a:pt x="734" y="1363"/>
                    <a:pt x="732" y="1366"/>
                  </a:cubicBezTo>
                  <a:cubicBezTo>
                    <a:pt x="729" y="1369"/>
                    <a:pt x="725" y="1375"/>
                    <a:pt x="714" y="1386"/>
                  </a:cubicBezTo>
                  <a:cubicBezTo>
                    <a:pt x="716" y="1388"/>
                    <a:pt x="734" y="1372"/>
                    <a:pt x="753" y="1347"/>
                  </a:cubicBezTo>
                  <a:cubicBezTo>
                    <a:pt x="740" y="1362"/>
                    <a:pt x="758" y="1334"/>
                    <a:pt x="740" y="1354"/>
                  </a:cubicBezTo>
                  <a:cubicBezTo>
                    <a:pt x="754" y="1336"/>
                    <a:pt x="759" y="1326"/>
                    <a:pt x="764" y="1316"/>
                  </a:cubicBezTo>
                  <a:cubicBezTo>
                    <a:pt x="769" y="1305"/>
                    <a:pt x="775" y="1295"/>
                    <a:pt x="787" y="1272"/>
                  </a:cubicBezTo>
                  <a:cubicBezTo>
                    <a:pt x="787" y="1273"/>
                    <a:pt x="787" y="1273"/>
                    <a:pt x="787" y="1273"/>
                  </a:cubicBezTo>
                  <a:cubicBezTo>
                    <a:pt x="787" y="1273"/>
                    <a:pt x="789" y="1268"/>
                    <a:pt x="791" y="1263"/>
                  </a:cubicBezTo>
                  <a:cubicBezTo>
                    <a:pt x="792" y="1258"/>
                    <a:pt x="794" y="1253"/>
                    <a:pt x="794" y="1253"/>
                  </a:cubicBezTo>
                  <a:cubicBezTo>
                    <a:pt x="794" y="1253"/>
                    <a:pt x="797" y="1246"/>
                    <a:pt x="800" y="1240"/>
                  </a:cubicBezTo>
                  <a:cubicBezTo>
                    <a:pt x="802" y="1233"/>
                    <a:pt x="805" y="1226"/>
                    <a:pt x="805" y="1226"/>
                  </a:cubicBezTo>
                  <a:cubicBezTo>
                    <a:pt x="802" y="1244"/>
                    <a:pt x="792" y="1265"/>
                    <a:pt x="787" y="1278"/>
                  </a:cubicBezTo>
                  <a:cubicBezTo>
                    <a:pt x="797" y="1263"/>
                    <a:pt x="800" y="1251"/>
                    <a:pt x="804" y="1239"/>
                  </a:cubicBezTo>
                  <a:cubicBezTo>
                    <a:pt x="807" y="1226"/>
                    <a:pt x="810" y="1213"/>
                    <a:pt x="814" y="1193"/>
                  </a:cubicBezTo>
                  <a:cubicBezTo>
                    <a:pt x="819" y="1176"/>
                    <a:pt x="818" y="1187"/>
                    <a:pt x="815" y="1201"/>
                  </a:cubicBezTo>
                  <a:cubicBezTo>
                    <a:pt x="812" y="1216"/>
                    <a:pt x="806" y="1234"/>
                    <a:pt x="807" y="1235"/>
                  </a:cubicBezTo>
                  <a:cubicBezTo>
                    <a:pt x="809" y="1231"/>
                    <a:pt x="811" y="1223"/>
                    <a:pt x="813" y="1217"/>
                  </a:cubicBezTo>
                  <a:cubicBezTo>
                    <a:pt x="815" y="1211"/>
                    <a:pt x="817" y="1206"/>
                    <a:pt x="817" y="1208"/>
                  </a:cubicBezTo>
                  <a:cubicBezTo>
                    <a:pt x="812" y="1227"/>
                    <a:pt x="810" y="1232"/>
                    <a:pt x="808" y="1239"/>
                  </a:cubicBezTo>
                  <a:cubicBezTo>
                    <a:pt x="806" y="1245"/>
                    <a:pt x="804" y="1252"/>
                    <a:pt x="795" y="1272"/>
                  </a:cubicBezTo>
                  <a:cubicBezTo>
                    <a:pt x="803" y="1252"/>
                    <a:pt x="793" y="1274"/>
                    <a:pt x="793" y="1270"/>
                  </a:cubicBezTo>
                  <a:cubicBezTo>
                    <a:pt x="792" y="1273"/>
                    <a:pt x="788" y="1284"/>
                    <a:pt x="781" y="1297"/>
                  </a:cubicBezTo>
                  <a:cubicBezTo>
                    <a:pt x="774" y="1310"/>
                    <a:pt x="764" y="1325"/>
                    <a:pt x="755" y="1336"/>
                  </a:cubicBezTo>
                  <a:cubicBezTo>
                    <a:pt x="754" y="1339"/>
                    <a:pt x="758" y="1335"/>
                    <a:pt x="764" y="1327"/>
                  </a:cubicBezTo>
                  <a:cubicBezTo>
                    <a:pt x="770" y="1319"/>
                    <a:pt x="776" y="1309"/>
                    <a:pt x="781" y="1301"/>
                  </a:cubicBezTo>
                  <a:cubicBezTo>
                    <a:pt x="789" y="1285"/>
                    <a:pt x="797" y="1269"/>
                    <a:pt x="803" y="1254"/>
                  </a:cubicBezTo>
                  <a:cubicBezTo>
                    <a:pt x="810" y="1239"/>
                    <a:pt x="815" y="1224"/>
                    <a:pt x="817" y="1210"/>
                  </a:cubicBezTo>
                  <a:cubicBezTo>
                    <a:pt x="826" y="1174"/>
                    <a:pt x="820" y="1208"/>
                    <a:pt x="821" y="1206"/>
                  </a:cubicBezTo>
                  <a:cubicBezTo>
                    <a:pt x="825" y="1190"/>
                    <a:pt x="825" y="1186"/>
                    <a:pt x="825" y="1185"/>
                  </a:cubicBezTo>
                  <a:cubicBezTo>
                    <a:pt x="824" y="1184"/>
                    <a:pt x="823" y="1186"/>
                    <a:pt x="824" y="1181"/>
                  </a:cubicBezTo>
                  <a:cubicBezTo>
                    <a:pt x="827" y="1156"/>
                    <a:pt x="829" y="1142"/>
                    <a:pt x="830" y="1129"/>
                  </a:cubicBezTo>
                  <a:cubicBezTo>
                    <a:pt x="831" y="1123"/>
                    <a:pt x="831" y="1117"/>
                    <a:pt x="832" y="1111"/>
                  </a:cubicBezTo>
                  <a:cubicBezTo>
                    <a:pt x="832" y="1105"/>
                    <a:pt x="832" y="1098"/>
                    <a:pt x="832" y="1089"/>
                  </a:cubicBezTo>
                  <a:close/>
                  <a:moveTo>
                    <a:pt x="750" y="897"/>
                  </a:moveTo>
                  <a:cubicBezTo>
                    <a:pt x="750" y="897"/>
                    <a:pt x="749" y="896"/>
                    <a:pt x="747" y="893"/>
                  </a:cubicBezTo>
                  <a:cubicBezTo>
                    <a:pt x="758" y="909"/>
                    <a:pt x="763" y="918"/>
                    <a:pt x="768" y="926"/>
                  </a:cubicBezTo>
                  <a:cubicBezTo>
                    <a:pt x="773" y="934"/>
                    <a:pt x="777" y="941"/>
                    <a:pt x="783" y="955"/>
                  </a:cubicBezTo>
                  <a:cubicBezTo>
                    <a:pt x="783" y="955"/>
                    <a:pt x="782" y="953"/>
                    <a:pt x="781" y="951"/>
                  </a:cubicBezTo>
                  <a:cubicBezTo>
                    <a:pt x="780" y="949"/>
                    <a:pt x="778" y="947"/>
                    <a:pt x="778" y="947"/>
                  </a:cubicBezTo>
                  <a:cubicBezTo>
                    <a:pt x="779" y="950"/>
                    <a:pt x="782" y="957"/>
                    <a:pt x="786" y="966"/>
                  </a:cubicBezTo>
                  <a:cubicBezTo>
                    <a:pt x="790" y="975"/>
                    <a:pt x="795" y="986"/>
                    <a:pt x="798" y="998"/>
                  </a:cubicBezTo>
                  <a:cubicBezTo>
                    <a:pt x="801" y="1005"/>
                    <a:pt x="806" y="1020"/>
                    <a:pt x="806" y="1030"/>
                  </a:cubicBezTo>
                  <a:cubicBezTo>
                    <a:pt x="804" y="1026"/>
                    <a:pt x="804" y="1026"/>
                    <a:pt x="804" y="1026"/>
                  </a:cubicBezTo>
                  <a:cubicBezTo>
                    <a:pt x="804" y="1031"/>
                    <a:pt x="808" y="1055"/>
                    <a:pt x="810" y="1082"/>
                  </a:cubicBezTo>
                  <a:cubicBezTo>
                    <a:pt x="809" y="1079"/>
                    <a:pt x="809" y="1077"/>
                    <a:pt x="808" y="1074"/>
                  </a:cubicBezTo>
                  <a:cubicBezTo>
                    <a:pt x="805" y="1027"/>
                    <a:pt x="795" y="987"/>
                    <a:pt x="779" y="953"/>
                  </a:cubicBezTo>
                  <a:cubicBezTo>
                    <a:pt x="759" y="912"/>
                    <a:pt x="734" y="876"/>
                    <a:pt x="703" y="846"/>
                  </a:cubicBezTo>
                  <a:cubicBezTo>
                    <a:pt x="719" y="860"/>
                    <a:pt x="735" y="877"/>
                    <a:pt x="750" y="897"/>
                  </a:cubicBezTo>
                  <a:close/>
                  <a:moveTo>
                    <a:pt x="388" y="1151"/>
                  </a:moveTo>
                  <a:cubicBezTo>
                    <a:pt x="387" y="1148"/>
                    <a:pt x="387" y="1144"/>
                    <a:pt x="387" y="1139"/>
                  </a:cubicBezTo>
                  <a:cubicBezTo>
                    <a:pt x="387" y="1137"/>
                    <a:pt x="388" y="1136"/>
                    <a:pt x="388" y="1134"/>
                  </a:cubicBezTo>
                  <a:lnTo>
                    <a:pt x="388" y="1151"/>
                  </a:lnTo>
                  <a:close/>
                  <a:moveTo>
                    <a:pt x="490" y="1373"/>
                  </a:moveTo>
                  <a:cubicBezTo>
                    <a:pt x="488" y="1373"/>
                    <a:pt x="485" y="1374"/>
                    <a:pt x="484" y="1374"/>
                  </a:cubicBezTo>
                  <a:cubicBezTo>
                    <a:pt x="482" y="1375"/>
                    <a:pt x="480" y="1375"/>
                    <a:pt x="480" y="1375"/>
                  </a:cubicBezTo>
                  <a:cubicBezTo>
                    <a:pt x="480" y="1375"/>
                    <a:pt x="480" y="1375"/>
                    <a:pt x="480" y="1375"/>
                  </a:cubicBezTo>
                  <a:cubicBezTo>
                    <a:pt x="475" y="1376"/>
                    <a:pt x="469" y="1376"/>
                    <a:pt x="463" y="1377"/>
                  </a:cubicBezTo>
                  <a:cubicBezTo>
                    <a:pt x="463" y="1377"/>
                    <a:pt x="463" y="1377"/>
                    <a:pt x="463" y="1377"/>
                  </a:cubicBezTo>
                  <a:cubicBezTo>
                    <a:pt x="464" y="1377"/>
                    <a:pt x="464" y="1377"/>
                    <a:pt x="464" y="1376"/>
                  </a:cubicBezTo>
                  <a:cubicBezTo>
                    <a:pt x="464" y="1376"/>
                    <a:pt x="465" y="1376"/>
                    <a:pt x="465" y="1375"/>
                  </a:cubicBezTo>
                  <a:cubicBezTo>
                    <a:pt x="469" y="1373"/>
                    <a:pt x="474" y="1371"/>
                    <a:pt x="479" y="1369"/>
                  </a:cubicBezTo>
                  <a:cubicBezTo>
                    <a:pt x="479" y="1369"/>
                    <a:pt x="479" y="1369"/>
                    <a:pt x="479" y="1369"/>
                  </a:cubicBezTo>
                  <a:cubicBezTo>
                    <a:pt x="479" y="1369"/>
                    <a:pt x="481" y="1369"/>
                    <a:pt x="483" y="1369"/>
                  </a:cubicBezTo>
                  <a:cubicBezTo>
                    <a:pt x="485" y="1368"/>
                    <a:pt x="487" y="1368"/>
                    <a:pt x="487" y="1368"/>
                  </a:cubicBezTo>
                  <a:cubicBezTo>
                    <a:pt x="486" y="1369"/>
                    <a:pt x="486" y="1369"/>
                    <a:pt x="486" y="1369"/>
                  </a:cubicBezTo>
                  <a:cubicBezTo>
                    <a:pt x="491" y="1366"/>
                    <a:pt x="491" y="1366"/>
                    <a:pt x="491" y="1366"/>
                  </a:cubicBezTo>
                  <a:cubicBezTo>
                    <a:pt x="490" y="1369"/>
                    <a:pt x="492" y="1367"/>
                    <a:pt x="492" y="1369"/>
                  </a:cubicBezTo>
                  <a:cubicBezTo>
                    <a:pt x="493" y="1370"/>
                    <a:pt x="496" y="1370"/>
                    <a:pt x="500" y="1368"/>
                  </a:cubicBezTo>
                  <a:cubicBezTo>
                    <a:pt x="503" y="1367"/>
                    <a:pt x="507" y="1365"/>
                    <a:pt x="511" y="1365"/>
                  </a:cubicBezTo>
                  <a:cubicBezTo>
                    <a:pt x="510" y="1367"/>
                    <a:pt x="510" y="1367"/>
                    <a:pt x="510" y="1367"/>
                  </a:cubicBezTo>
                  <a:cubicBezTo>
                    <a:pt x="512" y="1365"/>
                    <a:pt x="516" y="1364"/>
                    <a:pt x="520" y="1364"/>
                  </a:cubicBezTo>
                  <a:cubicBezTo>
                    <a:pt x="524" y="1363"/>
                    <a:pt x="528" y="1362"/>
                    <a:pt x="532" y="1362"/>
                  </a:cubicBezTo>
                  <a:cubicBezTo>
                    <a:pt x="532" y="1362"/>
                    <a:pt x="532" y="1362"/>
                    <a:pt x="532" y="1362"/>
                  </a:cubicBezTo>
                  <a:cubicBezTo>
                    <a:pt x="529" y="1364"/>
                    <a:pt x="528" y="1365"/>
                    <a:pt x="529" y="1366"/>
                  </a:cubicBezTo>
                  <a:cubicBezTo>
                    <a:pt x="525" y="1367"/>
                    <a:pt x="522" y="1367"/>
                    <a:pt x="519" y="1368"/>
                  </a:cubicBezTo>
                  <a:cubicBezTo>
                    <a:pt x="519" y="1368"/>
                    <a:pt x="518" y="1368"/>
                    <a:pt x="517" y="1368"/>
                  </a:cubicBezTo>
                  <a:cubicBezTo>
                    <a:pt x="516" y="1368"/>
                    <a:pt x="513" y="1369"/>
                    <a:pt x="511" y="1370"/>
                  </a:cubicBezTo>
                  <a:cubicBezTo>
                    <a:pt x="507" y="1371"/>
                    <a:pt x="502" y="1372"/>
                    <a:pt x="498" y="1372"/>
                  </a:cubicBezTo>
                  <a:cubicBezTo>
                    <a:pt x="498" y="1372"/>
                    <a:pt x="499" y="1371"/>
                    <a:pt x="500" y="1371"/>
                  </a:cubicBezTo>
                  <a:cubicBezTo>
                    <a:pt x="500" y="1371"/>
                    <a:pt x="495" y="1372"/>
                    <a:pt x="490" y="1373"/>
                  </a:cubicBezTo>
                  <a:close/>
                  <a:moveTo>
                    <a:pt x="282" y="291"/>
                  </a:moveTo>
                  <a:cubicBezTo>
                    <a:pt x="282" y="291"/>
                    <a:pt x="283" y="291"/>
                    <a:pt x="283" y="290"/>
                  </a:cubicBezTo>
                  <a:cubicBezTo>
                    <a:pt x="283" y="290"/>
                    <a:pt x="284" y="290"/>
                    <a:pt x="284" y="290"/>
                  </a:cubicBezTo>
                  <a:cubicBezTo>
                    <a:pt x="282" y="288"/>
                    <a:pt x="279" y="291"/>
                    <a:pt x="275" y="293"/>
                  </a:cubicBezTo>
                  <a:cubicBezTo>
                    <a:pt x="274" y="295"/>
                    <a:pt x="271" y="296"/>
                    <a:pt x="269" y="296"/>
                  </a:cubicBezTo>
                  <a:cubicBezTo>
                    <a:pt x="269" y="295"/>
                    <a:pt x="269" y="295"/>
                    <a:pt x="269" y="295"/>
                  </a:cubicBezTo>
                  <a:cubicBezTo>
                    <a:pt x="268" y="294"/>
                    <a:pt x="264" y="296"/>
                    <a:pt x="260" y="299"/>
                  </a:cubicBezTo>
                  <a:cubicBezTo>
                    <a:pt x="260" y="298"/>
                    <a:pt x="260" y="298"/>
                    <a:pt x="261" y="297"/>
                  </a:cubicBezTo>
                  <a:cubicBezTo>
                    <a:pt x="272" y="290"/>
                    <a:pt x="287" y="285"/>
                    <a:pt x="306" y="281"/>
                  </a:cubicBezTo>
                  <a:cubicBezTo>
                    <a:pt x="302" y="283"/>
                    <a:pt x="298" y="285"/>
                    <a:pt x="294" y="288"/>
                  </a:cubicBezTo>
                  <a:cubicBezTo>
                    <a:pt x="294" y="288"/>
                    <a:pt x="294" y="287"/>
                    <a:pt x="295" y="287"/>
                  </a:cubicBezTo>
                  <a:cubicBezTo>
                    <a:pt x="288" y="289"/>
                    <a:pt x="288" y="289"/>
                    <a:pt x="282" y="291"/>
                  </a:cubicBezTo>
                  <a:close/>
                  <a:moveTo>
                    <a:pt x="215" y="354"/>
                  </a:moveTo>
                  <a:cubicBezTo>
                    <a:pt x="215" y="356"/>
                    <a:pt x="215" y="357"/>
                    <a:pt x="215" y="358"/>
                  </a:cubicBezTo>
                  <a:cubicBezTo>
                    <a:pt x="214" y="356"/>
                    <a:pt x="214" y="356"/>
                    <a:pt x="214" y="356"/>
                  </a:cubicBezTo>
                  <a:cubicBezTo>
                    <a:pt x="214" y="356"/>
                    <a:pt x="215" y="355"/>
                    <a:pt x="215" y="354"/>
                  </a:cubicBezTo>
                  <a:close/>
                  <a:moveTo>
                    <a:pt x="290" y="598"/>
                  </a:moveTo>
                  <a:cubicBezTo>
                    <a:pt x="288" y="596"/>
                    <a:pt x="286" y="595"/>
                    <a:pt x="284" y="593"/>
                  </a:cubicBezTo>
                  <a:cubicBezTo>
                    <a:pt x="285" y="593"/>
                    <a:pt x="285" y="593"/>
                    <a:pt x="285" y="593"/>
                  </a:cubicBezTo>
                  <a:cubicBezTo>
                    <a:pt x="284" y="591"/>
                    <a:pt x="282" y="590"/>
                    <a:pt x="280" y="589"/>
                  </a:cubicBezTo>
                  <a:cubicBezTo>
                    <a:pt x="278" y="587"/>
                    <a:pt x="276" y="586"/>
                    <a:pt x="275" y="584"/>
                  </a:cubicBezTo>
                  <a:cubicBezTo>
                    <a:pt x="275" y="582"/>
                    <a:pt x="275" y="582"/>
                    <a:pt x="275" y="582"/>
                  </a:cubicBezTo>
                  <a:cubicBezTo>
                    <a:pt x="272" y="580"/>
                    <a:pt x="268" y="576"/>
                    <a:pt x="264" y="572"/>
                  </a:cubicBezTo>
                  <a:cubicBezTo>
                    <a:pt x="263" y="573"/>
                    <a:pt x="267" y="576"/>
                    <a:pt x="264" y="575"/>
                  </a:cubicBezTo>
                  <a:cubicBezTo>
                    <a:pt x="266" y="577"/>
                    <a:pt x="268" y="579"/>
                    <a:pt x="268" y="577"/>
                  </a:cubicBezTo>
                  <a:cubicBezTo>
                    <a:pt x="270" y="579"/>
                    <a:pt x="269" y="580"/>
                    <a:pt x="270" y="582"/>
                  </a:cubicBezTo>
                  <a:cubicBezTo>
                    <a:pt x="270" y="582"/>
                    <a:pt x="268" y="581"/>
                    <a:pt x="266" y="579"/>
                  </a:cubicBezTo>
                  <a:cubicBezTo>
                    <a:pt x="265" y="578"/>
                    <a:pt x="264" y="578"/>
                    <a:pt x="263" y="577"/>
                  </a:cubicBezTo>
                  <a:cubicBezTo>
                    <a:pt x="262" y="577"/>
                    <a:pt x="262" y="576"/>
                    <a:pt x="262" y="576"/>
                  </a:cubicBezTo>
                  <a:cubicBezTo>
                    <a:pt x="261" y="575"/>
                    <a:pt x="261" y="575"/>
                    <a:pt x="261" y="575"/>
                  </a:cubicBezTo>
                  <a:cubicBezTo>
                    <a:pt x="259" y="576"/>
                    <a:pt x="259" y="576"/>
                    <a:pt x="259" y="576"/>
                  </a:cubicBezTo>
                  <a:cubicBezTo>
                    <a:pt x="258" y="574"/>
                    <a:pt x="257" y="573"/>
                    <a:pt x="258" y="573"/>
                  </a:cubicBezTo>
                  <a:cubicBezTo>
                    <a:pt x="254" y="569"/>
                    <a:pt x="250" y="570"/>
                    <a:pt x="247" y="565"/>
                  </a:cubicBezTo>
                  <a:cubicBezTo>
                    <a:pt x="250" y="566"/>
                    <a:pt x="252" y="566"/>
                    <a:pt x="255" y="569"/>
                  </a:cubicBezTo>
                  <a:cubicBezTo>
                    <a:pt x="255" y="569"/>
                    <a:pt x="250" y="564"/>
                    <a:pt x="250" y="564"/>
                  </a:cubicBezTo>
                  <a:cubicBezTo>
                    <a:pt x="254" y="565"/>
                    <a:pt x="261" y="574"/>
                    <a:pt x="262" y="570"/>
                  </a:cubicBezTo>
                  <a:cubicBezTo>
                    <a:pt x="259" y="568"/>
                    <a:pt x="255" y="565"/>
                    <a:pt x="252" y="563"/>
                  </a:cubicBezTo>
                  <a:cubicBezTo>
                    <a:pt x="249" y="560"/>
                    <a:pt x="245" y="557"/>
                    <a:pt x="242" y="555"/>
                  </a:cubicBezTo>
                  <a:cubicBezTo>
                    <a:pt x="242" y="551"/>
                    <a:pt x="237" y="549"/>
                    <a:pt x="235" y="543"/>
                  </a:cubicBezTo>
                  <a:cubicBezTo>
                    <a:pt x="235" y="542"/>
                    <a:pt x="234" y="541"/>
                    <a:pt x="236" y="541"/>
                  </a:cubicBezTo>
                  <a:cubicBezTo>
                    <a:pt x="236" y="542"/>
                    <a:pt x="236" y="542"/>
                    <a:pt x="236" y="542"/>
                  </a:cubicBezTo>
                  <a:cubicBezTo>
                    <a:pt x="236" y="541"/>
                    <a:pt x="235" y="539"/>
                    <a:pt x="233" y="537"/>
                  </a:cubicBezTo>
                  <a:cubicBezTo>
                    <a:pt x="232" y="536"/>
                    <a:pt x="231" y="534"/>
                    <a:pt x="230" y="533"/>
                  </a:cubicBezTo>
                  <a:cubicBezTo>
                    <a:pt x="228" y="529"/>
                    <a:pt x="225" y="526"/>
                    <a:pt x="223" y="524"/>
                  </a:cubicBezTo>
                  <a:cubicBezTo>
                    <a:pt x="224" y="520"/>
                    <a:pt x="224" y="520"/>
                    <a:pt x="224" y="520"/>
                  </a:cubicBezTo>
                  <a:cubicBezTo>
                    <a:pt x="222" y="515"/>
                    <a:pt x="221" y="515"/>
                    <a:pt x="221" y="516"/>
                  </a:cubicBezTo>
                  <a:cubicBezTo>
                    <a:pt x="220" y="517"/>
                    <a:pt x="219" y="518"/>
                    <a:pt x="216" y="513"/>
                  </a:cubicBezTo>
                  <a:cubicBezTo>
                    <a:pt x="218" y="509"/>
                    <a:pt x="213" y="499"/>
                    <a:pt x="215" y="498"/>
                  </a:cubicBezTo>
                  <a:cubicBezTo>
                    <a:pt x="214" y="496"/>
                    <a:pt x="214" y="495"/>
                    <a:pt x="213" y="495"/>
                  </a:cubicBezTo>
                  <a:cubicBezTo>
                    <a:pt x="213" y="497"/>
                    <a:pt x="214" y="501"/>
                    <a:pt x="212" y="499"/>
                  </a:cubicBezTo>
                  <a:cubicBezTo>
                    <a:pt x="211" y="495"/>
                    <a:pt x="211" y="493"/>
                    <a:pt x="211" y="490"/>
                  </a:cubicBezTo>
                  <a:cubicBezTo>
                    <a:pt x="211" y="490"/>
                    <a:pt x="213" y="492"/>
                    <a:pt x="212" y="491"/>
                  </a:cubicBezTo>
                  <a:cubicBezTo>
                    <a:pt x="210" y="483"/>
                    <a:pt x="208" y="469"/>
                    <a:pt x="204" y="462"/>
                  </a:cubicBezTo>
                  <a:cubicBezTo>
                    <a:pt x="205" y="464"/>
                    <a:pt x="206" y="465"/>
                    <a:pt x="206" y="469"/>
                  </a:cubicBezTo>
                  <a:cubicBezTo>
                    <a:pt x="205" y="469"/>
                    <a:pt x="205" y="467"/>
                    <a:pt x="204" y="466"/>
                  </a:cubicBezTo>
                  <a:cubicBezTo>
                    <a:pt x="202" y="466"/>
                    <a:pt x="206" y="470"/>
                    <a:pt x="205" y="474"/>
                  </a:cubicBezTo>
                  <a:cubicBezTo>
                    <a:pt x="202" y="467"/>
                    <a:pt x="202" y="467"/>
                    <a:pt x="202" y="467"/>
                  </a:cubicBezTo>
                  <a:cubicBezTo>
                    <a:pt x="202" y="467"/>
                    <a:pt x="202" y="467"/>
                    <a:pt x="202" y="467"/>
                  </a:cubicBezTo>
                  <a:cubicBezTo>
                    <a:pt x="201" y="463"/>
                    <a:pt x="201" y="459"/>
                    <a:pt x="201" y="456"/>
                  </a:cubicBezTo>
                  <a:cubicBezTo>
                    <a:pt x="201" y="432"/>
                    <a:pt x="203" y="412"/>
                    <a:pt x="205" y="395"/>
                  </a:cubicBezTo>
                  <a:cubicBezTo>
                    <a:pt x="207" y="380"/>
                    <a:pt x="210" y="367"/>
                    <a:pt x="214" y="356"/>
                  </a:cubicBezTo>
                  <a:cubicBezTo>
                    <a:pt x="215" y="362"/>
                    <a:pt x="211" y="366"/>
                    <a:pt x="211" y="372"/>
                  </a:cubicBezTo>
                  <a:cubicBezTo>
                    <a:pt x="211" y="372"/>
                    <a:pt x="211" y="371"/>
                    <a:pt x="211" y="372"/>
                  </a:cubicBezTo>
                  <a:cubicBezTo>
                    <a:pt x="209" y="379"/>
                    <a:pt x="212" y="382"/>
                    <a:pt x="209" y="387"/>
                  </a:cubicBezTo>
                  <a:cubicBezTo>
                    <a:pt x="208" y="386"/>
                    <a:pt x="208" y="386"/>
                    <a:pt x="208" y="386"/>
                  </a:cubicBezTo>
                  <a:cubicBezTo>
                    <a:pt x="208" y="387"/>
                    <a:pt x="209" y="390"/>
                    <a:pt x="210" y="389"/>
                  </a:cubicBezTo>
                  <a:cubicBezTo>
                    <a:pt x="210" y="385"/>
                    <a:pt x="210" y="384"/>
                    <a:pt x="211" y="380"/>
                  </a:cubicBezTo>
                  <a:cubicBezTo>
                    <a:pt x="212" y="382"/>
                    <a:pt x="212" y="386"/>
                    <a:pt x="212" y="388"/>
                  </a:cubicBezTo>
                  <a:cubicBezTo>
                    <a:pt x="214" y="389"/>
                    <a:pt x="214" y="389"/>
                    <a:pt x="214" y="389"/>
                  </a:cubicBezTo>
                  <a:cubicBezTo>
                    <a:pt x="215" y="393"/>
                    <a:pt x="211" y="395"/>
                    <a:pt x="213" y="399"/>
                  </a:cubicBezTo>
                  <a:cubicBezTo>
                    <a:pt x="213" y="399"/>
                    <a:pt x="214" y="398"/>
                    <a:pt x="214" y="397"/>
                  </a:cubicBezTo>
                  <a:cubicBezTo>
                    <a:pt x="215" y="396"/>
                    <a:pt x="215" y="395"/>
                    <a:pt x="215" y="395"/>
                  </a:cubicBezTo>
                  <a:cubicBezTo>
                    <a:pt x="215" y="395"/>
                    <a:pt x="215" y="396"/>
                    <a:pt x="215" y="396"/>
                  </a:cubicBezTo>
                  <a:cubicBezTo>
                    <a:pt x="215" y="394"/>
                    <a:pt x="215" y="393"/>
                    <a:pt x="215" y="392"/>
                  </a:cubicBezTo>
                  <a:cubicBezTo>
                    <a:pt x="215" y="386"/>
                    <a:pt x="218" y="384"/>
                    <a:pt x="220" y="383"/>
                  </a:cubicBezTo>
                  <a:cubicBezTo>
                    <a:pt x="221" y="381"/>
                    <a:pt x="222" y="385"/>
                    <a:pt x="224" y="385"/>
                  </a:cubicBezTo>
                  <a:cubicBezTo>
                    <a:pt x="224" y="380"/>
                    <a:pt x="222" y="380"/>
                    <a:pt x="222" y="376"/>
                  </a:cubicBezTo>
                  <a:cubicBezTo>
                    <a:pt x="223" y="375"/>
                    <a:pt x="223" y="376"/>
                    <a:pt x="223" y="376"/>
                  </a:cubicBezTo>
                  <a:cubicBezTo>
                    <a:pt x="223" y="376"/>
                    <a:pt x="223" y="375"/>
                    <a:pt x="223" y="374"/>
                  </a:cubicBezTo>
                  <a:cubicBezTo>
                    <a:pt x="223" y="374"/>
                    <a:pt x="223" y="373"/>
                    <a:pt x="223" y="373"/>
                  </a:cubicBezTo>
                  <a:cubicBezTo>
                    <a:pt x="223" y="373"/>
                    <a:pt x="226" y="366"/>
                    <a:pt x="226" y="371"/>
                  </a:cubicBezTo>
                  <a:cubicBezTo>
                    <a:pt x="226" y="371"/>
                    <a:pt x="226" y="372"/>
                    <a:pt x="225" y="373"/>
                  </a:cubicBezTo>
                  <a:cubicBezTo>
                    <a:pt x="227" y="371"/>
                    <a:pt x="229" y="367"/>
                    <a:pt x="231" y="364"/>
                  </a:cubicBezTo>
                  <a:cubicBezTo>
                    <a:pt x="232" y="362"/>
                    <a:pt x="234" y="360"/>
                    <a:pt x="235" y="360"/>
                  </a:cubicBezTo>
                  <a:cubicBezTo>
                    <a:pt x="237" y="358"/>
                    <a:pt x="235" y="358"/>
                    <a:pt x="238" y="354"/>
                  </a:cubicBezTo>
                  <a:cubicBezTo>
                    <a:pt x="237" y="352"/>
                    <a:pt x="235" y="353"/>
                    <a:pt x="236" y="348"/>
                  </a:cubicBezTo>
                  <a:cubicBezTo>
                    <a:pt x="236" y="348"/>
                    <a:pt x="235" y="349"/>
                    <a:pt x="235" y="349"/>
                  </a:cubicBezTo>
                  <a:cubicBezTo>
                    <a:pt x="234" y="350"/>
                    <a:pt x="233" y="351"/>
                    <a:pt x="233" y="351"/>
                  </a:cubicBezTo>
                  <a:cubicBezTo>
                    <a:pt x="233" y="352"/>
                    <a:pt x="233" y="353"/>
                    <a:pt x="233" y="354"/>
                  </a:cubicBezTo>
                  <a:cubicBezTo>
                    <a:pt x="233" y="354"/>
                    <a:pt x="234" y="353"/>
                    <a:pt x="234" y="352"/>
                  </a:cubicBezTo>
                  <a:cubicBezTo>
                    <a:pt x="234" y="351"/>
                    <a:pt x="235" y="350"/>
                    <a:pt x="235" y="350"/>
                  </a:cubicBezTo>
                  <a:cubicBezTo>
                    <a:pt x="234" y="353"/>
                    <a:pt x="235" y="353"/>
                    <a:pt x="237" y="354"/>
                  </a:cubicBezTo>
                  <a:cubicBezTo>
                    <a:pt x="234" y="360"/>
                    <a:pt x="231" y="361"/>
                    <a:pt x="229" y="364"/>
                  </a:cubicBezTo>
                  <a:cubicBezTo>
                    <a:pt x="228" y="361"/>
                    <a:pt x="230" y="358"/>
                    <a:pt x="228" y="359"/>
                  </a:cubicBezTo>
                  <a:cubicBezTo>
                    <a:pt x="230" y="356"/>
                    <a:pt x="227" y="354"/>
                    <a:pt x="231" y="351"/>
                  </a:cubicBezTo>
                  <a:cubicBezTo>
                    <a:pt x="231" y="352"/>
                    <a:pt x="231" y="352"/>
                    <a:pt x="231" y="352"/>
                  </a:cubicBezTo>
                  <a:cubicBezTo>
                    <a:pt x="231" y="348"/>
                    <a:pt x="233" y="349"/>
                    <a:pt x="232" y="346"/>
                  </a:cubicBezTo>
                  <a:cubicBezTo>
                    <a:pt x="233" y="346"/>
                    <a:pt x="233" y="346"/>
                    <a:pt x="234" y="346"/>
                  </a:cubicBezTo>
                  <a:cubicBezTo>
                    <a:pt x="235" y="340"/>
                    <a:pt x="232" y="347"/>
                    <a:pt x="233" y="341"/>
                  </a:cubicBezTo>
                  <a:cubicBezTo>
                    <a:pt x="235" y="337"/>
                    <a:pt x="236" y="341"/>
                    <a:pt x="238" y="340"/>
                  </a:cubicBezTo>
                  <a:cubicBezTo>
                    <a:pt x="236" y="349"/>
                    <a:pt x="241" y="342"/>
                    <a:pt x="239" y="351"/>
                  </a:cubicBezTo>
                  <a:cubicBezTo>
                    <a:pt x="241" y="352"/>
                    <a:pt x="243" y="349"/>
                    <a:pt x="245" y="345"/>
                  </a:cubicBezTo>
                  <a:cubicBezTo>
                    <a:pt x="242" y="347"/>
                    <a:pt x="242" y="342"/>
                    <a:pt x="239" y="344"/>
                  </a:cubicBezTo>
                  <a:cubicBezTo>
                    <a:pt x="240" y="341"/>
                    <a:pt x="239" y="338"/>
                    <a:pt x="239" y="336"/>
                  </a:cubicBezTo>
                  <a:cubicBezTo>
                    <a:pt x="239" y="334"/>
                    <a:pt x="240" y="332"/>
                    <a:pt x="243" y="330"/>
                  </a:cubicBezTo>
                  <a:cubicBezTo>
                    <a:pt x="243" y="330"/>
                    <a:pt x="243" y="330"/>
                    <a:pt x="243" y="330"/>
                  </a:cubicBezTo>
                  <a:cubicBezTo>
                    <a:pt x="244" y="326"/>
                    <a:pt x="244" y="326"/>
                    <a:pt x="244" y="326"/>
                  </a:cubicBezTo>
                  <a:cubicBezTo>
                    <a:pt x="248" y="324"/>
                    <a:pt x="248" y="324"/>
                    <a:pt x="248" y="324"/>
                  </a:cubicBezTo>
                  <a:cubicBezTo>
                    <a:pt x="249" y="328"/>
                    <a:pt x="245" y="330"/>
                    <a:pt x="245" y="332"/>
                  </a:cubicBezTo>
                  <a:cubicBezTo>
                    <a:pt x="251" y="330"/>
                    <a:pt x="248" y="325"/>
                    <a:pt x="253" y="320"/>
                  </a:cubicBezTo>
                  <a:cubicBezTo>
                    <a:pt x="256" y="319"/>
                    <a:pt x="255" y="321"/>
                    <a:pt x="253" y="323"/>
                  </a:cubicBezTo>
                  <a:cubicBezTo>
                    <a:pt x="252" y="325"/>
                    <a:pt x="250" y="327"/>
                    <a:pt x="251" y="328"/>
                  </a:cubicBezTo>
                  <a:cubicBezTo>
                    <a:pt x="252" y="327"/>
                    <a:pt x="255" y="325"/>
                    <a:pt x="255" y="326"/>
                  </a:cubicBezTo>
                  <a:cubicBezTo>
                    <a:pt x="251" y="330"/>
                    <a:pt x="254" y="330"/>
                    <a:pt x="249" y="334"/>
                  </a:cubicBezTo>
                  <a:cubicBezTo>
                    <a:pt x="250" y="331"/>
                    <a:pt x="248" y="333"/>
                    <a:pt x="247" y="332"/>
                  </a:cubicBezTo>
                  <a:cubicBezTo>
                    <a:pt x="247" y="333"/>
                    <a:pt x="247" y="333"/>
                    <a:pt x="246" y="334"/>
                  </a:cubicBezTo>
                  <a:cubicBezTo>
                    <a:pt x="246" y="334"/>
                    <a:pt x="246" y="335"/>
                    <a:pt x="245" y="336"/>
                  </a:cubicBezTo>
                  <a:cubicBezTo>
                    <a:pt x="245" y="337"/>
                    <a:pt x="244" y="338"/>
                    <a:pt x="243" y="339"/>
                  </a:cubicBezTo>
                  <a:cubicBezTo>
                    <a:pt x="243" y="340"/>
                    <a:pt x="242" y="341"/>
                    <a:pt x="241" y="341"/>
                  </a:cubicBezTo>
                  <a:cubicBezTo>
                    <a:pt x="243" y="343"/>
                    <a:pt x="245" y="339"/>
                    <a:pt x="247" y="338"/>
                  </a:cubicBezTo>
                  <a:cubicBezTo>
                    <a:pt x="247" y="337"/>
                    <a:pt x="248" y="336"/>
                    <a:pt x="248" y="335"/>
                  </a:cubicBezTo>
                  <a:cubicBezTo>
                    <a:pt x="249" y="334"/>
                    <a:pt x="250" y="333"/>
                    <a:pt x="251" y="332"/>
                  </a:cubicBezTo>
                  <a:cubicBezTo>
                    <a:pt x="253" y="331"/>
                    <a:pt x="255" y="329"/>
                    <a:pt x="256" y="327"/>
                  </a:cubicBezTo>
                  <a:cubicBezTo>
                    <a:pt x="260" y="323"/>
                    <a:pt x="257" y="328"/>
                    <a:pt x="258" y="328"/>
                  </a:cubicBezTo>
                  <a:cubicBezTo>
                    <a:pt x="262" y="325"/>
                    <a:pt x="258" y="325"/>
                    <a:pt x="259" y="324"/>
                  </a:cubicBezTo>
                  <a:cubicBezTo>
                    <a:pt x="262" y="321"/>
                    <a:pt x="264" y="320"/>
                    <a:pt x="265" y="319"/>
                  </a:cubicBezTo>
                  <a:cubicBezTo>
                    <a:pt x="267" y="319"/>
                    <a:pt x="269" y="319"/>
                    <a:pt x="271" y="318"/>
                  </a:cubicBezTo>
                  <a:cubicBezTo>
                    <a:pt x="271" y="317"/>
                    <a:pt x="272" y="316"/>
                    <a:pt x="273" y="314"/>
                  </a:cubicBezTo>
                  <a:cubicBezTo>
                    <a:pt x="274" y="313"/>
                    <a:pt x="276" y="313"/>
                    <a:pt x="278" y="312"/>
                  </a:cubicBezTo>
                  <a:cubicBezTo>
                    <a:pt x="280" y="311"/>
                    <a:pt x="282" y="310"/>
                    <a:pt x="284" y="309"/>
                  </a:cubicBezTo>
                  <a:cubicBezTo>
                    <a:pt x="286" y="308"/>
                    <a:pt x="288" y="308"/>
                    <a:pt x="290" y="307"/>
                  </a:cubicBezTo>
                  <a:cubicBezTo>
                    <a:pt x="289" y="308"/>
                    <a:pt x="290" y="309"/>
                    <a:pt x="291" y="310"/>
                  </a:cubicBezTo>
                  <a:cubicBezTo>
                    <a:pt x="294" y="305"/>
                    <a:pt x="293" y="306"/>
                    <a:pt x="298" y="303"/>
                  </a:cubicBezTo>
                  <a:cubicBezTo>
                    <a:pt x="298" y="303"/>
                    <a:pt x="297" y="303"/>
                    <a:pt x="296" y="303"/>
                  </a:cubicBezTo>
                  <a:cubicBezTo>
                    <a:pt x="294" y="303"/>
                    <a:pt x="293" y="303"/>
                    <a:pt x="293" y="303"/>
                  </a:cubicBezTo>
                  <a:cubicBezTo>
                    <a:pt x="297" y="301"/>
                    <a:pt x="299" y="298"/>
                    <a:pt x="304" y="299"/>
                  </a:cubicBezTo>
                  <a:cubicBezTo>
                    <a:pt x="298" y="297"/>
                    <a:pt x="310" y="295"/>
                    <a:pt x="313" y="293"/>
                  </a:cubicBezTo>
                  <a:cubicBezTo>
                    <a:pt x="318" y="294"/>
                    <a:pt x="322" y="290"/>
                    <a:pt x="324" y="292"/>
                  </a:cubicBezTo>
                  <a:cubicBezTo>
                    <a:pt x="324" y="292"/>
                    <a:pt x="324" y="292"/>
                    <a:pt x="324" y="292"/>
                  </a:cubicBezTo>
                  <a:cubicBezTo>
                    <a:pt x="324" y="292"/>
                    <a:pt x="325" y="292"/>
                    <a:pt x="327" y="292"/>
                  </a:cubicBezTo>
                  <a:cubicBezTo>
                    <a:pt x="329" y="292"/>
                    <a:pt x="330" y="292"/>
                    <a:pt x="330" y="292"/>
                  </a:cubicBezTo>
                  <a:cubicBezTo>
                    <a:pt x="330" y="295"/>
                    <a:pt x="330" y="295"/>
                    <a:pt x="330" y="295"/>
                  </a:cubicBezTo>
                  <a:cubicBezTo>
                    <a:pt x="335" y="296"/>
                    <a:pt x="340" y="293"/>
                    <a:pt x="338" y="292"/>
                  </a:cubicBezTo>
                  <a:cubicBezTo>
                    <a:pt x="343" y="292"/>
                    <a:pt x="340" y="293"/>
                    <a:pt x="341" y="294"/>
                  </a:cubicBezTo>
                  <a:cubicBezTo>
                    <a:pt x="339" y="296"/>
                    <a:pt x="333" y="299"/>
                    <a:pt x="331" y="297"/>
                  </a:cubicBezTo>
                  <a:cubicBezTo>
                    <a:pt x="332" y="297"/>
                    <a:pt x="333" y="297"/>
                    <a:pt x="333" y="296"/>
                  </a:cubicBezTo>
                  <a:cubicBezTo>
                    <a:pt x="327" y="296"/>
                    <a:pt x="326" y="298"/>
                    <a:pt x="326" y="299"/>
                  </a:cubicBezTo>
                  <a:cubicBezTo>
                    <a:pt x="326" y="300"/>
                    <a:pt x="327" y="302"/>
                    <a:pt x="324" y="303"/>
                  </a:cubicBezTo>
                  <a:cubicBezTo>
                    <a:pt x="327" y="302"/>
                    <a:pt x="329" y="304"/>
                    <a:pt x="333" y="302"/>
                  </a:cubicBezTo>
                  <a:cubicBezTo>
                    <a:pt x="334" y="302"/>
                    <a:pt x="340" y="300"/>
                    <a:pt x="343" y="298"/>
                  </a:cubicBezTo>
                  <a:cubicBezTo>
                    <a:pt x="339" y="300"/>
                    <a:pt x="337" y="299"/>
                    <a:pt x="333" y="299"/>
                  </a:cubicBezTo>
                  <a:cubicBezTo>
                    <a:pt x="336" y="298"/>
                    <a:pt x="336" y="297"/>
                    <a:pt x="339" y="297"/>
                  </a:cubicBezTo>
                  <a:cubicBezTo>
                    <a:pt x="338" y="298"/>
                    <a:pt x="338" y="298"/>
                    <a:pt x="338" y="298"/>
                  </a:cubicBezTo>
                  <a:cubicBezTo>
                    <a:pt x="341" y="296"/>
                    <a:pt x="341" y="296"/>
                    <a:pt x="341" y="296"/>
                  </a:cubicBezTo>
                  <a:cubicBezTo>
                    <a:pt x="342" y="298"/>
                    <a:pt x="350" y="296"/>
                    <a:pt x="346" y="299"/>
                  </a:cubicBezTo>
                  <a:cubicBezTo>
                    <a:pt x="350" y="298"/>
                    <a:pt x="347" y="297"/>
                    <a:pt x="351" y="296"/>
                  </a:cubicBezTo>
                  <a:cubicBezTo>
                    <a:pt x="351" y="296"/>
                    <a:pt x="349" y="296"/>
                    <a:pt x="347" y="296"/>
                  </a:cubicBezTo>
                  <a:cubicBezTo>
                    <a:pt x="345" y="296"/>
                    <a:pt x="343" y="296"/>
                    <a:pt x="343" y="296"/>
                  </a:cubicBezTo>
                  <a:cubicBezTo>
                    <a:pt x="343" y="294"/>
                    <a:pt x="343" y="294"/>
                    <a:pt x="343" y="294"/>
                  </a:cubicBezTo>
                  <a:cubicBezTo>
                    <a:pt x="345" y="292"/>
                    <a:pt x="346" y="294"/>
                    <a:pt x="349" y="293"/>
                  </a:cubicBezTo>
                  <a:cubicBezTo>
                    <a:pt x="349" y="291"/>
                    <a:pt x="349" y="291"/>
                    <a:pt x="349" y="291"/>
                  </a:cubicBezTo>
                  <a:cubicBezTo>
                    <a:pt x="349" y="291"/>
                    <a:pt x="350" y="291"/>
                    <a:pt x="352" y="292"/>
                  </a:cubicBezTo>
                  <a:cubicBezTo>
                    <a:pt x="353" y="292"/>
                    <a:pt x="354" y="292"/>
                    <a:pt x="354" y="292"/>
                  </a:cubicBezTo>
                  <a:cubicBezTo>
                    <a:pt x="354" y="292"/>
                    <a:pt x="354" y="292"/>
                    <a:pt x="354" y="292"/>
                  </a:cubicBezTo>
                  <a:cubicBezTo>
                    <a:pt x="354" y="291"/>
                    <a:pt x="356" y="291"/>
                    <a:pt x="356" y="291"/>
                  </a:cubicBezTo>
                  <a:cubicBezTo>
                    <a:pt x="358" y="292"/>
                    <a:pt x="356" y="295"/>
                    <a:pt x="359" y="293"/>
                  </a:cubicBezTo>
                  <a:cubicBezTo>
                    <a:pt x="359" y="293"/>
                    <a:pt x="359" y="293"/>
                    <a:pt x="359" y="293"/>
                  </a:cubicBezTo>
                  <a:cubicBezTo>
                    <a:pt x="360" y="292"/>
                    <a:pt x="362" y="291"/>
                    <a:pt x="363" y="292"/>
                  </a:cubicBezTo>
                  <a:cubicBezTo>
                    <a:pt x="363" y="292"/>
                    <a:pt x="362" y="293"/>
                    <a:pt x="362" y="293"/>
                  </a:cubicBezTo>
                  <a:cubicBezTo>
                    <a:pt x="363" y="293"/>
                    <a:pt x="365" y="293"/>
                    <a:pt x="367" y="292"/>
                  </a:cubicBezTo>
                  <a:cubicBezTo>
                    <a:pt x="368" y="292"/>
                    <a:pt x="368" y="292"/>
                    <a:pt x="369" y="292"/>
                  </a:cubicBezTo>
                  <a:cubicBezTo>
                    <a:pt x="369" y="293"/>
                    <a:pt x="368" y="294"/>
                    <a:pt x="368" y="295"/>
                  </a:cubicBezTo>
                  <a:cubicBezTo>
                    <a:pt x="366" y="296"/>
                    <a:pt x="367" y="294"/>
                    <a:pt x="365" y="297"/>
                  </a:cubicBezTo>
                  <a:cubicBezTo>
                    <a:pt x="364" y="295"/>
                    <a:pt x="363" y="296"/>
                    <a:pt x="362" y="297"/>
                  </a:cubicBezTo>
                  <a:cubicBezTo>
                    <a:pt x="360" y="298"/>
                    <a:pt x="359" y="300"/>
                    <a:pt x="358" y="299"/>
                  </a:cubicBezTo>
                  <a:cubicBezTo>
                    <a:pt x="359" y="296"/>
                    <a:pt x="358" y="297"/>
                    <a:pt x="357" y="298"/>
                  </a:cubicBezTo>
                  <a:cubicBezTo>
                    <a:pt x="357" y="299"/>
                    <a:pt x="356" y="300"/>
                    <a:pt x="356" y="297"/>
                  </a:cubicBezTo>
                  <a:cubicBezTo>
                    <a:pt x="356" y="297"/>
                    <a:pt x="357" y="297"/>
                    <a:pt x="358" y="296"/>
                  </a:cubicBezTo>
                  <a:cubicBezTo>
                    <a:pt x="359" y="295"/>
                    <a:pt x="360" y="294"/>
                    <a:pt x="360" y="294"/>
                  </a:cubicBezTo>
                  <a:cubicBezTo>
                    <a:pt x="358" y="295"/>
                    <a:pt x="356" y="295"/>
                    <a:pt x="355" y="294"/>
                  </a:cubicBezTo>
                  <a:cubicBezTo>
                    <a:pt x="356" y="296"/>
                    <a:pt x="355" y="299"/>
                    <a:pt x="355" y="300"/>
                  </a:cubicBezTo>
                  <a:cubicBezTo>
                    <a:pt x="356" y="300"/>
                    <a:pt x="357" y="300"/>
                    <a:pt x="357" y="301"/>
                  </a:cubicBezTo>
                  <a:cubicBezTo>
                    <a:pt x="358" y="301"/>
                    <a:pt x="358" y="302"/>
                    <a:pt x="359" y="302"/>
                  </a:cubicBezTo>
                  <a:cubicBezTo>
                    <a:pt x="361" y="299"/>
                    <a:pt x="361" y="299"/>
                    <a:pt x="361" y="299"/>
                  </a:cubicBezTo>
                  <a:cubicBezTo>
                    <a:pt x="363" y="298"/>
                    <a:pt x="362" y="299"/>
                    <a:pt x="361" y="300"/>
                  </a:cubicBezTo>
                  <a:cubicBezTo>
                    <a:pt x="360" y="301"/>
                    <a:pt x="359" y="302"/>
                    <a:pt x="359" y="302"/>
                  </a:cubicBezTo>
                  <a:cubicBezTo>
                    <a:pt x="360" y="302"/>
                    <a:pt x="362" y="300"/>
                    <a:pt x="362" y="300"/>
                  </a:cubicBezTo>
                  <a:cubicBezTo>
                    <a:pt x="361" y="301"/>
                    <a:pt x="361" y="301"/>
                    <a:pt x="361" y="301"/>
                  </a:cubicBezTo>
                  <a:cubicBezTo>
                    <a:pt x="361" y="301"/>
                    <a:pt x="364" y="299"/>
                    <a:pt x="364" y="299"/>
                  </a:cubicBezTo>
                  <a:cubicBezTo>
                    <a:pt x="364" y="299"/>
                    <a:pt x="362" y="301"/>
                    <a:pt x="363" y="299"/>
                  </a:cubicBezTo>
                  <a:cubicBezTo>
                    <a:pt x="364" y="297"/>
                    <a:pt x="365" y="297"/>
                    <a:pt x="367" y="295"/>
                  </a:cubicBezTo>
                  <a:cubicBezTo>
                    <a:pt x="366" y="297"/>
                    <a:pt x="366" y="299"/>
                    <a:pt x="365" y="299"/>
                  </a:cubicBezTo>
                  <a:cubicBezTo>
                    <a:pt x="365" y="299"/>
                    <a:pt x="365" y="299"/>
                    <a:pt x="366" y="299"/>
                  </a:cubicBezTo>
                  <a:cubicBezTo>
                    <a:pt x="367" y="300"/>
                    <a:pt x="367" y="300"/>
                    <a:pt x="367" y="300"/>
                  </a:cubicBezTo>
                  <a:cubicBezTo>
                    <a:pt x="366" y="301"/>
                    <a:pt x="366" y="300"/>
                    <a:pt x="365" y="300"/>
                  </a:cubicBezTo>
                  <a:cubicBezTo>
                    <a:pt x="366" y="302"/>
                    <a:pt x="366" y="302"/>
                    <a:pt x="366" y="302"/>
                  </a:cubicBezTo>
                  <a:cubicBezTo>
                    <a:pt x="365" y="302"/>
                    <a:pt x="365" y="302"/>
                    <a:pt x="365" y="302"/>
                  </a:cubicBezTo>
                  <a:cubicBezTo>
                    <a:pt x="367" y="303"/>
                    <a:pt x="367" y="306"/>
                    <a:pt x="369" y="307"/>
                  </a:cubicBezTo>
                  <a:cubicBezTo>
                    <a:pt x="370" y="305"/>
                    <a:pt x="370" y="306"/>
                    <a:pt x="371" y="307"/>
                  </a:cubicBezTo>
                  <a:cubicBezTo>
                    <a:pt x="371" y="307"/>
                    <a:pt x="371" y="309"/>
                    <a:pt x="372" y="309"/>
                  </a:cubicBezTo>
                  <a:cubicBezTo>
                    <a:pt x="372" y="310"/>
                    <a:pt x="372" y="311"/>
                    <a:pt x="373" y="311"/>
                  </a:cubicBezTo>
                  <a:cubicBezTo>
                    <a:pt x="372" y="314"/>
                    <a:pt x="367" y="315"/>
                    <a:pt x="365" y="308"/>
                  </a:cubicBezTo>
                  <a:cubicBezTo>
                    <a:pt x="366" y="307"/>
                    <a:pt x="366" y="307"/>
                    <a:pt x="366" y="306"/>
                  </a:cubicBezTo>
                  <a:cubicBezTo>
                    <a:pt x="365" y="306"/>
                    <a:pt x="365" y="305"/>
                    <a:pt x="365" y="305"/>
                  </a:cubicBezTo>
                  <a:cubicBezTo>
                    <a:pt x="364" y="306"/>
                    <a:pt x="365" y="306"/>
                    <a:pt x="365" y="308"/>
                  </a:cubicBezTo>
                  <a:cubicBezTo>
                    <a:pt x="364" y="305"/>
                    <a:pt x="364" y="312"/>
                    <a:pt x="363" y="312"/>
                  </a:cubicBezTo>
                  <a:cubicBezTo>
                    <a:pt x="362" y="312"/>
                    <a:pt x="361" y="311"/>
                    <a:pt x="361" y="310"/>
                  </a:cubicBezTo>
                  <a:cubicBezTo>
                    <a:pt x="360" y="310"/>
                    <a:pt x="360" y="309"/>
                    <a:pt x="360" y="309"/>
                  </a:cubicBezTo>
                  <a:cubicBezTo>
                    <a:pt x="360" y="308"/>
                    <a:pt x="360" y="308"/>
                    <a:pt x="360" y="307"/>
                  </a:cubicBezTo>
                  <a:cubicBezTo>
                    <a:pt x="360" y="307"/>
                    <a:pt x="360" y="307"/>
                    <a:pt x="360" y="307"/>
                  </a:cubicBezTo>
                  <a:cubicBezTo>
                    <a:pt x="360" y="306"/>
                    <a:pt x="363" y="307"/>
                    <a:pt x="362" y="306"/>
                  </a:cubicBezTo>
                  <a:cubicBezTo>
                    <a:pt x="364" y="306"/>
                    <a:pt x="364" y="305"/>
                    <a:pt x="363" y="305"/>
                  </a:cubicBezTo>
                  <a:cubicBezTo>
                    <a:pt x="363" y="304"/>
                    <a:pt x="362" y="304"/>
                    <a:pt x="363" y="303"/>
                  </a:cubicBezTo>
                  <a:cubicBezTo>
                    <a:pt x="363" y="303"/>
                    <a:pt x="363" y="303"/>
                    <a:pt x="363" y="303"/>
                  </a:cubicBezTo>
                  <a:cubicBezTo>
                    <a:pt x="363" y="302"/>
                    <a:pt x="363" y="301"/>
                    <a:pt x="361" y="302"/>
                  </a:cubicBezTo>
                  <a:cubicBezTo>
                    <a:pt x="361" y="302"/>
                    <a:pt x="363" y="303"/>
                    <a:pt x="363" y="303"/>
                  </a:cubicBezTo>
                  <a:cubicBezTo>
                    <a:pt x="362" y="304"/>
                    <a:pt x="361" y="303"/>
                    <a:pt x="360" y="304"/>
                  </a:cubicBezTo>
                  <a:cubicBezTo>
                    <a:pt x="361" y="305"/>
                    <a:pt x="361" y="305"/>
                    <a:pt x="360" y="305"/>
                  </a:cubicBezTo>
                  <a:cubicBezTo>
                    <a:pt x="360" y="306"/>
                    <a:pt x="360" y="306"/>
                    <a:pt x="360" y="306"/>
                  </a:cubicBezTo>
                  <a:cubicBezTo>
                    <a:pt x="359" y="306"/>
                    <a:pt x="359" y="307"/>
                    <a:pt x="359" y="307"/>
                  </a:cubicBezTo>
                  <a:cubicBezTo>
                    <a:pt x="359" y="307"/>
                    <a:pt x="359" y="307"/>
                    <a:pt x="359" y="307"/>
                  </a:cubicBezTo>
                  <a:cubicBezTo>
                    <a:pt x="359" y="308"/>
                    <a:pt x="359" y="309"/>
                    <a:pt x="359" y="310"/>
                  </a:cubicBezTo>
                  <a:cubicBezTo>
                    <a:pt x="359" y="311"/>
                    <a:pt x="359" y="313"/>
                    <a:pt x="359" y="315"/>
                  </a:cubicBezTo>
                  <a:cubicBezTo>
                    <a:pt x="363" y="316"/>
                    <a:pt x="366" y="319"/>
                    <a:pt x="370" y="321"/>
                  </a:cubicBezTo>
                  <a:cubicBezTo>
                    <a:pt x="370" y="330"/>
                    <a:pt x="370" y="339"/>
                    <a:pt x="369" y="348"/>
                  </a:cubicBezTo>
                  <a:cubicBezTo>
                    <a:pt x="370" y="348"/>
                    <a:pt x="371" y="348"/>
                    <a:pt x="372" y="349"/>
                  </a:cubicBezTo>
                  <a:cubicBezTo>
                    <a:pt x="371" y="351"/>
                    <a:pt x="372" y="356"/>
                    <a:pt x="370" y="356"/>
                  </a:cubicBezTo>
                  <a:cubicBezTo>
                    <a:pt x="372" y="359"/>
                    <a:pt x="373" y="367"/>
                    <a:pt x="375" y="365"/>
                  </a:cubicBezTo>
                  <a:cubicBezTo>
                    <a:pt x="375" y="366"/>
                    <a:pt x="375" y="366"/>
                    <a:pt x="376" y="366"/>
                  </a:cubicBezTo>
                  <a:cubicBezTo>
                    <a:pt x="373" y="370"/>
                    <a:pt x="371" y="375"/>
                    <a:pt x="371" y="384"/>
                  </a:cubicBezTo>
                  <a:cubicBezTo>
                    <a:pt x="371" y="385"/>
                    <a:pt x="372" y="386"/>
                    <a:pt x="374" y="385"/>
                  </a:cubicBezTo>
                  <a:cubicBezTo>
                    <a:pt x="374" y="387"/>
                    <a:pt x="373" y="389"/>
                    <a:pt x="373" y="391"/>
                  </a:cubicBezTo>
                  <a:cubicBezTo>
                    <a:pt x="372" y="389"/>
                    <a:pt x="371" y="389"/>
                    <a:pt x="371" y="386"/>
                  </a:cubicBezTo>
                  <a:cubicBezTo>
                    <a:pt x="370" y="400"/>
                    <a:pt x="370" y="400"/>
                    <a:pt x="370" y="400"/>
                  </a:cubicBezTo>
                  <a:cubicBezTo>
                    <a:pt x="369" y="399"/>
                    <a:pt x="369" y="399"/>
                    <a:pt x="369" y="399"/>
                  </a:cubicBezTo>
                  <a:cubicBezTo>
                    <a:pt x="371" y="404"/>
                    <a:pt x="371" y="404"/>
                    <a:pt x="371" y="404"/>
                  </a:cubicBezTo>
                  <a:cubicBezTo>
                    <a:pt x="370" y="401"/>
                    <a:pt x="371" y="396"/>
                    <a:pt x="373" y="398"/>
                  </a:cubicBezTo>
                  <a:cubicBezTo>
                    <a:pt x="374" y="404"/>
                    <a:pt x="372" y="408"/>
                    <a:pt x="375" y="413"/>
                  </a:cubicBezTo>
                  <a:cubicBezTo>
                    <a:pt x="371" y="413"/>
                    <a:pt x="370" y="415"/>
                    <a:pt x="368" y="413"/>
                  </a:cubicBezTo>
                  <a:cubicBezTo>
                    <a:pt x="368" y="412"/>
                    <a:pt x="368" y="412"/>
                    <a:pt x="368" y="412"/>
                  </a:cubicBezTo>
                  <a:cubicBezTo>
                    <a:pt x="366" y="410"/>
                    <a:pt x="364" y="406"/>
                    <a:pt x="364" y="403"/>
                  </a:cubicBezTo>
                  <a:cubicBezTo>
                    <a:pt x="362" y="414"/>
                    <a:pt x="364" y="411"/>
                    <a:pt x="363" y="422"/>
                  </a:cubicBezTo>
                  <a:cubicBezTo>
                    <a:pt x="361" y="422"/>
                    <a:pt x="360" y="412"/>
                    <a:pt x="359" y="415"/>
                  </a:cubicBezTo>
                  <a:cubicBezTo>
                    <a:pt x="360" y="405"/>
                    <a:pt x="360" y="405"/>
                    <a:pt x="360" y="405"/>
                  </a:cubicBezTo>
                  <a:cubicBezTo>
                    <a:pt x="360" y="407"/>
                    <a:pt x="361" y="407"/>
                    <a:pt x="361" y="408"/>
                  </a:cubicBezTo>
                  <a:cubicBezTo>
                    <a:pt x="359" y="401"/>
                    <a:pt x="361" y="398"/>
                    <a:pt x="359" y="393"/>
                  </a:cubicBezTo>
                  <a:cubicBezTo>
                    <a:pt x="360" y="390"/>
                    <a:pt x="361" y="398"/>
                    <a:pt x="361" y="395"/>
                  </a:cubicBezTo>
                  <a:cubicBezTo>
                    <a:pt x="361" y="398"/>
                    <a:pt x="364" y="401"/>
                    <a:pt x="366" y="402"/>
                  </a:cubicBezTo>
                  <a:cubicBezTo>
                    <a:pt x="366" y="395"/>
                    <a:pt x="363" y="398"/>
                    <a:pt x="362" y="391"/>
                  </a:cubicBezTo>
                  <a:cubicBezTo>
                    <a:pt x="364" y="387"/>
                    <a:pt x="364" y="387"/>
                    <a:pt x="364" y="387"/>
                  </a:cubicBezTo>
                  <a:cubicBezTo>
                    <a:pt x="363" y="384"/>
                    <a:pt x="363" y="388"/>
                    <a:pt x="362" y="388"/>
                  </a:cubicBezTo>
                  <a:cubicBezTo>
                    <a:pt x="361" y="384"/>
                    <a:pt x="363" y="383"/>
                    <a:pt x="363" y="380"/>
                  </a:cubicBezTo>
                  <a:cubicBezTo>
                    <a:pt x="362" y="381"/>
                    <a:pt x="362" y="383"/>
                    <a:pt x="361" y="382"/>
                  </a:cubicBezTo>
                  <a:cubicBezTo>
                    <a:pt x="363" y="378"/>
                    <a:pt x="362" y="373"/>
                    <a:pt x="365" y="369"/>
                  </a:cubicBezTo>
                  <a:cubicBezTo>
                    <a:pt x="363" y="372"/>
                    <a:pt x="361" y="367"/>
                    <a:pt x="360" y="365"/>
                  </a:cubicBezTo>
                  <a:cubicBezTo>
                    <a:pt x="357" y="373"/>
                    <a:pt x="357" y="373"/>
                    <a:pt x="357" y="373"/>
                  </a:cubicBezTo>
                  <a:cubicBezTo>
                    <a:pt x="358" y="384"/>
                    <a:pt x="357" y="391"/>
                    <a:pt x="358" y="402"/>
                  </a:cubicBezTo>
                  <a:cubicBezTo>
                    <a:pt x="357" y="402"/>
                    <a:pt x="357" y="402"/>
                    <a:pt x="357" y="402"/>
                  </a:cubicBezTo>
                  <a:cubicBezTo>
                    <a:pt x="353" y="420"/>
                    <a:pt x="363" y="417"/>
                    <a:pt x="363" y="433"/>
                  </a:cubicBezTo>
                  <a:cubicBezTo>
                    <a:pt x="360" y="433"/>
                    <a:pt x="363" y="440"/>
                    <a:pt x="361" y="439"/>
                  </a:cubicBezTo>
                  <a:cubicBezTo>
                    <a:pt x="361" y="434"/>
                    <a:pt x="360" y="435"/>
                    <a:pt x="358" y="437"/>
                  </a:cubicBezTo>
                  <a:cubicBezTo>
                    <a:pt x="359" y="440"/>
                    <a:pt x="361" y="441"/>
                    <a:pt x="360" y="447"/>
                  </a:cubicBezTo>
                  <a:cubicBezTo>
                    <a:pt x="359" y="445"/>
                    <a:pt x="358" y="449"/>
                    <a:pt x="357" y="444"/>
                  </a:cubicBezTo>
                  <a:cubicBezTo>
                    <a:pt x="356" y="451"/>
                    <a:pt x="357" y="455"/>
                    <a:pt x="359" y="459"/>
                  </a:cubicBezTo>
                  <a:cubicBezTo>
                    <a:pt x="362" y="471"/>
                    <a:pt x="356" y="462"/>
                    <a:pt x="357" y="474"/>
                  </a:cubicBezTo>
                  <a:cubicBezTo>
                    <a:pt x="356" y="472"/>
                    <a:pt x="356" y="472"/>
                    <a:pt x="356" y="472"/>
                  </a:cubicBezTo>
                  <a:cubicBezTo>
                    <a:pt x="357" y="480"/>
                    <a:pt x="357" y="480"/>
                    <a:pt x="357" y="480"/>
                  </a:cubicBezTo>
                  <a:cubicBezTo>
                    <a:pt x="358" y="477"/>
                    <a:pt x="358" y="477"/>
                    <a:pt x="358" y="477"/>
                  </a:cubicBezTo>
                  <a:cubicBezTo>
                    <a:pt x="360" y="486"/>
                    <a:pt x="360" y="486"/>
                    <a:pt x="360" y="486"/>
                  </a:cubicBezTo>
                  <a:cubicBezTo>
                    <a:pt x="362" y="491"/>
                    <a:pt x="362" y="484"/>
                    <a:pt x="363" y="484"/>
                  </a:cubicBezTo>
                  <a:cubicBezTo>
                    <a:pt x="361" y="483"/>
                    <a:pt x="361" y="483"/>
                    <a:pt x="361" y="483"/>
                  </a:cubicBezTo>
                  <a:cubicBezTo>
                    <a:pt x="361" y="479"/>
                    <a:pt x="360" y="474"/>
                    <a:pt x="361" y="473"/>
                  </a:cubicBezTo>
                  <a:cubicBezTo>
                    <a:pt x="361" y="479"/>
                    <a:pt x="363" y="478"/>
                    <a:pt x="364" y="480"/>
                  </a:cubicBezTo>
                  <a:cubicBezTo>
                    <a:pt x="363" y="475"/>
                    <a:pt x="363" y="475"/>
                    <a:pt x="363" y="475"/>
                  </a:cubicBezTo>
                  <a:cubicBezTo>
                    <a:pt x="365" y="473"/>
                    <a:pt x="365" y="473"/>
                    <a:pt x="365" y="473"/>
                  </a:cubicBezTo>
                  <a:cubicBezTo>
                    <a:pt x="365" y="467"/>
                    <a:pt x="365" y="463"/>
                    <a:pt x="363" y="460"/>
                  </a:cubicBezTo>
                  <a:cubicBezTo>
                    <a:pt x="363" y="462"/>
                    <a:pt x="365" y="464"/>
                    <a:pt x="364" y="466"/>
                  </a:cubicBezTo>
                  <a:cubicBezTo>
                    <a:pt x="361" y="463"/>
                    <a:pt x="361" y="457"/>
                    <a:pt x="360" y="450"/>
                  </a:cubicBezTo>
                  <a:cubicBezTo>
                    <a:pt x="360" y="450"/>
                    <a:pt x="361" y="448"/>
                    <a:pt x="361" y="449"/>
                  </a:cubicBezTo>
                  <a:cubicBezTo>
                    <a:pt x="361" y="449"/>
                    <a:pt x="361" y="450"/>
                    <a:pt x="361" y="451"/>
                  </a:cubicBezTo>
                  <a:cubicBezTo>
                    <a:pt x="363" y="450"/>
                    <a:pt x="363" y="454"/>
                    <a:pt x="364" y="448"/>
                  </a:cubicBezTo>
                  <a:cubicBezTo>
                    <a:pt x="366" y="450"/>
                    <a:pt x="369" y="454"/>
                    <a:pt x="370" y="454"/>
                  </a:cubicBezTo>
                  <a:cubicBezTo>
                    <a:pt x="370" y="458"/>
                    <a:pt x="371" y="463"/>
                    <a:pt x="370" y="466"/>
                  </a:cubicBezTo>
                  <a:cubicBezTo>
                    <a:pt x="369" y="465"/>
                    <a:pt x="369" y="465"/>
                    <a:pt x="369" y="465"/>
                  </a:cubicBezTo>
                  <a:cubicBezTo>
                    <a:pt x="369" y="468"/>
                    <a:pt x="371" y="475"/>
                    <a:pt x="369" y="475"/>
                  </a:cubicBezTo>
                  <a:cubicBezTo>
                    <a:pt x="370" y="477"/>
                    <a:pt x="370" y="482"/>
                    <a:pt x="371" y="477"/>
                  </a:cubicBezTo>
                  <a:cubicBezTo>
                    <a:pt x="373" y="486"/>
                    <a:pt x="373" y="486"/>
                    <a:pt x="373" y="486"/>
                  </a:cubicBezTo>
                  <a:cubicBezTo>
                    <a:pt x="369" y="484"/>
                    <a:pt x="368" y="493"/>
                    <a:pt x="365" y="484"/>
                  </a:cubicBezTo>
                  <a:cubicBezTo>
                    <a:pt x="366" y="484"/>
                    <a:pt x="366" y="488"/>
                    <a:pt x="367" y="493"/>
                  </a:cubicBezTo>
                  <a:cubicBezTo>
                    <a:pt x="366" y="493"/>
                    <a:pt x="366" y="492"/>
                    <a:pt x="366" y="492"/>
                  </a:cubicBezTo>
                  <a:cubicBezTo>
                    <a:pt x="366" y="492"/>
                    <a:pt x="366" y="492"/>
                    <a:pt x="366" y="492"/>
                  </a:cubicBezTo>
                  <a:cubicBezTo>
                    <a:pt x="366" y="491"/>
                    <a:pt x="366" y="490"/>
                    <a:pt x="366" y="490"/>
                  </a:cubicBezTo>
                  <a:cubicBezTo>
                    <a:pt x="364" y="487"/>
                    <a:pt x="363" y="491"/>
                    <a:pt x="363" y="496"/>
                  </a:cubicBezTo>
                  <a:cubicBezTo>
                    <a:pt x="365" y="497"/>
                    <a:pt x="365" y="497"/>
                    <a:pt x="365" y="497"/>
                  </a:cubicBezTo>
                  <a:cubicBezTo>
                    <a:pt x="364" y="501"/>
                    <a:pt x="362" y="504"/>
                    <a:pt x="363" y="509"/>
                  </a:cubicBezTo>
                  <a:cubicBezTo>
                    <a:pt x="370" y="522"/>
                    <a:pt x="370" y="522"/>
                    <a:pt x="370" y="522"/>
                  </a:cubicBezTo>
                  <a:cubicBezTo>
                    <a:pt x="370" y="523"/>
                    <a:pt x="371" y="524"/>
                    <a:pt x="371" y="526"/>
                  </a:cubicBezTo>
                  <a:cubicBezTo>
                    <a:pt x="370" y="527"/>
                    <a:pt x="370" y="533"/>
                    <a:pt x="368" y="531"/>
                  </a:cubicBezTo>
                  <a:cubicBezTo>
                    <a:pt x="367" y="531"/>
                    <a:pt x="367" y="529"/>
                    <a:pt x="367" y="527"/>
                  </a:cubicBezTo>
                  <a:cubicBezTo>
                    <a:pt x="367" y="527"/>
                    <a:pt x="368" y="527"/>
                    <a:pt x="368" y="527"/>
                  </a:cubicBezTo>
                  <a:cubicBezTo>
                    <a:pt x="367" y="526"/>
                    <a:pt x="365" y="526"/>
                    <a:pt x="364" y="529"/>
                  </a:cubicBezTo>
                  <a:cubicBezTo>
                    <a:pt x="364" y="526"/>
                    <a:pt x="364" y="525"/>
                    <a:pt x="363" y="523"/>
                  </a:cubicBezTo>
                  <a:cubicBezTo>
                    <a:pt x="363" y="526"/>
                    <a:pt x="363" y="526"/>
                    <a:pt x="363" y="526"/>
                  </a:cubicBezTo>
                  <a:cubicBezTo>
                    <a:pt x="363" y="522"/>
                    <a:pt x="360" y="515"/>
                    <a:pt x="358" y="515"/>
                  </a:cubicBezTo>
                  <a:cubicBezTo>
                    <a:pt x="361" y="516"/>
                    <a:pt x="358" y="519"/>
                    <a:pt x="358" y="522"/>
                  </a:cubicBezTo>
                  <a:cubicBezTo>
                    <a:pt x="357" y="520"/>
                    <a:pt x="356" y="516"/>
                    <a:pt x="356" y="519"/>
                  </a:cubicBezTo>
                  <a:cubicBezTo>
                    <a:pt x="357" y="520"/>
                    <a:pt x="358" y="528"/>
                    <a:pt x="359" y="522"/>
                  </a:cubicBezTo>
                  <a:cubicBezTo>
                    <a:pt x="360" y="525"/>
                    <a:pt x="361" y="528"/>
                    <a:pt x="360" y="531"/>
                  </a:cubicBezTo>
                  <a:cubicBezTo>
                    <a:pt x="359" y="528"/>
                    <a:pt x="358" y="530"/>
                    <a:pt x="357" y="529"/>
                  </a:cubicBezTo>
                  <a:cubicBezTo>
                    <a:pt x="358" y="532"/>
                    <a:pt x="360" y="532"/>
                    <a:pt x="361" y="532"/>
                  </a:cubicBezTo>
                  <a:cubicBezTo>
                    <a:pt x="359" y="541"/>
                    <a:pt x="354" y="544"/>
                    <a:pt x="356" y="554"/>
                  </a:cubicBezTo>
                  <a:cubicBezTo>
                    <a:pt x="356" y="555"/>
                    <a:pt x="355" y="548"/>
                    <a:pt x="357" y="549"/>
                  </a:cubicBezTo>
                  <a:cubicBezTo>
                    <a:pt x="360" y="556"/>
                    <a:pt x="354" y="558"/>
                    <a:pt x="355" y="564"/>
                  </a:cubicBezTo>
                  <a:cubicBezTo>
                    <a:pt x="358" y="563"/>
                    <a:pt x="358" y="563"/>
                    <a:pt x="358" y="563"/>
                  </a:cubicBezTo>
                  <a:cubicBezTo>
                    <a:pt x="358" y="564"/>
                    <a:pt x="359" y="569"/>
                    <a:pt x="359" y="571"/>
                  </a:cubicBezTo>
                  <a:cubicBezTo>
                    <a:pt x="358" y="572"/>
                    <a:pt x="356" y="578"/>
                    <a:pt x="355" y="574"/>
                  </a:cubicBezTo>
                  <a:cubicBezTo>
                    <a:pt x="354" y="584"/>
                    <a:pt x="361" y="583"/>
                    <a:pt x="360" y="595"/>
                  </a:cubicBezTo>
                  <a:cubicBezTo>
                    <a:pt x="361" y="589"/>
                    <a:pt x="361" y="589"/>
                    <a:pt x="361" y="584"/>
                  </a:cubicBezTo>
                  <a:cubicBezTo>
                    <a:pt x="362" y="589"/>
                    <a:pt x="362" y="585"/>
                    <a:pt x="364" y="585"/>
                  </a:cubicBezTo>
                  <a:cubicBezTo>
                    <a:pt x="362" y="588"/>
                    <a:pt x="363" y="597"/>
                    <a:pt x="361" y="591"/>
                  </a:cubicBezTo>
                  <a:cubicBezTo>
                    <a:pt x="361" y="595"/>
                    <a:pt x="361" y="602"/>
                    <a:pt x="362" y="604"/>
                  </a:cubicBezTo>
                  <a:cubicBezTo>
                    <a:pt x="363" y="601"/>
                    <a:pt x="363" y="601"/>
                    <a:pt x="363" y="601"/>
                  </a:cubicBezTo>
                  <a:cubicBezTo>
                    <a:pt x="363" y="606"/>
                    <a:pt x="365" y="611"/>
                    <a:pt x="366" y="613"/>
                  </a:cubicBezTo>
                  <a:cubicBezTo>
                    <a:pt x="366" y="607"/>
                    <a:pt x="363" y="607"/>
                    <a:pt x="363" y="599"/>
                  </a:cubicBezTo>
                  <a:cubicBezTo>
                    <a:pt x="365" y="589"/>
                    <a:pt x="365" y="601"/>
                    <a:pt x="368" y="595"/>
                  </a:cubicBezTo>
                  <a:cubicBezTo>
                    <a:pt x="366" y="588"/>
                    <a:pt x="366" y="588"/>
                    <a:pt x="366" y="588"/>
                  </a:cubicBezTo>
                  <a:cubicBezTo>
                    <a:pt x="365" y="591"/>
                    <a:pt x="365" y="591"/>
                    <a:pt x="365" y="591"/>
                  </a:cubicBezTo>
                  <a:cubicBezTo>
                    <a:pt x="363" y="590"/>
                    <a:pt x="366" y="581"/>
                    <a:pt x="362" y="582"/>
                  </a:cubicBezTo>
                  <a:cubicBezTo>
                    <a:pt x="365" y="575"/>
                    <a:pt x="363" y="573"/>
                    <a:pt x="366" y="566"/>
                  </a:cubicBezTo>
                  <a:cubicBezTo>
                    <a:pt x="365" y="564"/>
                    <a:pt x="365" y="567"/>
                    <a:pt x="364" y="569"/>
                  </a:cubicBezTo>
                  <a:cubicBezTo>
                    <a:pt x="365" y="565"/>
                    <a:pt x="361" y="565"/>
                    <a:pt x="363" y="560"/>
                  </a:cubicBezTo>
                  <a:cubicBezTo>
                    <a:pt x="364" y="558"/>
                    <a:pt x="361" y="560"/>
                    <a:pt x="361" y="564"/>
                  </a:cubicBezTo>
                  <a:cubicBezTo>
                    <a:pt x="361" y="560"/>
                    <a:pt x="361" y="557"/>
                    <a:pt x="361" y="553"/>
                  </a:cubicBezTo>
                  <a:cubicBezTo>
                    <a:pt x="359" y="557"/>
                    <a:pt x="359" y="557"/>
                    <a:pt x="359" y="557"/>
                  </a:cubicBezTo>
                  <a:cubicBezTo>
                    <a:pt x="359" y="553"/>
                    <a:pt x="359" y="553"/>
                    <a:pt x="359" y="553"/>
                  </a:cubicBezTo>
                  <a:cubicBezTo>
                    <a:pt x="358" y="556"/>
                    <a:pt x="358" y="556"/>
                    <a:pt x="358" y="556"/>
                  </a:cubicBezTo>
                  <a:cubicBezTo>
                    <a:pt x="357" y="548"/>
                    <a:pt x="358" y="538"/>
                    <a:pt x="361" y="534"/>
                  </a:cubicBezTo>
                  <a:cubicBezTo>
                    <a:pt x="363" y="541"/>
                    <a:pt x="362" y="553"/>
                    <a:pt x="365" y="557"/>
                  </a:cubicBezTo>
                  <a:cubicBezTo>
                    <a:pt x="366" y="556"/>
                    <a:pt x="363" y="552"/>
                    <a:pt x="366" y="549"/>
                  </a:cubicBezTo>
                  <a:cubicBezTo>
                    <a:pt x="364" y="547"/>
                    <a:pt x="364" y="547"/>
                    <a:pt x="364" y="547"/>
                  </a:cubicBezTo>
                  <a:cubicBezTo>
                    <a:pt x="363" y="545"/>
                    <a:pt x="363" y="539"/>
                    <a:pt x="364" y="538"/>
                  </a:cubicBezTo>
                  <a:cubicBezTo>
                    <a:pt x="366" y="545"/>
                    <a:pt x="368" y="547"/>
                    <a:pt x="369" y="551"/>
                  </a:cubicBezTo>
                  <a:cubicBezTo>
                    <a:pt x="370" y="551"/>
                    <a:pt x="370" y="551"/>
                    <a:pt x="370" y="552"/>
                  </a:cubicBezTo>
                  <a:cubicBezTo>
                    <a:pt x="370" y="552"/>
                    <a:pt x="370" y="552"/>
                    <a:pt x="370" y="552"/>
                  </a:cubicBezTo>
                  <a:cubicBezTo>
                    <a:pt x="370" y="552"/>
                    <a:pt x="370" y="552"/>
                    <a:pt x="370" y="552"/>
                  </a:cubicBezTo>
                  <a:cubicBezTo>
                    <a:pt x="370" y="554"/>
                    <a:pt x="370" y="558"/>
                    <a:pt x="370" y="560"/>
                  </a:cubicBezTo>
                  <a:cubicBezTo>
                    <a:pt x="370" y="562"/>
                    <a:pt x="369" y="560"/>
                    <a:pt x="368" y="560"/>
                  </a:cubicBezTo>
                  <a:cubicBezTo>
                    <a:pt x="366" y="568"/>
                    <a:pt x="372" y="574"/>
                    <a:pt x="371" y="583"/>
                  </a:cubicBezTo>
                  <a:cubicBezTo>
                    <a:pt x="369" y="583"/>
                    <a:pt x="369" y="590"/>
                    <a:pt x="368" y="588"/>
                  </a:cubicBezTo>
                  <a:cubicBezTo>
                    <a:pt x="367" y="593"/>
                    <a:pt x="369" y="596"/>
                    <a:pt x="371" y="599"/>
                  </a:cubicBezTo>
                  <a:cubicBezTo>
                    <a:pt x="369" y="600"/>
                    <a:pt x="370" y="607"/>
                    <a:pt x="368" y="604"/>
                  </a:cubicBezTo>
                  <a:cubicBezTo>
                    <a:pt x="371" y="609"/>
                    <a:pt x="371" y="609"/>
                    <a:pt x="371" y="609"/>
                  </a:cubicBezTo>
                  <a:cubicBezTo>
                    <a:pt x="371" y="610"/>
                    <a:pt x="371" y="611"/>
                    <a:pt x="371" y="612"/>
                  </a:cubicBezTo>
                  <a:cubicBezTo>
                    <a:pt x="371" y="613"/>
                    <a:pt x="371" y="614"/>
                    <a:pt x="371" y="615"/>
                  </a:cubicBezTo>
                  <a:cubicBezTo>
                    <a:pt x="371" y="616"/>
                    <a:pt x="370" y="617"/>
                    <a:pt x="370" y="617"/>
                  </a:cubicBezTo>
                  <a:cubicBezTo>
                    <a:pt x="370" y="619"/>
                    <a:pt x="372" y="618"/>
                    <a:pt x="371" y="620"/>
                  </a:cubicBezTo>
                  <a:cubicBezTo>
                    <a:pt x="371" y="620"/>
                    <a:pt x="371" y="620"/>
                    <a:pt x="371" y="619"/>
                  </a:cubicBezTo>
                  <a:cubicBezTo>
                    <a:pt x="370" y="620"/>
                    <a:pt x="370" y="623"/>
                    <a:pt x="371" y="625"/>
                  </a:cubicBezTo>
                  <a:cubicBezTo>
                    <a:pt x="372" y="623"/>
                    <a:pt x="372" y="624"/>
                    <a:pt x="372" y="623"/>
                  </a:cubicBezTo>
                  <a:cubicBezTo>
                    <a:pt x="373" y="623"/>
                    <a:pt x="375" y="627"/>
                    <a:pt x="373" y="628"/>
                  </a:cubicBezTo>
                  <a:cubicBezTo>
                    <a:pt x="372" y="626"/>
                    <a:pt x="371" y="626"/>
                    <a:pt x="371" y="626"/>
                  </a:cubicBezTo>
                  <a:cubicBezTo>
                    <a:pt x="370" y="627"/>
                    <a:pt x="370" y="627"/>
                    <a:pt x="369" y="626"/>
                  </a:cubicBezTo>
                  <a:cubicBezTo>
                    <a:pt x="369" y="630"/>
                    <a:pt x="373" y="637"/>
                    <a:pt x="375" y="646"/>
                  </a:cubicBezTo>
                  <a:cubicBezTo>
                    <a:pt x="375" y="647"/>
                    <a:pt x="375" y="647"/>
                    <a:pt x="375" y="647"/>
                  </a:cubicBezTo>
                  <a:cubicBezTo>
                    <a:pt x="375" y="647"/>
                    <a:pt x="375" y="648"/>
                    <a:pt x="375" y="648"/>
                  </a:cubicBezTo>
                  <a:cubicBezTo>
                    <a:pt x="375" y="647"/>
                    <a:pt x="375" y="647"/>
                    <a:pt x="375" y="647"/>
                  </a:cubicBezTo>
                  <a:cubicBezTo>
                    <a:pt x="374" y="647"/>
                    <a:pt x="373" y="647"/>
                    <a:pt x="372" y="646"/>
                  </a:cubicBezTo>
                  <a:cubicBezTo>
                    <a:pt x="371" y="646"/>
                    <a:pt x="369" y="645"/>
                    <a:pt x="368" y="644"/>
                  </a:cubicBezTo>
                  <a:cubicBezTo>
                    <a:pt x="365" y="643"/>
                    <a:pt x="363" y="642"/>
                    <a:pt x="361" y="642"/>
                  </a:cubicBezTo>
                  <a:cubicBezTo>
                    <a:pt x="361" y="642"/>
                    <a:pt x="361" y="642"/>
                    <a:pt x="361" y="642"/>
                  </a:cubicBezTo>
                  <a:cubicBezTo>
                    <a:pt x="361" y="642"/>
                    <a:pt x="359" y="643"/>
                    <a:pt x="359" y="643"/>
                  </a:cubicBezTo>
                  <a:cubicBezTo>
                    <a:pt x="357" y="642"/>
                    <a:pt x="358" y="639"/>
                    <a:pt x="356" y="639"/>
                  </a:cubicBezTo>
                  <a:cubicBezTo>
                    <a:pt x="356" y="638"/>
                    <a:pt x="357" y="638"/>
                    <a:pt x="358" y="639"/>
                  </a:cubicBezTo>
                  <a:cubicBezTo>
                    <a:pt x="360" y="639"/>
                    <a:pt x="361" y="640"/>
                    <a:pt x="362" y="640"/>
                  </a:cubicBezTo>
                  <a:cubicBezTo>
                    <a:pt x="359" y="637"/>
                    <a:pt x="360" y="637"/>
                    <a:pt x="361" y="636"/>
                  </a:cubicBezTo>
                  <a:cubicBezTo>
                    <a:pt x="362" y="636"/>
                    <a:pt x="362" y="636"/>
                    <a:pt x="361" y="634"/>
                  </a:cubicBezTo>
                  <a:cubicBezTo>
                    <a:pt x="361" y="637"/>
                    <a:pt x="360" y="636"/>
                    <a:pt x="357" y="635"/>
                  </a:cubicBezTo>
                  <a:cubicBezTo>
                    <a:pt x="355" y="634"/>
                    <a:pt x="353" y="633"/>
                    <a:pt x="352" y="633"/>
                  </a:cubicBezTo>
                  <a:cubicBezTo>
                    <a:pt x="349" y="631"/>
                    <a:pt x="353" y="632"/>
                    <a:pt x="352" y="631"/>
                  </a:cubicBezTo>
                  <a:cubicBezTo>
                    <a:pt x="352" y="631"/>
                    <a:pt x="352" y="631"/>
                    <a:pt x="351" y="631"/>
                  </a:cubicBezTo>
                  <a:cubicBezTo>
                    <a:pt x="351" y="632"/>
                    <a:pt x="351" y="632"/>
                    <a:pt x="351" y="632"/>
                  </a:cubicBezTo>
                  <a:cubicBezTo>
                    <a:pt x="350" y="631"/>
                    <a:pt x="349" y="630"/>
                    <a:pt x="350" y="629"/>
                  </a:cubicBezTo>
                  <a:cubicBezTo>
                    <a:pt x="349" y="628"/>
                    <a:pt x="349" y="628"/>
                    <a:pt x="348" y="628"/>
                  </a:cubicBezTo>
                  <a:cubicBezTo>
                    <a:pt x="346" y="627"/>
                    <a:pt x="346" y="627"/>
                    <a:pt x="346" y="627"/>
                  </a:cubicBezTo>
                  <a:cubicBezTo>
                    <a:pt x="346" y="626"/>
                    <a:pt x="345" y="626"/>
                    <a:pt x="344" y="626"/>
                  </a:cubicBezTo>
                  <a:cubicBezTo>
                    <a:pt x="341" y="624"/>
                    <a:pt x="338" y="623"/>
                    <a:pt x="335" y="623"/>
                  </a:cubicBezTo>
                  <a:cubicBezTo>
                    <a:pt x="342" y="625"/>
                    <a:pt x="332" y="624"/>
                    <a:pt x="338" y="627"/>
                  </a:cubicBezTo>
                  <a:cubicBezTo>
                    <a:pt x="336" y="627"/>
                    <a:pt x="331" y="625"/>
                    <a:pt x="328" y="623"/>
                  </a:cubicBezTo>
                  <a:cubicBezTo>
                    <a:pt x="332" y="624"/>
                    <a:pt x="325" y="617"/>
                    <a:pt x="332" y="623"/>
                  </a:cubicBezTo>
                  <a:cubicBezTo>
                    <a:pt x="332" y="620"/>
                    <a:pt x="328" y="621"/>
                    <a:pt x="325" y="618"/>
                  </a:cubicBezTo>
                  <a:cubicBezTo>
                    <a:pt x="327" y="619"/>
                    <a:pt x="332" y="620"/>
                    <a:pt x="331" y="619"/>
                  </a:cubicBezTo>
                  <a:cubicBezTo>
                    <a:pt x="328" y="619"/>
                    <a:pt x="324" y="616"/>
                    <a:pt x="321" y="613"/>
                  </a:cubicBezTo>
                  <a:cubicBezTo>
                    <a:pt x="317" y="611"/>
                    <a:pt x="315" y="608"/>
                    <a:pt x="313" y="608"/>
                  </a:cubicBezTo>
                  <a:cubicBezTo>
                    <a:pt x="308" y="608"/>
                    <a:pt x="302" y="605"/>
                    <a:pt x="296" y="604"/>
                  </a:cubicBezTo>
                  <a:cubicBezTo>
                    <a:pt x="295" y="602"/>
                    <a:pt x="293" y="600"/>
                    <a:pt x="290" y="598"/>
                  </a:cubicBezTo>
                  <a:close/>
                  <a:moveTo>
                    <a:pt x="316" y="629"/>
                  </a:moveTo>
                  <a:cubicBezTo>
                    <a:pt x="316" y="629"/>
                    <a:pt x="315" y="629"/>
                    <a:pt x="315" y="629"/>
                  </a:cubicBezTo>
                  <a:cubicBezTo>
                    <a:pt x="314" y="629"/>
                    <a:pt x="313" y="628"/>
                    <a:pt x="312" y="627"/>
                  </a:cubicBezTo>
                  <a:cubicBezTo>
                    <a:pt x="312" y="627"/>
                    <a:pt x="313" y="626"/>
                    <a:pt x="316" y="629"/>
                  </a:cubicBezTo>
                  <a:close/>
                  <a:moveTo>
                    <a:pt x="381" y="309"/>
                  </a:moveTo>
                  <a:cubicBezTo>
                    <a:pt x="381" y="307"/>
                    <a:pt x="381" y="307"/>
                    <a:pt x="381" y="307"/>
                  </a:cubicBezTo>
                  <a:cubicBezTo>
                    <a:pt x="381" y="305"/>
                    <a:pt x="381" y="305"/>
                    <a:pt x="381" y="305"/>
                  </a:cubicBezTo>
                  <a:cubicBezTo>
                    <a:pt x="381" y="304"/>
                    <a:pt x="381" y="303"/>
                    <a:pt x="381" y="302"/>
                  </a:cubicBezTo>
                  <a:cubicBezTo>
                    <a:pt x="382" y="297"/>
                    <a:pt x="383" y="292"/>
                    <a:pt x="383" y="289"/>
                  </a:cubicBezTo>
                  <a:cubicBezTo>
                    <a:pt x="381" y="292"/>
                    <a:pt x="381" y="288"/>
                    <a:pt x="380" y="288"/>
                  </a:cubicBezTo>
                  <a:cubicBezTo>
                    <a:pt x="381" y="286"/>
                    <a:pt x="382" y="286"/>
                    <a:pt x="382" y="287"/>
                  </a:cubicBezTo>
                  <a:cubicBezTo>
                    <a:pt x="383" y="283"/>
                    <a:pt x="385" y="281"/>
                    <a:pt x="386" y="280"/>
                  </a:cubicBezTo>
                  <a:cubicBezTo>
                    <a:pt x="386" y="288"/>
                    <a:pt x="386" y="288"/>
                    <a:pt x="386" y="288"/>
                  </a:cubicBezTo>
                  <a:cubicBezTo>
                    <a:pt x="387" y="286"/>
                    <a:pt x="387" y="285"/>
                    <a:pt x="388" y="283"/>
                  </a:cubicBezTo>
                  <a:cubicBezTo>
                    <a:pt x="388" y="296"/>
                    <a:pt x="388" y="296"/>
                    <a:pt x="388" y="296"/>
                  </a:cubicBezTo>
                  <a:cubicBezTo>
                    <a:pt x="387" y="297"/>
                    <a:pt x="387" y="298"/>
                    <a:pt x="386" y="297"/>
                  </a:cubicBezTo>
                  <a:cubicBezTo>
                    <a:pt x="387" y="300"/>
                    <a:pt x="385" y="304"/>
                    <a:pt x="386" y="306"/>
                  </a:cubicBezTo>
                  <a:cubicBezTo>
                    <a:pt x="387" y="303"/>
                    <a:pt x="387" y="303"/>
                    <a:pt x="388" y="305"/>
                  </a:cubicBezTo>
                  <a:cubicBezTo>
                    <a:pt x="388" y="309"/>
                    <a:pt x="388" y="309"/>
                    <a:pt x="388" y="309"/>
                  </a:cubicBezTo>
                  <a:cubicBezTo>
                    <a:pt x="387" y="309"/>
                    <a:pt x="387" y="308"/>
                    <a:pt x="386" y="310"/>
                  </a:cubicBezTo>
                  <a:cubicBezTo>
                    <a:pt x="387" y="317"/>
                    <a:pt x="387" y="317"/>
                    <a:pt x="387" y="317"/>
                  </a:cubicBezTo>
                  <a:cubicBezTo>
                    <a:pt x="387" y="311"/>
                    <a:pt x="387" y="311"/>
                    <a:pt x="387" y="311"/>
                  </a:cubicBezTo>
                  <a:cubicBezTo>
                    <a:pt x="388" y="312"/>
                    <a:pt x="388" y="312"/>
                    <a:pt x="388" y="312"/>
                  </a:cubicBezTo>
                  <a:cubicBezTo>
                    <a:pt x="388" y="353"/>
                    <a:pt x="388" y="353"/>
                    <a:pt x="388" y="353"/>
                  </a:cubicBezTo>
                  <a:cubicBezTo>
                    <a:pt x="386" y="357"/>
                    <a:pt x="384" y="358"/>
                    <a:pt x="382" y="360"/>
                  </a:cubicBezTo>
                  <a:cubicBezTo>
                    <a:pt x="382" y="358"/>
                    <a:pt x="381" y="355"/>
                    <a:pt x="381" y="353"/>
                  </a:cubicBezTo>
                  <a:cubicBezTo>
                    <a:pt x="383" y="353"/>
                    <a:pt x="383" y="353"/>
                    <a:pt x="383" y="353"/>
                  </a:cubicBezTo>
                  <a:cubicBezTo>
                    <a:pt x="384" y="342"/>
                    <a:pt x="379" y="334"/>
                    <a:pt x="380" y="323"/>
                  </a:cubicBezTo>
                  <a:cubicBezTo>
                    <a:pt x="382" y="325"/>
                    <a:pt x="381" y="329"/>
                    <a:pt x="381" y="328"/>
                  </a:cubicBezTo>
                  <a:cubicBezTo>
                    <a:pt x="382" y="322"/>
                    <a:pt x="377" y="322"/>
                    <a:pt x="379" y="316"/>
                  </a:cubicBezTo>
                  <a:cubicBezTo>
                    <a:pt x="380" y="325"/>
                    <a:pt x="380" y="310"/>
                    <a:pt x="382" y="318"/>
                  </a:cubicBezTo>
                  <a:cubicBezTo>
                    <a:pt x="381" y="315"/>
                    <a:pt x="381" y="312"/>
                    <a:pt x="381" y="309"/>
                  </a:cubicBezTo>
                  <a:close/>
                  <a:moveTo>
                    <a:pt x="386" y="549"/>
                  </a:moveTo>
                  <a:cubicBezTo>
                    <a:pt x="385" y="548"/>
                    <a:pt x="385" y="548"/>
                    <a:pt x="385" y="548"/>
                  </a:cubicBezTo>
                  <a:cubicBezTo>
                    <a:pt x="386" y="541"/>
                    <a:pt x="386" y="535"/>
                    <a:pt x="386" y="530"/>
                  </a:cubicBezTo>
                  <a:cubicBezTo>
                    <a:pt x="387" y="532"/>
                    <a:pt x="387" y="534"/>
                    <a:pt x="387" y="536"/>
                  </a:cubicBezTo>
                  <a:cubicBezTo>
                    <a:pt x="387" y="536"/>
                    <a:pt x="388" y="535"/>
                    <a:pt x="388" y="534"/>
                  </a:cubicBezTo>
                  <a:cubicBezTo>
                    <a:pt x="388" y="549"/>
                    <a:pt x="388" y="549"/>
                    <a:pt x="388" y="549"/>
                  </a:cubicBezTo>
                  <a:cubicBezTo>
                    <a:pt x="387" y="547"/>
                    <a:pt x="387" y="544"/>
                    <a:pt x="387" y="541"/>
                  </a:cubicBezTo>
                  <a:cubicBezTo>
                    <a:pt x="387" y="542"/>
                    <a:pt x="386" y="545"/>
                    <a:pt x="386" y="549"/>
                  </a:cubicBezTo>
                  <a:close/>
                  <a:moveTo>
                    <a:pt x="382" y="446"/>
                  </a:moveTo>
                  <a:cubicBezTo>
                    <a:pt x="382" y="443"/>
                    <a:pt x="381" y="441"/>
                    <a:pt x="382" y="440"/>
                  </a:cubicBezTo>
                  <a:cubicBezTo>
                    <a:pt x="382" y="440"/>
                    <a:pt x="385" y="445"/>
                    <a:pt x="388" y="450"/>
                  </a:cubicBezTo>
                  <a:cubicBezTo>
                    <a:pt x="388" y="454"/>
                    <a:pt x="388" y="454"/>
                    <a:pt x="388" y="454"/>
                  </a:cubicBezTo>
                  <a:cubicBezTo>
                    <a:pt x="386" y="455"/>
                    <a:pt x="384" y="461"/>
                    <a:pt x="381" y="468"/>
                  </a:cubicBezTo>
                  <a:cubicBezTo>
                    <a:pt x="382" y="460"/>
                    <a:pt x="382" y="453"/>
                    <a:pt x="383" y="445"/>
                  </a:cubicBezTo>
                  <a:lnTo>
                    <a:pt x="382" y="446"/>
                  </a:lnTo>
                  <a:close/>
                  <a:moveTo>
                    <a:pt x="388" y="402"/>
                  </a:moveTo>
                  <a:cubicBezTo>
                    <a:pt x="387" y="401"/>
                    <a:pt x="387" y="397"/>
                    <a:pt x="388" y="394"/>
                  </a:cubicBezTo>
                  <a:lnTo>
                    <a:pt x="388" y="402"/>
                  </a:lnTo>
                  <a:close/>
                  <a:moveTo>
                    <a:pt x="388" y="382"/>
                  </a:moveTo>
                  <a:cubicBezTo>
                    <a:pt x="388" y="382"/>
                    <a:pt x="388" y="382"/>
                    <a:pt x="388" y="383"/>
                  </a:cubicBezTo>
                  <a:cubicBezTo>
                    <a:pt x="388" y="382"/>
                    <a:pt x="388" y="382"/>
                    <a:pt x="388" y="382"/>
                  </a:cubicBezTo>
                  <a:cubicBezTo>
                    <a:pt x="388" y="391"/>
                    <a:pt x="388" y="391"/>
                    <a:pt x="388" y="391"/>
                  </a:cubicBezTo>
                  <a:cubicBezTo>
                    <a:pt x="387" y="392"/>
                    <a:pt x="387" y="393"/>
                    <a:pt x="387" y="394"/>
                  </a:cubicBezTo>
                  <a:cubicBezTo>
                    <a:pt x="385" y="387"/>
                    <a:pt x="385" y="387"/>
                    <a:pt x="385" y="387"/>
                  </a:cubicBezTo>
                  <a:cubicBezTo>
                    <a:pt x="385" y="388"/>
                    <a:pt x="385" y="388"/>
                    <a:pt x="385" y="388"/>
                  </a:cubicBezTo>
                  <a:cubicBezTo>
                    <a:pt x="385" y="386"/>
                    <a:pt x="385" y="384"/>
                    <a:pt x="384" y="382"/>
                  </a:cubicBezTo>
                  <a:cubicBezTo>
                    <a:pt x="386" y="381"/>
                    <a:pt x="387" y="381"/>
                    <a:pt x="388" y="382"/>
                  </a:cubicBezTo>
                  <a:close/>
                  <a:moveTo>
                    <a:pt x="387" y="520"/>
                  </a:moveTo>
                  <a:cubicBezTo>
                    <a:pt x="387" y="522"/>
                    <a:pt x="387" y="523"/>
                    <a:pt x="387" y="523"/>
                  </a:cubicBezTo>
                  <a:cubicBezTo>
                    <a:pt x="387" y="522"/>
                    <a:pt x="387" y="521"/>
                    <a:pt x="387" y="520"/>
                  </a:cubicBezTo>
                  <a:cubicBezTo>
                    <a:pt x="387" y="520"/>
                    <a:pt x="387" y="520"/>
                    <a:pt x="387" y="520"/>
                  </a:cubicBezTo>
                  <a:close/>
                  <a:moveTo>
                    <a:pt x="368" y="274"/>
                  </a:moveTo>
                  <a:cubicBezTo>
                    <a:pt x="373" y="273"/>
                    <a:pt x="377" y="273"/>
                    <a:pt x="377" y="273"/>
                  </a:cubicBezTo>
                  <a:cubicBezTo>
                    <a:pt x="377" y="272"/>
                    <a:pt x="377" y="272"/>
                    <a:pt x="377" y="272"/>
                  </a:cubicBezTo>
                  <a:cubicBezTo>
                    <a:pt x="381" y="272"/>
                    <a:pt x="384" y="272"/>
                    <a:pt x="388" y="272"/>
                  </a:cubicBezTo>
                  <a:cubicBezTo>
                    <a:pt x="388" y="276"/>
                    <a:pt x="388" y="276"/>
                    <a:pt x="388" y="276"/>
                  </a:cubicBezTo>
                  <a:cubicBezTo>
                    <a:pt x="387" y="276"/>
                    <a:pt x="387" y="277"/>
                    <a:pt x="386" y="277"/>
                  </a:cubicBezTo>
                  <a:cubicBezTo>
                    <a:pt x="386" y="277"/>
                    <a:pt x="386" y="277"/>
                    <a:pt x="385" y="276"/>
                  </a:cubicBezTo>
                  <a:cubicBezTo>
                    <a:pt x="385" y="276"/>
                    <a:pt x="385" y="276"/>
                    <a:pt x="385" y="276"/>
                  </a:cubicBezTo>
                  <a:cubicBezTo>
                    <a:pt x="384" y="276"/>
                    <a:pt x="384" y="276"/>
                    <a:pt x="384" y="276"/>
                  </a:cubicBezTo>
                  <a:cubicBezTo>
                    <a:pt x="384" y="276"/>
                    <a:pt x="384" y="275"/>
                    <a:pt x="384" y="276"/>
                  </a:cubicBezTo>
                  <a:cubicBezTo>
                    <a:pt x="382" y="277"/>
                    <a:pt x="379" y="278"/>
                    <a:pt x="377" y="279"/>
                  </a:cubicBezTo>
                  <a:cubicBezTo>
                    <a:pt x="377" y="278"/>
                    <a:pt x="377" y="278"/>
                    <a:pt x="377" y="278"/>
                  </a:cubicBezTo>
                  <a:cubicBezTo>
                    <a:pt x="370" y="279"/>
                    <a:pt x="370" y="279"/>
                    <a:pt x="370" y="279"/>
                  </a:cubicBezTo>
                  <a:cubicBezTo>
                    <a:pt x="371" y="278"/>
                    <a:pt x="371" y="278"/>
                    <a:pt x="371" y="278"/>
                  </a:cubicBezTo>
                  <a:cubicBezTo>
                    <a:pt x="366" y="280"/>
                    <a:pt x="366" y="280"/>
                    <a:pt x="366" y="280"/>
                  </a:cubicBezTo>
                  <a:cubicBezTo>
                    <a:pt x="367" y="278"/>
                    <a:pt x="365" y="279"/>
                    <a:pt x="366" y="278"/>
                  </a:cubicBezTo>
                  <a:cubicBezTo>
                    <a:pt x="365" y="276"/>
                    <a:pt x="362" y="277"/>
                    <a:pt x="359" y="278"/>
                  </a:cubicBezTo>
                  <a:cubicBezTo>
                    <a:pt x="358" y="278"/>
                    <a:pt x="356" y="279"/>
                    <a:pt x="355" y="279"/>
                  </a:cubicBezTo>
                  <a:cubicBezTo>
                    <a:pt x="354" y="279"/>
                    <a:pt x="353" y="279"/>
                    <a:pt x="352" y="279"/>
                  </a:cubicBezTo>
                  <a:cubicBezTo>
                    <a:pt x="351" y="279"/>
                    <a:pt x="350" y="279"/>
                    <a:pt x="349" y="279"/>
                  </a:cubicBezTo>
                  <a:cubicBezTo>
                    <a:pt x="350" y="278"/>
                    <a:pt x="350" y="278"/>
                    <a:pt x="350" y="278"/>
                  </a:cubicBezTo>
                  <a:cubicBezTo>
                    <a:pt x="347" y="280"/>
                    <a:pt x="337" y="280"/>
                    <a:pt x="331" y="280"/>
                  </a:cubicBezTo>
                  <a:cubicBezTo>
                    <a:pt x="331" y="279"/>
                    <a:pt x="331" y="279"/>
                    <a:pt x="331" y="279"/>
                  </a:cubicBezTo>
                  <a:cubicBezTo>
                    <a:pt x="334" y="278"/>
                    <a:pt x="335" y="277"/>
                    <a:pt x="334" y="277"/>
                  </a:cubicBezTo>
                  <a:cubicBezTo>
                    <a:pt x="337" y="276"/>
                    <a:pt x="340" y="276"/>
                    <a:pt x="343" y="275"/>
                  </a:cubicBezTo>
                  <a:cubicBezTo>
                    <a:pt x="343" y="276"/>
                    <a:pt x="344" y="276"/>
                    <a:pt x="345" y="276"/>
                  </a:cubicBezTo>
                  <a:cubicBezTo>
                    <a:pt x="346" y="276"/>
                    <a:pt x="348" y="275"/>
                    <a:pt x="349" y="275"/>
                  </a:cubicBezTo>
                  <a:cubicBezTo>
                    <a:pt x="353" y="274"/>
                    <a:pt x="358" y="274"/>
                    <a:pt x="362" y="274"/>
                  </a:cubicBezTo>
                  <a:cubicBezTo>
                    <a:pt x="361" y="274"/>
                    <a:pt x="361" y="275"/>
                    <a:pt x="360" y="275"/>
                  </a:cubicBezTo>
                  <a:cubicBezTo>
                    <a:pt x="360" y="275"/>
                    <a:pt x="364" y="274"/>
                    <a:pt x="368" y="274"/>
                  </a:cubicBezTo>
                  <a:close/>
                  <a:moveTo>
                    <a:pt x="310" y="625"/>
                  </a:moveTo>
                  <a:cubicBezTo>
                    <a:pt x="310" y="626"/>
                    <a:pt x="310" y="626"/>
                    <a:pt x="310" y="626"/>
                  </a:cubicBezTo>
                  <a:cubicBezTo>
                    <a:pt x="309" y="626"/>
                    <a:pt x="308" y="625"/>
                    <a:pt x="307" y="624"/>
                  </a:cubicBezTo>
                  <a:cubicBezTo>
                    <a:pt x="308" y="624"/>
                    <a:pt x="309" y="625"/>
                    <a:pt x="310" y="625"/>
                  </a:cubicBezTo>
                  <a:close/>
                  <a:moveTo>
                    <a:pt x="522" y="1351"/>
                  </a:moveTo>
                  <a:cubicBezTo>
                    <a:pt x="517" y="1352"/>
                    <a:pt x="520" y="1350"/>
                    <a:pt x="519" y="1349"/>
                  </a:cubicBezTo>
                  <a:cubicBezTo>
                    <a:pt x="522" y="1347"/>
                    <a:pt x="527" y="1343"/>
                    <a:pt x="529" y="1345"/>
                  </a:cubicBezTo>
                  <a:cubicBezTo>
                    <a:pt x="529" y="1345"/>
                    <a:pt x="528" y="1345"/>
                    <a:pt x="528" y="1346"/>
                  </a:cubicBezTo>
                  <a:cubicBezTo>
                    <a:pt x="541" y="1343"/>
                    <a:pt x="531" y="1340"/>
                    <a:pt x="537" y="1338"/>
                  </a:cubicBezTo>
                  <a:cubicBezTo>
                    <a:pt x="533" y="1338"/>
                    <a:pt x="530" y="1338"/>
                    <a:pt x="527" y="1340"/>
                  </a:cubicBezTo>
                  <a:cubicBezTo>
                    <a:pt x="526" y="1340"/>
                    <a:pt x="519" y="1343"/>
                    <a:pt x="516" y="1345"/>
                  </a:cubicBezTo>
                  <a:cubicBezTo>
                    <a:pt x="520" y="1343"/>
                    <a:pt x="523" y="1343"/>
                    <a:pt x="527" y="1344"/>
                  </a:cubicBezTo>
                  <a:cubicBezTo>
                    <a:pt x="524" y="1344"/>
                    <a:pt x="524" y="1346"/>
                    <a:pt x="521" y="1346"/>
                  </a:cubicBezTo>
                  <a:cubicBezTo>
                    <a:pt x="522" y="1345"/>
                    <a:pt x="522" y="1345"/>
                    <a:pt x="522" y="1345"/>
                  </a:cubicBezTo>
                  <a:cubicBezTo>
                    <a:pt x="519" y="1347"/>
                    <a:pt x="519" y="1347"/>
                    <a:pt x="519" y="1347"/>
                  </a:cubicBezTo>
                  <a:cubicBezTo>
                    <a:pt x="518" y="1346"/>
                    <a:pt x="516" y="1347"/>
                    <a:pt x="514" y="1347"/>
                  </a:cubicBezTo>
                  <a:cubicBezTo>
                    <a:pt x="512" y="1347"/>
                    <a:pt x="511" y="1347"/>
                    <a:pt x="514" y="1345"/>
                  </a:cubicBezTo>
                  <a:cubicBezTo>
                    <a:pt x="509" y="1347"/>
                    <a:pt x="512" y="1347"/>
                    <a:pt x="508" y="1349"/>
                  </a:cubicBezTo>
                  <a:cubicBezTo>
                    <a:pt x="508" y="1349"/>
                    <a:pt x="510" y="1349"/>
                    <a:pt x="513" y="1348"/>
                  </a:cubicBezTo>
                  <a:cubicBezTo>
                    <a:pt x="514" y="1348"/>
                    <a:pt x="515" y="1348"/>
                    <a:pt x="516" y="1348"/>
                  </a:cubicBezTo>
                  <a:cubicBezTo>
                    <a:pt x="516" y="1348"/>
                    <a:pt x="517" y="1348"/>
                    <a:pt x="517" y="1348"/>
                  </a:cubicBezTo>
                  <a:cubicBezTo>
                    <a:pt x="517" y="1350"/>
                    <a:pt x="517" y="1350"/>
                    <a:pt x="517" y="1350"/>
                  </a:cubicBezTo>
                  <a:cubicBezTo>
                    <a:pt x="515" y="1352"/>
                    <a:pt x="513" y="1351"/>
                    <a:pt x="510" y="1351"/>
                  </a:cubicBezTo>
                  <a:cubicBezTo>
                    <a:pt x="511" y="1354"/>
                    <a:pt x="511" y="1354"/>
                    <a:pt x="511" y="1354"/>
                  </a:cubicBezTo>
                  <a:cubicBezTo>
                    <a:pt x="504" y="1353"/>
                    <a:pt x="504" y="1353"/>
                    <a:pt x="504" y="1353"/>
                  </a:cubicBezTo>
                  <a:cubicBezTo>
                    <a:pt x="505" y="1354"/>
                    <a:pt x="500" y="1355"/>
                    <a:pt x="499" y="1355"/>
                  </a:cubicBezTo>
                  <a:cubicBezTo>
                    <a:pt x="497" y="1355"/>
                    <a:pt x="498" y="1351"/>
                    <a:pt x="495" y="1353"/>
                  </a:cubicBezTo>
                  <a:cubicBezTo>
                    <a:pt x="495" y="1354"/>
                    <a:pt x="495" y="1354"/>
                    <a:pt x="495" y="1354"/>
                  </a:cubicBezTo>
                  <a:cubicBezTo>
                    <a:pt x="494" y="1355"/>
                    <a:pt x="493" y="1355"/>
                    <a:pt x="490" y="1355"/>
                  </a:cubicBezTo>
                  <a:cubicBezTo>
                    <a:pt x="491" y="1355"/>
                    <a:pt x="491" y="1354"/>
                    <a:pt x="492" y="1354"/>
                  </a:cubicBezTo>
                  <a:cubicBezTo>
                    <a:pt x="490" y="1354"/>
                    <a:pt x="488" y="1354"/>
                    <a:pt x="486" y="1355"/>
                  </a:cubicBezTo>
                  <a:cubicBezTo>
                    <a:pt x="484" y="1356"/>
                    <a:pt x="483" y="1356"/>
                    <a:pt x="484" y="1354"/>
                  </a:cubicBezTo>
                  <a:cubicBezTo>
                    <a:pt x="485" y="1352"/>
                    <a:pt x="486" y="1353"/>
                    <a:pt x="487" y="1350"/>
                  </a:cubicBezTo>
                  <a:cubicBezTo>
                    <a:pt x="488" y="1352"/>
                    <a:pt x="489" y="1351"/>
                    <a:pt x="490" y="1350"/>
                  </a:cubicBezTo>
                  <a:cubicBezTo>
                    <a:pt x="492" y="1349"/>
                    <a:pt x="492" y="1347"/>
                    <a:pt x="494" y="1348"/>
                  </a:cubicBezTo>
                  <a:cubicBezTo>
                    <a:pt x="493" y="1350"/>
                    <a:pt x="495" y="1349"/>
                    <a:pt x="495" y="1349"/>
                  </a:cubicBezTo>
                  <a:cubicBezTo>
                    <a:pt x="496" y="1348"/>
                    <a:pt x="496" y="1348"/>
                    <a:pt x="497" y="1348"/>
                  </a:cubicBezTo>
                  <a:cubicBezTo>
                    <a:pt x="497" y="1348"/>
                    <a:pt x="497" y="1348"/>
                    <a:pt x="497" y="1348"/>
                  </a:cubicBezTo>
                  <a:cubicBezTo>
                    <a:pt x="497" y="1348"/>
                    <a:pt x="498" y="1349"/>
                    <a:pt x="498" y="1349"/>
                  </a:cubicBezTo>
                  <a:cubicBezTo>
                    <a:pt x="497" y="1349"/>
                    <a:pt x="497" y="1349"/>
                    <a:pt x="497" y="1349"/>
                  </a:cubicBezTo>
                  <a:cubicBezTo>
                    <a:pt x="497" y="1349"/>
                    <a:pt x="497" y="1349"/>
                    <a:pt x="497" y="1349"/>
                  </a:cubicBezTo>
                  <a:cubicBezTo>
                    <a:pt x="497" y="1349"/>
                    <a:pt x="497" y="1349"/>
                    <a:pt x="497" y="1349"/>
                  </a:cubicBezTo>
                  <a:cubicBezTo>
                    <a:pt x="496" y="1350"/>
                    <a:pt x="496" y="1350"/>
                    <a:pt x="495" y="1351"/>
                  </a:cubicBezTo>
                  <a:cubicBezTo>
                    <a:pt x="495" y="1351"/>
                    <a:pt x="494" y="1352"/>
                    <a:pt x="494" y="1353"/>
                  </a:cubicBezTo>
                  <a:cubicBezTo>
                    <a:pt x="495" y="1352"/>
                    <a:pt x="496" y="1352"/>
                    <a:pt x="497" y="1352"/>
                  </a:cubicBezTo>
                  <a:cubicBezTo>
                    <a:pt x="497" y="1352"/>
                    <a:pt x="498" y="1352"/>
                    <a:pt x="498" y="1352"/>
                  </a:cubicBezTo>
                  <a:cubicBezTo>
                    <a:pt x="498" y="1352"/>
                    <a:pt x="499" y="1352"/>
                    <a:pt x="499" y="1351"/>
                  </a:cubicBezTo>
                  <a:cubicBezTo>
                    <a:pt x="500" y="1351"/>
                    <a:pt x="501" y="1351"/>
                    <a:pt x="502" y="1351"/>
                  </a:cubicBezTo>
                  <a:cubicBezTo>
                    <a:pt x="499" y="1350"/>
                    <a:pt x="500" y="1347"/>
                    <a:pt x="501" y="1345"/>
                  </a:cubicBezTo>
                  <a:cubicBezTo>
                    <a:pt x="500" y="1346"/>
                    <a:pt x="499" y="1346"/>
                    <a:pt x="498" y="1346"/>
                  </a:cubicBezTo>
                  <a:cubicBezTo>
                    <a:pt x="498" y="1346"/>
                    <a:pt x="497" y="1347"/>
                    <a:pt x="497" y="1347"/>
                  </a:cubicBezTo>
                  <a:cubicBezTo>
                    <a:pt x="497" y="1347"/>
                    <a:pt x="497" y="1347"/>
                    <a:pt x="496" y="1347"/>
                  </a:cubicBezTo>
                  <a:cubicBezTo>
                    <a:pt x="496" y="1347"/>
                    <a:pt x="495" y="1346"/>
                    <a:pt x="495" y="1346"/>
                  </a:cubicBezTo>
                  <a:cubicBezTo>
                    <a:pt x="493" y="1346"/>
                    <a:pt x="493" y="1345"/>
                    <a:pt x="492" y="1345"/>
                  </a:cubicBezTo>
                  <a:cubicBezTo>
                    <a:pt x="492" y="1345"/>
                    <a:pt x="492" y="1345"/>
                    <a:pt x="491" y="1346"/>
                  </a:cubicBezTo>
                  <a:cubicBezTo>
                    <a:pt x="491" y="1347"/>
                    <a:pt x="491" y="1348"/>
                    <a:pt x="491" y="1348"/>
                  </a:cubicBezTo>
                  <a:cubicBezTo>
                    <a:pt x="489" y="1349"/>
                    <a:pt x="489" y="1348"/>
                    <a:pt x="490" y="1347"/>
                  </a:cubicBezTo>
                  <a:cubicBezTo>
                    <a:pt x="491" y="1346"/>
                    <a:pt x="492" y="1345"/>
                    <a:pt x="492" y="1345"/>
                  </a:cubicBezTo>
                  <a:cubicBezTo>
                    <a:pt x="492" y="1345"/>
                    <a:pt x="491" y="1345"/>
                    <a:pt x="490" y="1346"/>
                  </a:cubicBezTo>
                  <a:cubicBezTo>
                    <a:pt x="490" y="1347"/>
                    <a:pt x="489" y="1347"/>
                    <a:pt x="489" y="1347"/>
                  </a:cubicBezTo>
                  <a:cubicBezTo>
                    <a:pt x="489" y="1347"/>
                    <a:pt x="489" y="1347"/>
                    <a:pt x="489" y="1347"/>
                  </a:cubicBezTo>
                  <a:cubicBezTo>
                    <a:pt x="489" y="1347"/>
                    <a:pt x="488" y="1348"/>
                    <a:pt x="488" y="1348"/>
                  </a:cubicBezTo>
                  <a:cubicBezTo>
                    <a:pt x="487" y="1349"/>
                    <a:pt x="486" y="1349"/>
                    <a:pt x="486" y="1349"/>
                  </a:cubicBezTo>
                  <a:cubicBezTo>
                    <a:pt x="486" y="1350"/>
                    <a:pt x="487" y="1349"/>
                    <a:pt x="487" y="1349"/>
                  </a:cubicBezTo>
                  <a:cubicBezTo>
                    <a:pt x="488" y="1348"/>
                    <a:pt x="488" y="1348"/>
                    <a:pt x="488" y="1349"/>
                  </a:cubicBezTo>
                  <a:cubicBezTo>
                    <a:pt x="488" y="1350"/>
                    <a:pt x="486" y="1351"/>
                    <a:pt x="484" y="1353"/>
                  </a:cubicBezTo>
                  <a:cubicBezTo>
                    <a:pt x="484" y="1353"/>
                    <a:pt x="484" y="1353"/>
                    <a:pt x="484" y="1353"/>
                  </a:cubicBezTo>
                  <a:cubicBezTo>
                    <a:pt x="484" y="1352"/>
                    <a:pt x="484" y="1352"/>
                    <a:pt x="484" y="1351"/>
                  </a:cubicBezTo>
                  <a:cubicBezTo>
                    <a:pt x="484" y="1350"/>
                    <a:pt x="485" y="1350"/>
                    <a:pt x="486" y="1350"/>
                  </a:cubicBezTo>
                  <a:cubicBezTo>
                    <a:pt x="486" y="1350"/>
                    <a:pt x="485" y="1350"/>
                    <a:pt x="484" y="1349"/>
                  </a:cubicBezTo>
                  <a:cubicBezTo>
                    <a:pt x="483" y="1349"/>
                    <a:pt x="483" y="1349"/>
                    <a:pt x="483" y="1349"/>
                  </a:cubicBezTo>
                  <a:cubicBezTo>
                    <a:pt x="484" y="1348"/>
                    <a:pt x="484" y="1348"/>
                    <a:pt x="485" y="1348"/>
                  </a:cubicBezTo>
                  <a:cubicBezTo>
                    <a:pt x="484" y="1346"/>
                    <a:pt x="484" y="1346"/>
                    <a:pt x="484" y="1346"/>
                  </a:cubicBezTo>
                  <a:cubicBezTo>
                    <a:pt x="485" y="1346"/>
                    <a:pt x="485" y="1346"/>
                    <a:pt x="485" y="1346"/>
                  </a:cubicBezTo>
                  <a:cubicBezTo>
                    <a:pt x="484" y="1345"/>
                    <a:pt x="483" y="1342"/>
                    <a:pt x="481" y="1341"/>
                  </a:cubicBezTo>
                  <a:cubicBezTo>
                    <a:pt x="479" y="1345"/>
                    <a:pt x="479" y="1339"/>
                    <a:pt x="478" y="1338"/>
                  </a:cubicBezTo>
                  <a:cubicBezTo>
                    <a:pt x="478" y="1337"/>
                    <a:pt x="479" y="1335"/>
                    <a:pt x="481" y="1336"/>
                  </a:cubicBezTo>
                  <a:cubicBezTo>
                    <a:pt x="481" y="1336"/>
                    <a:pt x="482" y="1336"/>
                    <a:pt x="483" y="1337"/>
                  </a:cubicBezTo>
                  <a:cubicBezTo>
                    <a:pt x="484" y="1338"/>
                    <a:pt x="484" y="1340"/>
                    <a:pt x="485" y="1340"/>
                  </a:cubicBezTo>
                  <a:cubicBezTo>
                    <a:pt x="483" y="1341"/>
                    <a:pt x="485" y="1342"/>
                    <a:pt x="485" y="1343"/>
                  </a:cubicBezTo>
                  <a:cubicBezTo>
                    <a:pt x="486" y="1342"/>
                    <a:pt x="485" y="1342"/>
                    <a:pt x="485" y="1340"/>
                  </a:cubicBezTo>
                  <a:cubicBezTo>
                    <a:pt x="486" y="1341"/>
                    <a:pt x="486" y="1340"/>
                    <a:pt x="486" y="1340"/>
                  </a:cubicBezTo>
                  <a:cubicBezTo>
                    <a:pt x="487" y="1340"/>
                    <a:pt x="487" y="1339"/>
                    <a:pt x="487" y="1338"/>
                  </a:cubicBezTo>
                  <a:cubicBezTo>
                    <a:pt x="487" y="1337"/>
                    <a:pt x="487" y="1337"/>
                    <a:pt x="488" y="1337"/>
                  </a:cubicBezTo>
                  <a:cubicBezTo>
                    <a:pt x="488" y="1337"/>
                    <a:pt x="489" y="1338"/>
                    <a:pt x="489" y="1339"/>
                  </a:cubicBezTo>
                  <a:cubicBezTo>
                    <a:pt x="490" y="1339"/>
                    <a:pt x="490" y="1340"/>
                    <a:pt x="490" y="1340"/>
                  </a:cubicBezTo>
                  <a:cubicBezTo>
                    <a:pt x="490" y="1340"/>
                    <a:pt x="490" y="1340"/>
                    <a:pt x="490" y="1340"/>
                  </a:cubicBezTo>
                  <a:cubicBezTo>
                    <a:pt x="490" y="1340"/>
                    <a:pt x="490" y="1340"/>
                    <a:pt x="490" y="1340"/>
                  </a:cubicBezTo>
                  <a:cubicBezTo>
                    <a:pt x="490" y="1342"/>
                    <a:pt x="487" y="1341"/>
                    <a:pt x="488" y="1341"/>
                  </a:cubicBezTo>
                  <a:cubicBezTo>
                    <a:pt x="486" y="1342"/>
                    <a:pt x="486" y="1343"/>
                    <a:pt x="487" y="1343"/>
                  </a:cubicBezTo>
                  <a:cubicBezTo>
                    <a:pt x="487" y="1344"/>
                    <a:pt x="488" y="1344"/>
                    <a:pt x="487" y="1345"/>
                  </a:cubicBezTo>
                  <a:cubicBezTo>
                    <a:pt x="487" y="1345"/>
                    <a:pt x="487" y="1345"/>
                    <a:pt x="487" y="1345"/>
                  </a:cubicBezTo>
                  <a:cubicBezTo>
                    <a:pt x="487" y="1346"/>
                    <a:pt x="487" y="1348"/>
                    <a:pt x="489" y="1346"/>
                  </a:cubicBezTo>
                  <a:cubicBezTo>
                    <a:pt x="489" y="1346"/>
                    <a:pt x="487" y="1345"/>
                    <a:pt x="487" y="1345"/>
                  </a:cubicBezTo>
                  <a:cubicBezTo>
                    <a:pt x="488" y="1344"/>
                    <a:pt x="489" y="1345"/>
                    <a:pt x="490" y="1343"/>
                  </a:cubicBezTo>
                  <a:cubicBezTo>
                    <a:pt x="490" y="1343"/>
                    <a:pt x="489" y="1343"/>
                    <a:pt x="490" y="1342"/>
                  </a:cubicBezTo>
                  <a:cubicBezTo>
                    <a:pt x="491" y="1342"/>
                    <a:pt x="491" y="1342"/>
                    <a:pt x="491" y="1342"/>
                  </a:cubicBezTo>
                  <a:cubicBezTo>
                    <a:pt x="491" y="1341"/>
                    <a:pt x="492" y="1341"/>
                    <a:pt x="492" y="1340"/>
                  </a:cubicBezTo>
                  <a:cubicBezTo>
                    <a:pt x="492" y="1340"/>
                    <a:pt x="491" y="1340"/>
                    <a:pt x="491" y="1339"/>
                  </a:cubicBezTo>
                  <a:cubicBezTo>
                    <a:pt x="491" y="1338"/>
                    <a:pt x="491" y="1336"/>
                    <a:pt x="491" y="1334"/>
                  </a:cubicBezTo>
                  <a:cubicBezTo>
                    <a:pt x="487" y="1333"/>
                    <a:pt x="484" y="1329"/>
                    <a:pt x="480" y="1326"/>
                  </a:cubicBezTo>
                  <a:cubicBezTo>
                    <a:pt x="480" y="1316"/>
                    <a:pt x="480" y="1306"/>
                    <a:pt x="481" y="1295"/>
                  </a:cubicBezTo>
                  <a:cubicBezTo>
                    <a:pt x="480" y="1296"/>
                    <a:pt x="479" y="1296"/>
                    <a:pt x="478" y="1295"/>
                  </a:cubicBezTo>
                  <a:cubicBezTo>
                    <a:pt x="479" y="1292"/>
                    <a:pt x="478" y="1287"/>
                    <a:pt x="481" y="1287"/>
                  </a:cubicBezTo>
                  <a:cubicBezTo>
                    <a:pt x="478" y="1284"/>
                    <a:pt x="477" y="1274"/>
                    <a:pt x="475" y="1276"/>
                  </a:cubicBezTo>
                  <a:cubicBezTo>
                    <a:pt x="475" y="1276"/>
                    <a:pt x="475" y="1275"/>
                    <a:pt x="475" y="1275"/>
                  </a:cubicBezTo>
                  <a:cubicBezTo>
                    <a:pt x="477" y="1271"/>
                    <a:pt x="479" y="1265"/>
                    <a:pt x="479" y="1255"/>
                  </a:cubicBezTo>
                  <a:cubicBezTo>
                    <a:pt x="479" y="1253"/>
                    <a:pt x="478" y="1253"/>
                    <a:pt x="476" y="1253"/>
                  </a:cubicBezTo>
                  <a:cubicBezTo>
                    <a:pt x="476" y="1251"/>
                    <a:pt x="477" y="1249"/>
                    <a:pt x="477" y="1247"/>
                  </a:cubicBezTo>
                  <a:cubicBezTo>
                    <a:pt x="478" y="1249"/>
                    <a:pt x="479" y="1250"/>
                    <a:pt x="479" y="1253"/>
                  </a:cubicBezTo>
                  <a:cubicBezTo>
                    <a:pt x="480" y="1237"/>
                    <a:pt x="480" y="1237"/>
                    <a:pt x="480" y="1237"/>
                  </a:cubicBezTo>
                  <a:cubicBezTo>
                    <a:pt x="481" y="1238"/>
                    <a:pt x="481" y="1238"/>
                    <a:pt x="481" y="1238"/>
                  </a:cubicBezTo>
                  <a:cubicBezTo>
                    <a:pt x="480" y="1231"/>
                    <a:pt x="480" y="1231"/>
                    <a:pt x="480" y="1231"/>
                  </a:cubicBezTo>
                  <a:cubicBezTo>
                    <a:pt x="480" y="1235"/>
                    <a:pt x="480" y="1241"/>
                    <a:pt x="477" y="1239"/>
                  </a:cubicBezTo>
                  <a:cubicBezTo>
                    <a:pt x="476" y="1232"/>
                    <a:pt x="478" y="1228"/>
                    <a:pt x="475" y="1222"/>
                  </a:cubicBezTo>
                  <a:cubicBezTo>
                    <a:pt x="479" y="1222"/>
                    <a:pt x="480" y="1220"/>
                    <a:pt x="482" y="1222"/>
                  </a:cubicBezTo>
                  <a:cubicBezTo>
                    <a:pt x="482" y="1222"/>
                    <a:pt x="482" y="1222"/>
                    <a:pt x="482" y="1223"/>
                  </a:cubicBezTo>
                  <a:cubicBezTo>
                    <a:pt x="484" y="1225"/>
                    <a:pt x="486" y="1230"/>
                    <a:pt x="487" y="1234"/>
                  </a:cubicBezTo>
                  <a:cubicBezTo>
                    <a:pt x="488" y="1220"/>
                    <a:pt x="486" y="1224"/>
                    <a:pt x="487" y="1212"/>
                  </a:cubicBezTo>
                  <a:cubicBezTo>
                    <a:pt x="490" y="1211"/>
                    <a:pt x="490" y="1223"/>
                    <a:pt x="491" y="1220"/>
                  </a:cubicBezTo>
                  <a:cubicBezTo>
                    <a:pt x="490" y="1231"/>
                    <a:pt x="490" y="1231"/>
                    <a:pt x="490" y="1231"/>
                  </a:cubicBezTo>
                  <a:cubicBezTo>
                    <a:pt x="490" y="1229"/>
                    <a:pt x="490" y="1229"/>
                    <a:pt x="489" y="1228"/>
                  </a:cubicBezTo>
                  <a:cubicBezTo>
                    <a:pt x="491" y="1236"/>
                    <a:pt x="489" y="1238"/>
                    <a:pt x="491" y="1244"/>
                  </a:cubicBezTo>
                  <a:cubicBezTo>
                    <a:pt x="490" y="1248"/>
                    <a:pt x="490" y="1238"/>
                    <a:pt x="489" y="1242"/>
                  </a:cubicBezTo>
                  <a:cubicBezTo>
                    <a:pt x="489" y="1239"/>
                    <a:pt x="486" y="1236"/>
                    <a:pt x="485" y="1234"/>
                  </a:cubicBezTo>
                  <a:cubicBezTo>
                    <a:pt x="484" y="1243"/>
                    <a:pt x="487" y="1239"/>
                    <a:pt x="488" y="1246"/>
                  </a:cubicBezTo>
                  <a:cubicBezTo>
                    <a:pt x="486" y="1252"/>
                    <a:pt x="486" y="1252"/>
                    <a:pt x="486" y="1252"/>
                  </a:cubicBezTo>
                  <a:cubicBezTo>
                    <a:pt x="487" y="1255"/>
                    <a:pt x="488" y="1251"/>
                    <a:pt x="488" y="1251"/>
                  </a:cubicBezTo>
                  <a:cubicBezTo>
                    <a:pt x="489" y="1255"/>
                    <a:pt x="487" y="1256"/>
                    <a:pt x="487" y="1259"/>
                  </a:cubicBezTo>
                  <a:cubicBezTo>
                    <a:pt x="488" y="1258"/>
                    <a:pt x="488" y="1256"/>
                    <a:pt x="489" y="1257"/>
                  </a:cubicBezTo>
                  <a:cubicBezTo>
                    <a:pt x="488" y="1262"/>
                    <a:pt x="489" y="1267"/>
                    <a:pt x="486" y="1272"/>
                  </a:cubicBezTo>
                  <a:cubicBezTo>
                    <a:pt x="487" y="1269"/>
                    <a:pt x="489" y="1275"/>
                    <a:pt x="490" y="1277"/>
                  </a:cubicBezTo>
                  <a:cubicBezTo>
                    <a:pt x="493" y="1267"/>
                    <a:pt x="493" y="1267"/>
                    <a:pt x="493" y="1267"/>
                  </a:cubicBezTo>
                  <a:cubicBezTo>
                    <a:pt x="492" y="1255"/>
                    <a:pt x="493" y="1247"/>
                    <a:pt x="492" y="1234"/>
                  </a:cubicBezTo>
                  <a:cubicBezTo>
                    <a:pt x="493" y="1235"/>
                    <a:pt x="493" y="1235"/>
                    <a:pt x="493" y="1235"/>
                  </a:cubicBezTo>
                  <a:cubicBezTo>
                    <a:pt x="497" y="1214"/>
                    <a:pt x="487" y="1217"/>
                    <a:pt x="487" y="1199"/>
                  </a:cubicBezTo>
                  <a:cubicBezTo>
                    <a:pt x="490" y="1199"/>
                    <a:pt x="487" y="1191"/>
                    <a:pt x="490" y="1192"/>
                  </a:cubicBezTo>
                  <a:cubicBezTo>
                    <a:pt x="489" y="1197"/>
                    <a:pt x="491" y="1196"/>
                    <a:pt x="492" y="1195"/>
                  </a:cubicBezTo>
                  <a:cubicBezTo>
                    <a:pt x="491" y="1191"/>
                    <a:pt x="489" y="1189"/>
                    <a:pt x="490" y="1183"/>
                  </a:cubicBezTo>
                  <a:cubicBezTo>
                    <a:pt x="491" y="1186"/>
                    <a:pt x="493" y="1180"/>
                    <a:pt x="493" y="1186"/>
                  </a:cubicBezTo>
                  <a:cubicBezTo>
                    <a:pt x="494" y="1178"/>
                    <a:pt x="494" y="1173"/>
                    <a:pt x="491" y="1169"/>
                  </a:cubicBezTo>
                  <a:cubicBezTo>
                    <a:pt x="488" y="1156"/>
                    <a:pt x="494" y="1165"/>
                    <a:pt x="493" y="1152"/>
                  </a:cubicBezTo>
                  <a:cubicBezTo>
                    <a:pt x="494" y="1154"/>
                    <a:pt x="494" y="1154"/>
                    <a:pt x="494" y="1154"/>
                  </a:cubicBezTo>
                  <a:cubicBezTo>
                    <a:pt x="493" y="1146"/>
                    <a:pt x="493" y="1146"/>
                    <a:pt x="493" y="1146"/>
                  </a:cubicBezTo>
                  <a:cubicBezTo>
                    <a:pt x="492" y="1148"/>
                    <a:pt x="492" y="1148"/>
                    <a:pt x="492" y="1148"/>
                  </a:cubicBezTo>
                  <a:cubicBezTo>
                    <a:pt x="490" y="1139"/>
                    <a:pt x="490" y="1139"/>
                    <a:pt x="490" y="1139"/>
                  </a:cubicBezTo>
                  <a:cubicBezTo>
                    <a:pt x="488" y="1133"/>
                    <a:pt x="488" y="1141"/>
                    <a:pt x="487" y="1140"/>
                  </a:cubicBezTo>
                  <a:cubicBezTo>
                    <a:pt x="489" y="1142"/>
                    <a:pt x="489" y="1142"/>
                    <a:pt x="489" y="1142"/>
                  </a:cubicBezTo>
                  <a:cubicBezTo>
                    <a:pt x="489" y="1146"/>
                    <a:pt x="491" y="1152"/>
                    <a:pt x="489" y="1153"/>
                  </a:cubicBezTo>
                  <a:cubicBezTo>
                    <a:pt x="489" y="1146"/>
                    <a:pt x="487" y="1148"/>
                    <a:pt x="486" y="1145"/>
                  </a:cubicBezTo>
                  <a:cubicBezTo>
                    <a:pt x="487" y="1151"/>
                    <a:pt x="487" y="1151"/>
                    <a:pt x="487" y="1151"/>
                  </a:cubicBezTo>
                  <a:cubicBezTo>
                    <a:pt x="485" y="1153"/>
                    <a:pt x="485" y="1153"/>
                    <a:pt x="485" y="1153"/>
                  </a:cubicBezTo>
                  <a:cubicBezTo>
                    <a:pt x="485" y="1159"/>
                    <a:pt x="485" y="1164"/>
                    <a:pt x="487" y="1168"/>
                  </a:cubicBezTo>
                  <a:cubicBezTo>
                    <a:pt x="488" y="1165"/>
                    <a:pt x="485" y="1164"/>
                    <a:pt x="486" y="1161"/>
                  </a:cubicBezTo>
                  <a:cubicBezTo>
                    <a:pt x="489" y="1164"/>
                    <a:pt x="489" y="1172"/>
                    <a:pt x="490" y="1179"/>
                  </a:cubicBezTo>
                  <a:cubicBezTo>
                    <a:pt x="490" y="1180"/>
                    <a:pt x="490" y="1182"/>
                    <a:pt x="489" y="1181"/>
                  </a:cubicBezTo>
                  <a:cubicBezTo>
                    <a:pt x="489" y="1181"/>
                    <a:pt x="489" y="1179"/>
                    <a:pt x="489" y="1179"/>
                  </a:cubicBezTo>
                  <a:cubicBezTo>
                    <a:pt x="488" y="1179"/>
                    <a:pt x="487" y="1175"/>
                    <a:pt x="486" y="1182"/>
                  </a:cubicBezTo>
                  <a:cubicBezTo>
                    <a:pt x="484" y="1180"/>
                    <a:pt x="481" y="1174"/>
                    <a:pt x="480" y="1175"/>
                  </a:cubicBezTo>
                  <a:cubicBezTo>
                    <a:pt x="480" y="1171"/>
                    <a:pt x="480" y="1165"/>
                    <a:pt x="480" y="1162"/>
                  </a:cubicBezTo>
                  <a:cubicBezTo>
                    <a:pt x="481" y="1162"/>
                    <a:pt x="481" y="1162"/>
                    <a:pt x="481" y="1162"/>
                  </a:cubicBezTo>
                  <a:cubicBezTo>
                    <a:pt x="481" y="1158"/>
                    <a:pt x="479" y="1151"/>
                    <a:pt x="481" y="1150"/>
                  </a:cubicBezTo>
                  <a:cubicBezTo>
                    <a:pt x="480" y="1148"/>
                    <a:pt x="480" y="1142"/>
                    <a:pt x="479" y="1148"/>
                  </a:cubicBezTo>
                  <a:cubicBezTo>
                    <a:pt x="478" y="1138"/>
                    <a:pt x="478" y="1138"/>
                    <a:pt x="478" y="1138"/>
                  </a:cubicBezTo>
                  <a:cubicBezTo>
                    <a:pt x="481" y="1140"/>
                    <a:pt x="482" y="1131"/>
                    <a:pt x="485" y="1141"/>
                  </a:cubicBezTo>
                  <a:cubicBezTo>
                    <a:pt x="485" y="1140"/>
                    <a:pt x="484" y="1137"/>
                    <a:pt x="484" y="1131"/>
                  </a:cubicBezTo>
                  <a:cubicBezTo>
                    <a:pt x="484" y="1131"/>
                    <a:pt x="484" y="1131"/>
                    <a:pt x="484" y="1131"/>
                  </a:cubicBezTo>
                  <a:cubicBezTo>
                    <a:pt x="484" y="1131"/>
                    <a:pt x="484" y="1132"/>
                    <a:pt x="485" y="1132"/>
                  </a:cubicBezTo>
                  <a:cubicBezTo>
                    <a:pt x="484" y="1133"/>
                    <a:pt x="485" y="1134"/>
                    <a:pt x="484" y="1134"/>
                  </a:cubicBezTo>
                  <a:cubicBezTo>
                    <a:pt x="486" y="1137"/>
                    <a:pt x="487" y="1132"/>
                    <a:pt x="487" y="1127"/>
                  </a:cubicBezTo>
                  <a:cubicBezTo>
                    <a:pt x="485" y="1126"/>
                    <a:pt x="485" y="1126"/>
                    <a:pt x="485" y="1126"/>
                  </a:cubicBezTo>
                  <a:cubicBezTo>
                    <a:pt x="486" y="1121"/>
                    <a:pt x="488" y="1118"/>
                    <a:pt x="487" y="1112"/>
                  </a:cubicBezTo>
                  <a:cubicBezTo>
                    <a:pt x="480" y="1097"/>
                    <a:pt x="480" y="1097"/>
                    <a:pt x="480" y="1097"/>
                  </a:cubicBezTo>
                  <a:cubicBezTo>
                    <a:pt x="480" y="1096"/>
                    <a:pt x="480" y="1094"/>
                    <a:pt x="479" y="1093"/>
                  </a:cubicBezTo>
                  <a:cubicBezTo>
                    <a:pt x="481" y="1091"/>
                    <a:pt x="480" y="1085"/>
                    <a:pt x="482" y="1087"/>
                  </a:cubicBezTo>
                  <a:cubicBezTo>
                    <a:pt x="483" y="1086"/>
                    <a:pt x="483" y="1089"/>
                    <a:pt x="483" y="1091"/>
                  </a:cubicBezTo>
                  <a:cubicBezTo>
                    <a:pt x="483" y="1092"/>
                    <a:pt x="483" y="1091"/>
                    <a:pt x="482" y="1092"/>
                  </a:cubicBezTo>
                  <a:cubicBezTo>
                    <a:pt x="484" y="1092"/>
                    <a:pt x="485" y="1093"/>
                    <a:pt x="486" y="1089"/>
                  </a:cubicBezTo>
                  <a:cubicBezTo>
                    <a:pt x="486" y="1093"/>
                    <a:pt x="486" y="1093"/>
                    <a:pt x="487" y="1096"/>
                  </a:cubicBezTo>
                  <a:cubicBezTo>
                    <a:pt x="487" y="1092"/>
                    <a:pt x="487" y="1092"/>
                    <a:pt x="487" y="1092"/>
                  </a:cubicBezTo>
                  <a:cubicBezTo>
                    <a:pt x="487" y="1097"/>
                    <a:pt x="490" y="1105"/>
                    <a:pt x="492" y="1105"/>
                  </a:cubicBezTo>
                  <a:cubicBezTo>
                    <a:pt x="489" y="1104"/>
                    <a:pt x="492" y="1100"/>
                    <a:pt x="492" y="1098"/>
                  </a:cubicBezTo>
                  <a:cubicBezTo>
                    <a:pt x="493" y="1100"/>
                    <a:pt x="494" y="1104"/>
                    <a:pt x="494" y="1101"/>
                  </a:cubicBezTo>
                  <a:cubicBezTo>
                    <a:pt x="493" y="1099"/>
                    <a:pt x="492" y="1090"/>
                    <a:pt x="491" y="1097"/>
                  </a:cubicBezTo>
                  <a:cubicBezTo>
                    <a:pt x="490" y="1094"/>
                    <a:pt x="489" y="1090"/>
                    <a:pt x="490" y="1087"/>
                  </a:cubicBezTo>
                  <a:cubicBezTo>
                    <a:pt x="491" y="1091"/>
                    <a:pt x="492" y="1088"/>
                    <a:pt x="494" y="1089"/>
                  </a:cubicBezTo>
                  <a:cubicBezTo>
                    <a:pt x="492" y="1086"/>
                    <a:pt x="490" y="1086"/>
                    <a:pt x="490" y="1085"/>
                  </a:cubicBezTo>
                  <a:cubicBezTo>
                    <a:pt x="492" y="1076"/>
                    <a:pt x="496" y="1072"/>
                    <a:pt x="494" y="1061"/>
                  </a:cubicBezTo>
                  <a:cubicBezTo>
                    <a:pt x="494" y="1059"/>
                    <a:pt x="495" y="1067"/>
                    <a:pt x="493" y="1066"/>
                  </a:cubicBezTo>
                  <a:cubicBezTo>
                    <a:pt x="491" y="1058"/>
                    <a:pt x="496" y="1056"/>
                    <a:pt x="495" y="1049"/>
                  </a:cubicBezTo>
                  <a:cubicBezTo>
                    <a:pt x="493" y="1051"/>
                    <a:pt x="493" y="1051"/>
                    <a:pt x="493" y="1051"/>
                  </a:cubicBezTo>
                  <a:cubicBezTo>
                    <a:pt x="492" y="1049"/>
                    <a:pt x="492" y="1044"/>
                    <a:pt x="491" y="1041"/>
                  </a:cubicBezTo>
                  <a:cubicBezTo>
                    <a:pt x="492" y="1040"/>
                    <a:pt x="494" y="1033"/>
                    <a:pt x="495" y="1038"/>
                  </a:cubicBezTo>
                  <a:cubicBezTo>
                    <a:pt x="497" y="1026"/>
                    <a:pt x="489" y="1028"/>
                    <a:pt x="490" y="1014"/>
                  </a:cubicBezTo>
                  <a:cubicBezTo>
                    <a:pt x="489" y="1021"/>
                    <a:pt x="490" y="1021"/>
                    <a:pt x="490" y="1026"/>
                  </a:cubicBezTo>
                  <a:cubicBezTo>
                    <a:pt x="488" y="1021"/>
                    <a:pt x="488" y="1025"/>
                    <a:pt x="486" y="1025"/>
                  </a:cubicBezTo>
                  <a:cubicBezTo>
                    <a:pt x="488" y="1022"/>
                    <a:pt x="487" y="1011"/>
                    <a:pt x="489" y="1018"/>
                  </a:cubicBezTo>
                  <a:cubicBezTo>
                    <a:pt x="489" y="1014"/>
                    <a:pt x="489" y="1006"/>
                    <a:pt x="488" y="1004"/>
                  </a:cubicBezTo>
                  <a:cubicBezTo>
                    <a:pt x="487" y="1007"/>
                    <a:pt x="487" y="1007"/>
                    <a:pt x="487" y="1007"/>
                  </a:cubicBezTo>
                  <a:cubicBezTo>
                    <a:pt x="487" y="1001"/>
                    <a:pt x="486" y="995"/>
                    <a:pt x="484" y="993"/>
                  </a:cubicBezTo>
                  <a:cubicBezTo>
                    <a:pt x="484" y="1000"/>
                    <a:pt x="487" y="1000"/>
                    <a:pt x="487" y="1010"/>
                  </a:cubicBezTo>
                  <a:cubicBezTo>
                    <a:pt x="485" y="1020"/>
                    <a:pt x="485" y="1007"/>
                    <a:pt x="482" y="1014"/>
                  </a:cubicBezTo>
                  <a:cubicBezTo>
                    <a:pt x="484" y="1022"/>
                    <a:pt x="484" y="1022"/>
                    <a:pt x="484" y="1022"/>
                  </a:cubicBezTo>
                  <a:cubicBezTo>
                    <a:pt x="485" y="1018"/>
                    <a:pt x="485" y="1018"/>
                    <a:pt x="485" y="1018"/>
                  </a:cubicBezTo>
                  <a:cubicBezTo>
                    <a:pt x="487" y="1019"/>
                    <a:pt x="484" y="1030"/>
                    <a:pt x="488" y="1029"/>
                  </a:cubicBezTo>
                  <a:cubicBezTo>
                    <a:pt x="485" y="1036"/>
                    <a:pt x="487" y="1038"/>
                    <a:pt x="484" y="1047"/>
                  </a:cubicBezTo>
                  <a:cubicBezTo>
                    <a:pt x="485" y="1049"/>
                    <a:pt x="485" y="1046"/>
                    <a:pt x="486" y="1043"/>
                  </a:cubicBezTo>
                  <a:cubicBezTo>
                    <a:pt x="486" y="1048"/>
                    <a:pt x="489" y="1048"/>
                    <a:pt x="487" y="1053"/>
                  </a:cubicBezTo>
                  <a:cubicBezTo>
                    <a:pt x="486" y="1056"/>
                    <a:pt x="489" y="1054"/>
                    <a:pt x="489" y="1049"/>
                  </a:cubicBezTo>
                  <a:cubicBezTo>
                    <a:pt x="489" y="1053"/>
                    <a:pt x="489" y="1058"/>
                    <a:pt x="489" y="1062"/>
                  </a:cubicBezTo>
                  <a:cubicBezTo>
                    <a:pt x="491" y="1057"/>
                    <a:pt x="491" y="1057"/>
                    <a:pt x="491" y="1057"/>
                  </a:cubicBezTo>
                  <a:cubicBezTo>
                    <a:pt x="491" y="1062"/>
                    <a:pt x="491" y="1062"/>
                    <a:pt x="491" y="1062"/>
                  </a:cubicBezTo>
                  <a:cubicBezTo>
                    <a:pt x="492" y="1058"/>
                    <a:pt x="492" y="1058"/>
                    <a:pt x="492" y="1058"/>
                  </a:cubicBezTo>
                  <a:cubicBezTo>
                    <a:pt x="493" y="1068"/>
                    <a:pt x="492" y="1078"/>
                    <a:pt x="490" y="1083"/>
                  </a:cubicBezTo>
                  <a:cubicBezTo>
                    <a:pt x="487" y="1075"/>
                    <a:pt x="488" y="1062"/>
                    <a:pt x="485" y="1057"/>
                  </a:cubicBezTo>
                  <a:cubicBezTo>
                    <a:pt x="484" y="1059"/>
                    <a:pt x="487" y="1063"/>
                    <a:pt x="484" y="1066"/>
                  </a:cubicBezTo>
                  <a:cubicBezTo>
                    <a:pt x="486" y="1068"/>
                    <a:pt x="486" y="1068"/>
                    <a:pt x="486" y="1068"/>
                  </a:cubicBezTo>
                  <a:cubicBezTo>
                    <a:pt x="487" y="1071"/>
                    <a:pt x="488" y="1078"/>
                    <a:pt x="486" y="1078"/>
                  </a:cubicBezTo>
                  <a:cubicBezTo>
                    <a:pt x="484" y="1071"/>
                    <a:pt x="483" y="1069"/>
                    <a:pt x="481" y="1065"/>
                  </a:cubicBezTo>
                  <a:cubicBezTo>
                    <a:pt x="480" y="1064"/>
                    <a:pt x="480" y="1064"/>
                    <a:pt x="480" y="1063"/>
                  </a:cubicBezTo>
                  <a:cubicBezTo>
                    <a:pt x="480" y="1063"/>
                    <a:pt x="480" y="1063"/>
                    <a:pt x="480" y="1062"/>
                  </a:cubicBezTo>
                  <a:cubicBezTo>
                    <a:pt x="480" y="1063"/>
                    <a:pt x="480" y="1063"/>
                    <a:pt x="480" y="1063"/>
                  </a:cubicBezTo>
                  <a:cubicBezTo>
                    <a:pt x="480" y="1060"/>
                    <a:pt x="480" y="1056"/>
                    <a:pt x="480" y="1054"/>
                  </a:cubicBezTo>
                  <a:cubicBezTo>
                    <a:pt x="480" y="1051"/>
                    <a:pt x="481" y="1053"/>
                    <a:pt x="482" y="1054"/>
                  </a:cubicBezTo>
                  <a:cubicBezTo>
                    <a:pt x="484" y="1044"/>
                    <a:pt x="478" y="1038"/>
                    <a:pt x="479" y="1028"/>
                  </a:cubicBezTo>
                  <a:cubicBezTo>
                    <a:pt x="481" y="1027"/>
                    <a:pt x="482" y="1020"/>
                    <a:pt x="482" y="1022"/>
                  </a:cubicBezTo>
                  <a:cubicBezTo>
                    <a:pt x="483" y="1016"/>
                    <a:pt x="481" y="1013"/>
                    <a:pt x="480" y="1009"/>
                  </a:cubicBezTo>
                  <a:cubicBezTo>
                    <a:pt x="481" y="1008"/>
                    <a:pt x="480" y="1000"/>
                    <a:pt x="482" y="1003"/>
                  </a:cubicBezTo>
                  <a:cubicBezTo>
                    <a:pt x="479" y="998"/>
                    <a:pt x="479" y="998"/>
                    <a:pt x="479" y="998"/>
                  </a:cubicBezTo>
                  <a:cubicBezTo>
                    <a:pt x="480" y="994"/>
                    <a:pt x="479" y="987"/>
                    <a:pt x="481" y="985"/>
                  </a:cubicBezTo>
                  <a:cubicBezTo>
                    <a:pt x="480" y="981"/>
                    <a:pt x="478" y="984"/>
                    <a:pt x="479" y="979"/>
                  </a:cubicBezTo>
                  <a:cubicBezTo>
                    <a:pt x="479" y="979"/>
                    <a:pt x="479" y="978"/>
                    <a:pt x="479" y="980"/>
                  </a:cubicBezTo>
                  <a:cubicBezTo>
                    <a:pt x="480" y="977"/>
                    <a:pt x="480" y="971"/>
                    <a:pt x="479" y="968"/>
                  </a:cubicBezTo>
                  <a:cubicBezTo>
                    <a:pt x="478" y="972"/>
                    <a:pt x="479" y="969"/>
                    <a:pt x="478" y="974"/>
                  </a:cubicBezTo>
                  <a:cubicBezTo>
                    <a:pt x="478" y="974"/>
                    <a:pt x="477" y="972"/>
                    <a:pt x="477" y="970"/>
                  </a:cubicBezTo>
                  <a:cubicBezTo>
                    <a:pt x="476" y="969"/>
                    <a:pt x="476" y="968"/>
                    <a:pt x="476" y="967"/>
                  </a:cubicBezTo>
                  <a:cubicBezTo>
                    <a:pt x="476" y="966"/>
                    <a:pt x="476" y="966"/>
                    <a:pt x="477" y="965"/>
                  </a:cubicBezTo>
                  <a:cubicBezTo>
                    <a:pt x="477" y="964"/>
                    <a:pt x="477" y="964"/>
                    <a:pt x="477" y="963"/>
                  </a:cubicBezTo>
                  <a:cubicBezTo>
                    <a:pt x="477" y="964"/>
                    <a:pt x="477" y="965"/>
                    <a:pt x="478" y="965"/>
                  </a:cubicBezTo>
                  <a:cubicBezTo>
                    <a:pt x="478" y="965"/>
                    <a:pt x="478" y="965"/>
                    <a:pt x="478" y="965"/>
                  </a:cubicBezTo>
                  <a:cubicBezTo>
                    <a:pt x="479" y="965"/>
                    <a:pt x="479" y="964"/>
                    <a:pt x="479" y="964"/>
                  </a:cubicBezTo>
                  <a:cubicBezTo>
                    <a:pt x="480" y="963"/>
                    <a:pt x="480" y="962"/>
                    <a:pt x="481" y="962"/>
                  </a:cubicBezTo>
                  <a:cubicBezTo>
                    <a:pt x="481" y="960"/>
                    <a:pt x="480" y="958"/>
                    <a:pt x="479" y="955"/>
                  </a:cubicBezTo>
                  <a:cubicBezTo>
                    <a:pt x="478" y="952"/>
                    <a:pt x="476" y="949"/>
                    <a:pt x="475" y="945"/>
                  </a:cubicBezTo>
                  <a:cubicBezTo>
                    <a:pt x="475" y="941"/>
                    <a:pt x="475" y="938"/>
                    <a:pt x="475" y="934"/>
                  </a:cubicBezTo>
                  <a:cubicBezTo>
                    <a:pt x="475" y="933"/>
                    <a:pt x="475" y="932"/>
                    <a:pt x="475" y="931"/>
                  </a:cubicBezTo>
                  <a:cubicBezTo>
                    <a:pt x="476" y="931"/>
                    <a:pt x="476" y="931"/>
                    <a:pt x="477" y="932"/>
                  </a:cubicBezTo>
                  <a:cubicBezTo>
                    <a:pt x="478" y="932"/>
                    <a:pt x="480" y="932"/>
                    <a:pt x="481" y="932"/>
                  </a:cubicBezTo>
                  <a:cubicBezTo>
                    <a:pt x="480" y="932"/>
                    <a:pt x="480" y="932"/>
                    <a:pt x="480" y="932"/>
                  </a:cubicBezTo>
                  <a:cubicBezTo>
                    <a:pt x="480" y="932"/>
                    <a:pt x="482" y="931"/>
                    <a:pt x="482" y="931"/>
                  </a:cubicBezTo>
                  <a:cubicBezTo>
                    <a:pt x="484" y="932"/>
                    <a:pt x="484" y="935"/>
                    <a:pt x="486" y="935"/>
                  </a:cubicBezTo>
                  <a:cubicBezTo>
                    <a:pt x="486" y="937"/>
                    <a:pt x="485" y="936"/>
                    <a:pt x="484" y="936"/>
                  </a:cubicBezTo>
                  <a:cubicBezTo>
                    <a:pt x="482" y="935"/>
                    <a:pt x="481" y="934"/>
                    <a:pt x="480" y="935"/>
                  </a:cubicBezTo>
                  <a:cubicBezTo>
                    <a:pt x="483" y="938"/>
                    <a:pt x="483" y="938"/>
                    <a:pt x="482" y="938"/>
                  </a:cubicBezTo>
                  <a:cubicBezTo>
                    <a:pt x="481" y="939"/>
                    <a:pt x="481" y="939"/>
                    <a:pt x="483" y="941"/>
                  </a:cubicBezTo>
                  <a:cubicBezTo>
                    <a:pt x="481" y="937"/>
                    <a:pt x="483" y="938"/>
                    <a:pt x="486" y="940"/>
                  </a:cubicBezTo>
                  <a:cubicBezTo>
                    <a:pt x="488" y="941"/>
                    <a:pt x="491" y="943"/>
                    <a:pt x="492" y="942"/>
                  </a:cubicBezTo>
                  <a:cubicBezTo>
                    <a:pt x="494" y="943"/>
                    <a:pt x="494" y="943"/>
                    <a:pt x="493" y="944"/>
                  </a:cubicBezTo>
                  <a:cubicBezTo>
                    <a:pt x="493" y="944"/>
                    <a:pt x="492" y="944"/>
                    <a:pt x="493" y="945"/>
                  </a:cubicBezTo>
                  <a:cubicBezTo>
                    <a:pt x="493" y="945"/>
                    <a:pt x="493" y="944"/>
                    <a:pt x="493" y="944"/>
                  </a:cubicBezTo>
                  <a:cubicBezTo>
                    <a:pt x="493" y="944"/>
                    <a:pt x="494" y="943"/>
                    <a:pt x="494" y="943"/>
                  </a:cubicBezTo>
                  <a:cubicBezTo>
                    <a:pt x="495" y="945"/>
                    <a:pt x="495" y="945"/>
                    <a:pt x="495" y="947"/>
                  </a:cubicBezTo>
                  <a:cubicBezTo>
                    <a:pt x="497" y="948"/>
                    <a:pt x="498" y="948"/>
                    <a:pt x="500" y="949"/>
                  </a:cubicBezTo>
                  <a:cubicBezTo>
                    <a:pt x="501" y="949"/>
                    <a:pt x="502" y="950"/>
                    <a:pt x="503" y="950"/>
                  </a:cubicBezTo>
                  <a:cubicBezTo>
                    <a:pt x="503" y="950"/>
                    <a:pt x="503" y="950"/>
                    <a:pt x="503" y="950"/>
                  </a:cubicBezTo>
                  <a:cubicBezTo>
                    <a:pt x="504" y="950"/>
                    <a:pt x="504" y="950"/>
                    <a:pt x="504" y="950"/>
                  </a:cubicBezTo>
                  <a:cubicBezTo>
                    <a:pt x="505" y="950"/>
                    <a:pt x="505" y="950"/>
                    <a:pt x="505" y="950"/>
                  </a:cubicBezTo>
                  <a:cubicBezTo>
                    <a:pt x="506" y="950"/>
                    <a:pt x="507" y="951"/>
                    <a:pt x="508" y="951"/>
                  </a:cubicBezTo>
                  <a:cubicBezTo>
                    <a:pt x="504" y="949"/>
                    <a:pt x="505" y="949"/>
                    <a:pt x="506" y="949"/>
                  </a:cubicBezTo>
                  <a:cubicBezTo>
                    <a:pt x="506" y="949"/>
                    <a:pt x="507" y="948"/>
                    <a:pt x="507" y="948"/>
                  </a:cubicBezTo>
                  <a:cubicBezTo>
                    <a:pt x="507" y="948"/>
                    <a:pt x="506" y="948"/>
                    <a:pt x="506" y="947"/>
                  </a:cubicBezTo>
                  <a:cubicBezTo>
                    <a:pt x="506" y="947"/>
                    <a:pt x="505" y="947"/>
                    <a:pt x="504" y="946"/>
                  </a:cubicBezTo>
                  <a:cubicBezTo>
                    <a:pt x="505" y="946"/>
                    <a:pt x="506" y="946"/>
                    <a:pt x="506" y="947"/>
                  </a:cubicBezTo>
                  <a:cubicBezTo>
                    <a:pt x="507" y="947"/>
                    <a:pt x="508" y="947"/>
                    <a:pt x="509" y="948"/>
                  </a:cubicBezTo>
                  <a:cubicBezTo>
                    <a:pt x="511" y="949"/>
                    <a:pt x="514" y="950"/>
                    <a:pt x="516" y="951"/>
                  </a:cubicBezTo>
                  <a:cubicBezTo>
                    <a:pt x="511" y="949"/>
                    <a:pt x="519" y="957"/>
                    <a:pt x="511" y="951"/>
                  </a:cubicBezTo>
                  <a:cubicBezTo>
                    <a:pt x="511" y="954"/>
                    <a:pt x="515" y="953"/>
                    <a:pt x="519" y="956"/>
                  </a:cubicBezTo>
                  <a:cubicBezTo>
                    <a:pt x="517" y="956"/>
                    <a:pt x="512" y="954"/>
                    <a:pt x="512" y="955"/>
                  </a:cubicBezTo>
                  <a:cubicBezTo>
                    <a:pt x="519" y="955"/>
                    <a:pt x="531" y="967"/>
                    <a:pt x="534" y="967"/>
                  </a:cubicBezTo>
                  <a:cubicBezTo>
                    <a:pt x="539" y="967"/>
                    <a:pt x="546" y="970"/>
                    <a:pt x="553" y="971"/>
                  </a:cubicBezTo>
                  <a:cubicBezTo>
                    <a:pt x="557" y="976"/>
                    <a:pt x="563" y="979"/>
                    <a:pt x="568" y="984"/>
                  </a:cubicBezTo>
                  <a:cubicBezTo>
                    <a:pt x="566" y="984"/>
                    <a:pt x="566" y="984"/>
                    <a:pt x="566" y="984"/>
                  </a:cubicBezTo>
                  <a:cubicBezTo>
                    <a:pt x="569" y="987"/>
                    <a:pt x="574" y="989"/>
                    <a:pt x="578" y="993"/>
                  </a:cubicBezTo>
                  <a:cubicBezTo>
                    <a:pt x="578" y="995"/>
                    <a:pt x="578" y="995"/>
                    <a:pt x="578" y="995"/>
                  </a:cubicBezTo>
                  <a:cubicBezTo>
                    <a:pt x="581" y="998"/>
                    <a:pt x="587" y="1002"/>
                    <a:pt x="591" y="1006"/>
                  </a:cubicBezTo>
                  <a:cubicBezTo>
                    <a:pt x="592" y="1006"/>
                    <a:pt x="588" y="1002"/>
                    <a:pt x="590" y="1003"/>
                  </a:cubicBezTo>
                  <a:cubicBezTo>
                    <a:pt x="588" y="1001"/>
                    <a:pt x="586" y="999"/>
                    <a:pt x="586" y="1001"/>
                  </a:cubicBezTo>
                  <a:cubicBezTo>
                    <a:pt x="584" y="999"/>
                    <a:pt x="585" y="997"/>
                    <a:pt x="584" y="995"/>
                  </a:cubicBezTo>
                  <a:cubicBezTo>
                    <a:pt x="593" y="1002"/>
                    <a:pt x="593" y="1002"/>
                    <a:pt x="593" y="1002"/>
                  </a:cubicBezTo>
                  <a:cubicBezTo>
                    <a:pt x="594" y="1003"/>
                    <a:pt x="594" y="1003"/>
                    <a:pt x="594" y="1003"/>
                  </a:cubicBezTo>
                  <a:cubicBezTo>
                    <a:pt x="596" y="1002"/>
                    <a:pt x="596" y="1002"/>
                    <a:pt x="596" y="1002"/>
                  </a:cubicBezTo>
                  <a:cubicBezTo>
                    <a:pt x="598" y="1004"/>
                    <a:pt x="598" y="1006"/>
                    <a:pt x="597" y="1006"/>
                  </a:cubicBezTo>
                  <a:cubicBezTo>
                    <a:pt x="602" y="1010"/>
                    <a:pt x="606" y="1010"/>
                    <a:pt x="610" y="1015"/>
                  </a:cubicBezTo>
                  <a:cubicBezTo>
                    <a:pt x="607" y="1014"/>
                    <a:pt x="605" y="1013"/>
                    <a:pt x="601" y="1010"/>
                  </a:cubicBezTo>
                  <a:cubicBezTo>
                    <a:pt x="607" y="1016"/>
                    <a:pt x="607" y="1016"/>
                    <a:pt x="607" y="1016"/>
                  </a:cubicBezTo>
                  <a:cubicBezTo>
                    <a:pt x="603" y="1014"/>
                    <a:pt x="594" y="1004"/>
                    <a:pt x="594" y="1008"/>
                  </a:cubicBezTo>
                  <a:cubicBezTo>
                    <a:pt x="597" y="1011"/>
                    <a:pt x="601" y="1014"/>
                    <a:pt x="605" y="1017"/>
                  </a:cubicBezTo>
                  <a:cubicBezTo>
                    <a:pt x="607" y="1018"/>
                    <a:pt x="609" y="1020"/>
                    <a:pt x="611" y="1022"/>
                  </a:cubicBezTo>
                  <a:cubicBezTo>
                    <a:pt x="612" y="1023"/>
                    <a:pt x="614" y="1024"/>
                    <a:pt x="616" y="1026"/>
                  </a:cubicBezTo>
                  <a:cubicBezTo>
                    <a:pt x="616" y="1028"/>
                    <a:pt x="618" y="1030"/>
                    <a:pt x="620" y="1032"/>
                  </a:cubicBezTo>
                  <a:cubicBezTo>
                    <a:pt x="621" y="1034"/>
                    <a:pt x="623" y="1036"/>
                    <a:pt x="625" y="1039"/>
                  </a:cubicBezTo>
                  <a:cubicBezTo>
                    <a:pt x="625" y="1040"/>
                    <a:pt x="625" y="1042"/>
                    <a:pt x="624" y="1042"/>
                  </a:cubicBezTo>
                  <a:cubicBezTo>
                    <a:pt x="623" y="1040"/>
                    <a:pt x="623" y="1040"/>
                    <a:pt x="623" y="1040"/>
                  </a:cubicBezTo>
                  <a:cubicBezTo>
                    <a:pt x="627" y="1047"/>
                    <a:pt x="633" y="1055"/>
                    <a:pt x="638" y="1061"/>
                  </a:cubicBezTo>
                  <a:cubicBezTo>
                    <a:pt x="638" y="1061"/>
                    <a:pt x="638" y="1063"/>
                    <a:pt x="638" y="1064"/>
                  </a:cubicBezTo>
                  <a:cubicBezTo>
                    <a:pt x="637" y="1065"/>
                    <a:pt x="637" y="1066"/>
                    <a:pt x="637" y="1066"/>
                  </a:cubicBezTo>
                  <a:cubicBezTo>
                    <a:pt x="639" y="1072"/>
                    <a:pt x="640" y="1071"/>
                    <a:pt x="641" y="1070"/>
                  </a:cubicBezTo>
                  <a:cubicBezTo>
                    <a:pt x="641" y="1069"/>
                    <a:pt x="643" y="1068"/>
                    <a:pt x="645" y="1074"/>
                  </a:cubicBezTo>
                  <a:cubicBezTo>
                    <a:pt x="644" y="1078"/>
                    <a:pt x="649" y="1090"/>
                    <a:pt x="647" y="1091"/>
                  </a:cubicBezTo>
                  <a:cubicBezTo>
                    <a:pt x="648" y="1094"/>
                    <a:pt x="648" y="1095"/>
                    <a:pt x="649" y="1095"/>
                  </a:cubicBezTo>
                  <a:cubicBezTo>
                    <a:pt x="649" y="1093"/>
                    <a:pt x="648" y="1088"/>
                    <a:pt x="650" y="1090"/>
                  </a:cubicBezTo>
                  <a:cubicBezTo>
                    <a:pt x="652" y="1095"/>
                    <a:pt x="651" y="1097"/>
                    <a:pt x="652" y="1101"/>
                  </a:cubicBezTo>
                  <a:cubicBezTo>
                    <a:pt x="651" y="1100"/>
                    <a:pt x="650" y="1098"/>
                    <a:pt x="650" y="1099"/>
                  </a:cubicBezTo>
                  <a:cubicBezTo>
                    <a:pt x="651" y="1102"/>
                    <a:pt x="651" y="1104"/>
                    <a:pt x="652" y="1107"/>
                  </a:cubicBezTo>
                  <a:cubicBezTo>
                    <a:pt x="653" y="1110"/>
                    <a:pt x="653" y="1113"/>
                    <a:pt x="654" y="1116"/>
                  </a:cubicBezTo>
                  <a:cubicBezTo>
                    <a:pt x="655" y="1122"/>
                    <a:pt x="656" y="1129"/>
                    <a:pt x="658" y="1133"/>
                  </a:cubicBezTo>
                  <a:cubicBezTo>
                    <a:pt x="658" y="1130"/>
                    <a:pt x="657" y="1129"/>
                    <a:pt x="657" y="1125"/>
                  </a:cubicBezTo>
                  <a:cubicBezTo>
                    <a:pt x="658" y="1125"/>
                    <a:pt x="658" y="1127"/>
                    <a:pt x="659" y="1128"/>
                  </a:cubicBezTo>
                  <a:cubicBezTo>
                    <a:pt x="661" y="1128"/>
                    <a:pt x="657" y="1124"/>
                    <a:pt x="658" y="1119"/>
                  </a:cubicBezTo>
                  <a:cubicBezTo>
                    <a:pt x="661" y="1127"/>
                    <a:pt x="661" y="1127"/>
                    <a:pt x="661" y="1127"/>
                  </a:cubicBezTo>
                  <a:cubicBezTo>
                    <a:pt x="661" y="1127"/>
                    <a:pt x="661" y="1127"/>
                    <a:pt x="661" y="1127"/>
                  </a:cubicBezTo>
                  <a:cubicBezTo>
                    <a:pt x="661" y="1131"/>
                    <a:pt x="661" y="1135"/>
                    <a:pt x="661" y="1140"/>
                  </a:cubicBezTo>
                  <a:cubicBezTo>
                    <a:pt x="661" y="1172"/>
                    <a:pt x="660" y="1200"/>
                    <a:pt x="656" y="1222"/>
                  </a:cubicBezTo>
                  <a:cubicBezTo>
                    <a:pt x="655" y="1234"/>
                    <a:pt x="653" y="1244"/>
                    <a:pt x="650" y="1254"/>
                  </a:cubicBezTo>
                  <a:cubicBezTo>
                    <a:pt x="649" y="1247"/>
                    <a:pt x="653" y="1242"/>
                    <a:pt x="652" y="1236"/>
                  </a:cubicBezTo>
                  <a:cubicBezTo>
                    <a:pt x="653" y="1236"/>
                    <a:pt x="653" y="1237"/>
                    <a:pt x="653" y="1236"/>
                  </a:cubicBezTo>
                  <a:cubicBezTo>
                    <a:pt x="655" y="1228"/>
                    <a:pt x="652" y="1225"/>
                    <a:pt x="654" y="1219"/>
                  </a:cubicBezTo>
                  <a:cubicBezTo>
                    <a:pt x="655" y="1220"/>
                    <a:pt x="655" y="1220"/>
                    <a:pt x="655" y="1220"/>
                  </a:cubicBezTo>
                  <a:cubicBezTo>
                    <a:pt x="655" y="1219"/>
                    <a:pt x="655" y="1215"/>
                    <a:pt x="653" y="1216"/>
                  </a:cubicBezTo>
                  <a:cubicBezTo>
                    <a:pt x="653" y="1221"/>
                    <a:pt x="653" y="1222"/>
                    <a:pt x="652" y="1227"/>
                  </a:cubicBezTo>
                  <a:cubicBezTo>
                    <a:pt x="652" y="1225"/>
                    <a:pt x="651" y="1220"/>
                    <a:pt x="652" y="1217"/>
                  </a:cubicBezTo>
                  <a:cubicBezTo>
                    <a:pt x="650" y="1217"/>
                    <a:pt x="650" y="1217"/>
                    <a:pt x="650" y="1217"/>
                  </a:cubicBezTo>
                  <a:cubicBezTo>
                    <a:pt x="648" y="1213"/>
                    <a:pt x="652" y="1209"/>
                    <a:pt x="650" y="1205"/>
                  </a:cubicBezTo>
                  <a:cubicBezTo>
                    <a:pt x="648" y="1209"/>
                    <a:pt x="648" y="1209"/>
                    <a:pt x="648" y="1209"/>
                  </a:cubicBezTo>
                  <a:cubicBezTo>
                    <a:pt x="648" y="1209"/>
                    <a:pt x="648" y="1209"/>
                    <a:pt x="648" y="1209"/>
                  </a:cubicBezTo>
                  <a:cubicBezTo>
                    <a:pt x="648" y="1211"/>
                    <a:pt x="648" y="1212"/>
                    <a:pt x="648" y="1213"/>
                  </a:cubicBezTo>
                  <a:cubicBezTo>
                    <a:pt x="649" y="1220"/>
                    <a:pt x="645" y="1223"/>
                    <a:pt x="644" y="1224"/>
                  </a:cubicBezTo>
                  <a:cubicBezTo>
                    <a:pt x="642" y="1227"/>
                    <a:pt x="641" y="1222"/>
                    <a:pt x="640" y="1222"/>
                  </a:cubicBezTo>
                  <a:cubicBezTo>
                    <a:pt x="639" y="1227"/>
                    <a:pt x="642" y="1227"/>
                    <a:pt x="641" y="1232"/>
                  </a:cubicBezTo>
                  <a:cubicBezTo>
                    <a:pt x="641" y="1234"/>
                    <a:pt x="641" y="1233"/>
                    <a:pt x="640" y="1233"/>
                  </a:cubicBezTo>
                  <a:cubicBezTo>
                    <a:pt x="641" y="1236"/>
                    <a:pt x="641" y="1236"/>
                    <a:pt x="641" y="1236"/>
                  </a:cubicBezTo>
                  <a:cubicBezTo>
                    <a:pt x="640" y="1236"/>
                    <a:pt x="638" y="1244"/>
                    <a:pt x="638" y="1239"/>
                  </a:cubicBezTo>
                  <a:cubicBezTo>
                    <a:pt x="638" y="1238"/>
                    <a:pt x="638" y="1237"/>
                    <a:pt x="638" y="1236"/>
                  </a:cubicBezTo>
                  <a:cubicBezTo>
                    <a:pt x="637" y="1239"/>
                    <a:pt x="635" y="1244"/>
                    <a:pt x="633" y="1247"/>
                  </a:cubicBezTo>
                  <a:cubicBezTo>
                    <a:pt x="632" y="1251"/>
                    <a:pt x="630" y="1253"/>
                    <a:pt x="629" y="1252"/>
                  </a:cubicBezTo>
                  <a:cubicBezTo>
                    <a:pt x="627" y="1256"/>
                    <a:pt x="629" y="1255"/>
                    <a:pt x="626" y="1260"/>
                  </a:cubicBezTo>
                  <a:cubicBezTo>
                    <a:pt x="627" y="1263"/>
                    <a:pt x="630" y="1261"/>
                    <a:pt x="629" y="1267"/>
                  </a:cubicBezTo>
                  <a:cubicBezTo>
                    <a:pt x="631" y="1263"/>
                    <a:pt x="631" y="1263"/>
                    <a:pt x="631" y="1263"/>
                  </a:cubicBezTo>
                  <a:cubicBezTo>
                    <a:pt x="631" y="1262"/>
                    <a:pt x="631" y="1261"/>
                    <a:pt x="631" y="1260"/>
                  </a:cubicBezTo>
                  <a:cubicBezTo>
                    <a:pt x="631" y="1260"/>
                    <a:pt x="631" y="1261"/>
                    <a:pt x="630" y="1262"/>
                  </a:cubicBezTo>
                  <a:cubicBezTo>
                    <a:pt x="630" y="1264"/>
                    <a:pt x="630" y="1265"/>
                    <a:pt x="630" y="1265"/>
                  </a:cubicBezTo>
                  <a:cubicBezTo>
                    <a:pt x="630" y="1262"/>
                    <a:pt x="629" y="1262"/>
                    <a:pt x="628" y="1260"/>
                  </a:cubicBezTo>
                  <a:cubicBezTo>
                    <a:pt x="630" y="1253"/>
                    <a:pt x="633" y="1251"/>
                    <a:pt x="635" y="1248"/>
                  </a:cubicBezTo>
                  <a:cubicBezTo>
                    <a:pt x="636" y="1250"/>
                    <a:pt x="634" y="1254"/>
                    <a:pt x="636" y="1253"/>
                  </a:cubicBezTo>
                  <a:cubicBezTo>
                    <a:pt x="634" y="1257"/>
                    <a:pt x="637" y="1258"/>
                    <a:pt x="634" y="1262"/>
                  </a:cubicBezTo>
                  <a:cubicBezTo>
                    <a:pt x="634" y="1261"/>
                    <a:pt x="634" y="1261"/>
                    <a:pt x="634" y="1261"/>
                  </a:cubicBezTo>
                  <a:cubicBezTo>
                    <a:pt x="634" y="1266"/>
                    <a:pt x="632" y="1265"/>
                    <a:pt x="632" y="1269"/>
                  </a:cubicBezTo>
                  <a:cubicBezTo>
                    <a:pt x="632" y="1268"/>
                    <a:pt x="632" y="1269"/>
                    <a:pt x="631" y="1269"/>
                  </a:cubicBezTo>
                  <a:cubicBezTo>
                    <a:pt x="630" y="1276"/>
                    <a:pt x="633" y="1267"/>
                    <a:pt x="633" y="1275"/>
                  </a:cubicBezTo>
                  <a:cubicBezTo>
                    <a:pt x="630" y="1280"/>
                    <a:pt x="629" y="1275"/>
                    <a:pt x="627" y="1276"/>
                  </a:cubicBezTo>
                  <a:cubicBezTo>
                    <a:pt x="628" y="1266"/>
                    <a:pt x="624" y="1275"/>
                    <a:pt x="626" y="1265"/>
                  </a:cubicBezTo>
                  <a:cubicBezTo>
                    <a:pt x="623" y="1264"/>
                    <a:pt x="621" y="1267"/>
                    <a:pt x="620" y="1273"/>
                  </a:cubicBezTo>
                  <a:cubicBezTo>
                    <a:pt x="622" y="1270"/>
                    <a:pt x="622" y="1276"/>
                    <a:pt x="626" y="1273"/>
                  </a:cubicBezTo>
                  <a:cubicBezTo>
                    <a:pt x="625" y="1277"/>
                    <a:pt x="626" y="1279"/>
                    <a:pt x="626" y="1282"/>
                  </a:cubicBezTo>
                  <a:cubicBezTo>
                    <a:pt x="626" y="1283"/>
                    <a:pt x="626" y="1284"/>
                    <a:pt x="626" y="1286"/>
                  </a:cubicBezTo>
                  <a:cubicBezTo>
                    <a:pt x="625" y="1287"/>
                    <a:pt x="624" y="1288"/>
                    <a:pt x="623" y="1290"/>
                  </a:cubicBezTo>
                  <a:cubicBezTo>
                    <a:pt x="622" y="1290"/>
                    <a:pt x="622" y="1290"/>
                    <a:pt x="622" y="1290"/>
                  </a:cubicBezTo>
                  <a:cubicBezTo>
                    <a:pt x="622" y="1294"/>
                    <a:pt x="622" y="1294"/>
                    <a:pt x="622" y="1294"/>
                  </a:cubicBezTo>
                  <a:cubicBezTo>
                    <a:pt x="622" y="1294"/>
                    <a:pt x="618" y="1298"/>
                    <a:pt x="618" y="1298"/>
                  </a:cubicBezTo>
                  <a:cubicBezTo>
                    <a:pt x="618" y="1296"/>
                    <a:pt x="619" y="1295"/>
                    <a:pt x="619" y="1293"/>
                  </a:cubicBezTo>
                  <a:cubicBezTo>
                    <a:pt x="620" y="1291"/>
                    <a:pt x="621" y="1290"/>
                    <a:pt x="621" y="1288"/>
                  </a:cubicBezTo>
                  <a:cubicBezTo>
                    <a:pt x="618" y="1290"/>
                    <a:pt x="618" y="1293"/>
                    <a:pt x="617" y="1295"/>
                  </a:cubicBezTo>
                  <a:cubicBezTo>
                    <a:pt x="617" y="1297"/>
                    <a:pt x="617" y="1300"/>
                    <a:pt x="614" y="1303"/>
                  </a:cubicBezTo>
                  <a:cubicBezTo>
                    <a:pt x="611" y="1304"/>
                    <a:pt x="612" y="1303"/>
                    <a:pt x="613" y="1301"/>
                  </a:cubicBezTo>
                  <a:cubicBezTo>
                    <a:pt x="614" y="1298"/>
                    <a:pt x="616" y="1295"/>
                    <a:pt x="615" y="1294"/>
                  </a:cubicBezTo>
                  <a:cubicBezTo>
                    <a:pt x="614" y="1296"/>
                    <a:pt x="611" y="1298"/>
                    <a:pt x="611" y="1298"/>
                  </a:cubicBezTo>
                  <a:cubicBezTo>
                    <a:pt x="613" y="1295"/>
                    <a:pt x="613" y="1294"/>
                    <a:pt x="613" y="1293"/>
                  </a:cubicBezTo>
                  <a:cubicBezTo>
                    <a:pt x="614" y="1292"/>
                    <a:pt x="614" y="1291"/>
                    <a:pt x="617" y="1288"/>
                  </a:cubicBezTo>
                  <a:cubicBezTo>
                    <a:pt x="616" y="1291"/>
                    <a:pt x="618" y="1288"/>
                    <a:pt x="618" y="1289"/>
                  </a:cubicBezTo>
                  <a:cubicBezTo>
                    <a:pt x="618" y="1288"/>
                    <a:pt x="619" y="1286"/>
                    <a:pt x="620" y="1284"/>
                  </a:cubicBezTo>
                  <a:cubicBezTo>
                    <a:pt x="621" y="1281"/>
                    <a:pt x="622" y="1278"/>
                    <a:pt x="623" y="1276"/>
                  </a:cubicBezTo>
                  <a:cubicBezTo>
                    <a:pt x="622" y="1274"/>
                    <a:pt x="620" y="1280"/>
                    <a:pt x="618" y="1282"/>
                  </a:cubicBezTo>
                  <a:cubicBezTo>
                    <a:pt x="618" y="1285"/>
                    <a:pt x="616" y="1288"/>
                    <a:pt x="614" y="1290"/>
                  </a:cubicBezTo>
                  <a:cubicBezTo>
                    <a:pt x="612" y="1292"/>
                    <a:pt x="610" y="1294"/>
                    <a:pt x="610" y="1297"/>
                  </a:cubicBezTo>
                  <a:cubicBezTo>
                    <a:pt x="609" y="1299"/>
                    <a:pt x="608" y="1299"/>
                    <a:pt x="608" y="1298"/>
                  </a:cubicBezTo>
                  <a:cubicBezTo>
                    <a:pt x="608" y="1298"/>
                    <a:pt x="608" y="1296"/>
                    <a:pt x="608" y="1296"/>
                  </a:cubicBezTo>
                  <a:cubicBezTo>
                    <a:pt x="604" y="1300"/>
                    <a:pt x="608" y="1299"/>
                    <a:pt x="607" y="1301"/>
                  </a:cubicBezTo>
                  <a:cubicBezTo>
                    <a:pt x="606" y="1302"/>
                    <a:pt x="606" y="1304"/>
                    <a:pt x="604" y="1305"/>
                  </a:cubicBezTo>
                  <a:cubicBezTo>
                    <a:pt x="603" y="1305"/>
                    <a:pt x="602" y="1306"/>
                    <a:pt x="601" y="1306"/>
                  </a:cubicBezTo>
                  <a:cubicBezTo>
                    <a:pt x="599" y="1307"/>
                    <a:pt x="597" y="1308"/>
                    <a:pt x="595" y="1310"/>
                  </a:cubicBezTo>
                  <a:cubicBezTo>
                    <a:pt x="595" y="1311"/>
                    <a:pt x="594" y="1313"/>
                    <a:pt x="592" y="1314"/>
                  </a:cubicBezTo>
                  <a:cubicBezTo>
                    <a:pt x="591" y="1315"/>
                    <a:pt x="589" y="1317"/>
                    <a:pt x="587" y="1318"/>
                  </a:cubicBezTo>
                  <a:cubicBezTo>
                    <a:pt x="586" y="1320"/>
                    <a:pt x="584" y="1321"/>
                    <a:pt x="582" y="1322"/>
                  </a:cubicBezTo>
                  <a:cubicBezTo>
                    <a:pt x="579" y="1323"/>
                    <a:pt x="577" y="1324"/>
                    <a:pt x="575" y="1325"/>
                  </a:cubicBezTo>
                  <a:cubicBezTo>
                    <a:pt x="575" y="1324"/>
                    <a:pt x="574" y="1324"/>
                    <a:pt x="573" y="1323"/>
                  </a:cubicBezTo>
                  <a:cubicBezTo>
                    <a:pt x="570" y="1329"/>
                    <a:pt x="571" y="1327"/>
                    <a:pt x="565" y="1332"/>
                  </a:cubicBezTo>
                  <a:cubicBezTo>
                    <a:pt x="565" y="1332"/>
                    <a:pt x="567" y="1332"/>
                    <a:pt x="568" y="1331"/>
                  </a:cubicBezTo>
                  <a:cubicBezTo>
                    <a:pt x="570" y="1331"/>
                    <a:pt x="572" y="1331"/>
                    <a:pt x="572" y="1331"/>
                  </a:cubicBezTo>
                  <a:cubicBezTo>
                    <a:pt x="567" y="1333"/>
                    <a:pt x="565" y="1337"/>
                    <a:pt x="560" y="1337"/>
                  </a:cubicBezTo>
                  <a:cubicBezTo>
                    <a:pt x="563" y="1337"/>
                    <a:pt x="562" y="1339"/>
                    <a:pt x="559" y="1340"/>
                  </a:cubicBezTo>
                  <a:cubicBezTo>
                    <a:pt x="556" y="1342"/>
                    <a:pt x="552" y="1344"/>
                    <a:pt x="550" y="1345"/>
                  </a:cubicBezTo>
                  <a:cubicBezTo>
                    <a:pt x="545" y="1346"/>
                    <a:pt x="541" y="1349"/>
                    <a:pt x="538" y="1348"/>
                  </a:cubicBezTo>
                  <a:cubicBezTo>
                    <a:pt x="538" y="1348"/>
                    <a:pt x="538" y="1348"/>
                    <a:pt x="538" y="1348"/>
                  </a:cubicBezTo>
                  <a:cubicBezTo>
                    <a:pt x="531" y="1350"/>
                    <a:pt x="531" y="1350"/>
                    <a:pt x="531" y="1350"/>
                  </a:cubicBezTo>
                  <a:cubicBezTo>
                    <a:pt x="531" y="1347"/>
                    <a:pt x="531" y="1347"/>
                    <a:pt x="531" y="1347"/>
                  </a:cubicBezTo>
                  <a:cubicBezTo>
                    <a:pt x="526" y="1347"/>
                    <a:pt x="521" y="1351"/>
                    <a:pt x="522" y="1351"/>
                  </a:cubicBezTo>
                  <a:close/>
                  <a:moveTo>
                    <a:pt x="592" y="1340"/>
                  </a:moveTo>
                  <a:cubicBezTo>
                    <a:pt x="582" y="1346"/>
                    <a:pt x="571" y="1351"/>
                    <a:pt x="560" y="1355"/>
                  </a:cubicBezTo>
                  <a:cubicBezTo>
                    <a:pt x="564" y="1352"/>
                    <a:pt x="568" y="1350"/>
                    <a:pt x="572" y="1346"/>
                  </a:cubicBezTo>
                  <a:cubicBezTo>
                    <a:pt x="572" y="1346"/>
                    <a:pt x="572" y="1347"/>
                    <a:pt x="571" y="1347"/>
                  </a:cubicBezTo>
                  <a:cubicBezTo>
                    <a:pt x="579" y="1344"/>
                    <a:pt x="579" y="1343"/>
                    <a:pt x="585" y="1340"/>
                  </a:cubicBezTo>
                  <a:cubicBezTo>
                    <a:pt x="583" y="1342"/>
                    <a:pt x="583" y="1342"/>
                    <a:pt x="583" y="1342"/>
                  </a:cubicBezTo>
                  <a:cubicBezTo>
                    <a:pt x="584" y="1342"/>
                    <a:pt x="586" y="1342"/>
                    <a:pt x="587" y="1340"/>
                  </a:cubicBezTo>
                  <a:cubicBezTo>
                    <a:pt x="589" y="1339"/>
                    <a:pt x="591" y="1338"/>
                    <a:pt x="593" y="1336"/>
                  </a:cubicBezTo>
                  <a:cubicBezTo>
                    <a:pt x="594" y="1335"/>
                    <a:pt x="596" y="1332"/>
                    <a:pt x="598" y="1332"/>
                  </a:cubicBezTo>
                  <a:cubicBezTo>
                    <a:pt x="599" y="1333"/>
                    <a:pt x="599" y="1333"/>
                    <a:pt x="599" y="1333"/>
                  </a:cubicBezTo>
                  <a:cubicBezTo>
                    <a:pt x="599" y="1334"/>
                    <a:pt x="601" y="1333"/>
                    <a:pt x="602" y="1332"/>
                  </a:cubicBezTo>
                  <a:cubicBezTo>
                    <a:pt x="604" y="1331"/>
                    <a:pt x="606" y="1329"/>
                    <a:pt x="608" y="1327"/>
                  </a:cubicBezTo>
                  <a:cubicBezTo>
                    <a:pt x="608" y="1328"/>
                    <a:pt x="608" y="1328"/>
                    <a:pt x="608" y="1329"/>
                  </a:cubicBezTo>
                  <a:cubicBezTo>
                    <a:pt x="603" y="1333"/>
                    <a:pt x="597" y="1337"/>
                    <a:pt x="592" y="1340"/>
                  </a:cubicBezTo>
                  <a:close/>
                  <a:moveTo>
                    <a:pt x="650" y="1252"/>
                  </a:moveTo>
                  <a:cubicBezTo>
                    <a:pt x="650" y="1254"/>
                    <a:pt x="650" y="1254"/>
                    <a:pt x="650" y="1254"/>
                  </a:cubicBezTo>
                  <a:cubicBezTo>
                    <a:pt x="650" y="1255"/>
                    <a:pt x="650" y="1255"/>
                    <a:pt x="650" y="1256"/>
                  </a:cubicBezTo>
                  <a:cubicBezTo>
                    <a:pt x="650" y="1254"/>
                    <a:pt x="650" y="1253"/>
                    <a:pt x="650" y="1252"/>
                  </a:cubicBezTo>
                  <a:close/>
                  <a:moveTo>
                    <a:pt x="536" y="949"/>
                  </a:moveTo>
                  <a:cubicBezTo>
                    <a:pt x="535" y="949"/>
                    <a:pt x="535" y="948"/>
                    <a:pt x="535" y="948"/>
                  </a:cubicBezTo>
                  <a:cubicBezTo>
                    <a:pt x="536" y="949"/>
                    <a:pt x="537" y="949"/>
                    <a:pt x="538" y="950"/>
                  </a:cubicBezTo>
                  <a:cubicBezTo>
                    <a:pt x="537" y="950"/>
                    <a:pt x="537" y="950"/>
                    <a:pt x="536" y="949"/>
                  </a:cubicBezTo>
                  <a:close/>
                  <a:moveTo>
                    <a:pt x="533" y="947"/>
                  </a:moveTo>
                  <a:cubicBezTo>
                    <a:pt x="532" y="948"/>
                    <a:pt x="532" y="949"/>
                    <a:pt x="527" y="945"/>
                  </a:cubicBezTo>
                  <a:cubicBezTo>
                    <a:pt x="528" y="945"/>
                    <a:pt x="529" y="945"/>
                    <a:pt x="530" y="945"/>
                  </a:cubicBezTo>
                  <a:cubicBezTo>
                    <a:pt x="531" y="946"/>
                    <a:pt x="532" y="946"/>
                    <a:pt x="533" y="947"/>
                  </a:cubicBezTo>
                  <a:close/>
                  <a:moveTo>
                    <a:pt x="469" y="1340"/>
                  </a:moveTo>
                  <a:cubicBezTo>
                    <a:pt x="469" y="1343"/>
                    <a:pt x="469" y="1345"/>
                    <a:pt x="469" y="1348"/>
                  </a:cubicBezTo>
                  <a:cubicBezTo>
                    <a:pt x="468" y="1353"/>
                    <a:pt x="467" y="1359"/>
                    <a:pt x="467" y="1363"/>
                  </a:cubicBezTo>
                  <a:cubicBezTo>
                    <a:pt x="469" y="1360"/>
                    <a:pt x="469" y="1364"/>
                    <a:pt x="470" y="1364"/>
                  </a:cubicBezTo>
                  <a:cubicBezTo>
                    <a:pt x="470" y="1366"/>
                    <a:pt x="468" y="1367"/>
                    <a:pt x="468" y="1365"/>
                  </a:cubicBezTo>
                  <a:cubicBezTo>
                    <a:pt x="467" y="1370"/>
                    <a:pt x="466" y="1373"/>
                    <a:pt x="464" y="1373"/>
                  </a:cubicBezTo>
                  <a:cubicBezTo>
                    <a:pt x="464" y="1365"/>
                    <a:pt x="464" y="1365"/>
                    <a:pt x="464" y="1365"/>
                  </a:cubicBezTo>
                  <a:cubicBezTo>
                    <a:pt x="463" y="1366"/>
                    <a:pt x="463" y="1368"/>
                    <a:pt x="462" y="1370"/>
                  </a:cubicBezTo>
                  <a:cubicBezTo>
                    <a:pt x="462" y="1355"/>
                    <a:pt x="462" y="1355"/>
                    <a:pt x="462" y="1355"/>
                  </a:cubicBezTo>
                  <a:cubicBezTo>
                    <a:pt x="463" y="1354"/>
                    <a:pt x="463" y="1353"/>
                    <a:pt x="464" y="1354"/>
                  </a:cubicBezTo>
                  <a:cubicBezTo>
                    <a:pt x="463" y="1351"/>
                    <a:pt x="465" y="1346"/>
                    <a:pt x="464" y="1344"/>
                  </a:cubicBezTo>
                  <a:cubicBezTo>
                    <a:pt x="464" y="1348"/>
                    <a:pt x="463" y="1347"/>
                    <a:pt x="462" y="1345"/>
                  </a:cubicBezTo>
                  <a:cubicBezTo>
                    <a:pt x="462" y="1340"/>
                    <a:pt x="462" y="1340"/>
                    <a:pt x="462" y="1340"/>
                  </a:cubicBezTo>
                  <a:cubicBezTo>
                    <a:pt x="463" y="1340"/>
                    <a:pt x="464" y="1341"/>
                    <a:pt x="464" y="1339"/>
                  </a:cubicBezTo>
                  <a:cubicBezTo>
                    <a:pt x="464" y="1332"/>
                    <a:pt x="464" y="1332"/>
                    <a:pt x="464" y="1332"/>
                  </a:cubicBezTo>
                  <a:cubicBezTo>
                    <a:pt x="463" y="1338"/>
                    <a:pt x="463" y="1338"/>
                    <a:pt x="463" y="1338"/>
                  </a:cubicBezTo>
                  <a:cubicBezTo>
                    <a:pt x="462" y="1338"/>
                    <a:pt x="462" y="1338"/>
                    <a:pt x="462" y="1338"/>
                  </a:cubicBezTo>
                  <a:cubicBezTo>
                    <a:pt x="462" y="1290"/>
                    <a:pt x="462" y="1290"/>
                    <a:pt x="462" y="1290"/>
                  </a:cubicBezTo>
                  <a:cubicBezTo>
                    <a:pt x="464" y="1286"/>
                    <a:pt x="466" y="1284"/>
                    <a:pt x="468" y="1282"/>
                  </a:cubicBezTo>
                  <a:cubicBezTo>
                    <a:pt x="469" y="1285"/>
                    <a:pt x="469" y="1287"/>
                    <a:pt x="469" y="1290"/>
                  </a:cubicBezTo>
                  <a:cubicBezTo>
                    <a:pt x="467" y="1290"/>
                    <a:pt x="467" y="1290"/>
                    <a:pt x="467" y="1290"/>
                  </a:cubicBezTo>
                  <a:cubicBezTo>
                    <a:pt x="466" y="1303"/>
                    <a:pt x="471" y="1312"/>
                    <a:pt x="470" y="1324"/>
                  </a:cubicBezTo>
                  <a:cubicBezTo>
                    <a:pt x="469" y="1323"/>
                    <a:pt x="470" y="1318"/>
                    <a:pt x="469" y="1318"/>
                  </a:cubicBezTo>
                  <a:cubicBezTo>
                    <a:pt x="468" y="1326"/>
                    <a:pt x="473" y="1325"/>
                    <a:pt x="471" y="1333"/>
                  </a:cubicBezTo>
                  <a:cubicBezTo>
                    <a:pt x="470" y="1322"/>
                    <a:pt x="470" y="1339"/>
                    <a:pt x="468" y="1330"/>
                  </a:cubicBezTo>
                  <a:cubicBezTo>
                    <a:pt x="469" y="1333"/>
                    <a:pt x="469" y="1337"/>
                    <a:pt x="469" y="1340"/>
                  </a:cubicBezTo>
                  <a:close/>
                  <a:moveTo>
                    <a:pt x="464" y="1066"/>
                  </a:moveTo>
                  <a:cubicBezTo>
                    <a:pt x="465" y="1068"/>
                    <a:pt x="465" y="1068"/>
                    <a:pt x="465" y="1068"/>
                  </a:cubicBezTo>
                  <a:cubicBezTo>
                    <a:pt x="465" y="1075"/>
                    <a:pt x="464" y="1082"/>
                    <a:pt x="464" y="1089"/>
                  </a:cubicBezTo>
                  <a:cubicBezTo>
                    <a:pt x="463" y="1086"/>
                    <a:pt x="463" y="1084"/>
                    <a:pt x="463" y="1081"/>
                  </a:cubicBezTo>
                  <a:cubicBezTo>
                    <a:pt x="463" y="1081"/>
                    <a:pt x="463" y="1082"/>
                    <a:pt x="462" y="1083"/>
                  </a:cubicBezTo>
                  <a:cubicBezTo>
                    <a:pt x="462" y="1066"/>
                    <a:pt x="462" y="1066"/>
                    <a:pt x="462" y="1066"/>
                  </a:cubicBezTo>
                  <a:cubicBezTo>
                    <a:pt x="463" y="1069"/>
                    <a:pt x="464" y="1072"/>
                    <a:pt x="463" y="1075"/>
                  </a:cubicBezTo>
                  <a:cubicBezTo>
                    <a:pt x="464" y="1075"/>
                    <a:pt x="464" y="1071"/>
                    <a:pt x="464" y="1066"/>
                  </a:cubicBezTo>
                  <a:close/>
                  <a:moveTo>
                    <a:pt x="469" y="1184"/>
                  </a:moveTo>
                  <a:cubicBezTo>
                    <a:pt x="468" y="1187"/>
                    <a:pt x="470" y="1189"/>
                    <a:pt x="468" y="1191"/>
                  </a:cubicBezTo>
                  <a:cubicBezTo>
                    <a:pt x="468" y="1191"/>
                    <a:pt x="465" y="1185"/>
                    <a:pt x="462" y="1179"/>
                  </a:cubicBezTo>
                  <a:cubicBezTo>
                    <a:pt x="462" y="1175"/>
                    <a:pt x="462" y="1175"/>
                    <a:pt x="462" y="1175"/>
                  </a:cubicBezTo>
                  <a:cubicBezTo>
                    <a:pt x="464" y="1173"/>
                    <a:pt x="466" y="1167"/>
                    <a:pt x="469" y="1159"/>
                  </a:cubicBezTo>
                  <a:cubicBezTo>
                    <a:pt x="468" y="1168"/>
                    <a:pt x="468" y="1176"/>
                    <a:pt x="467" y="1185"/>
                  </a:cubicBezTo>
                  <a:lnTo>
                    <a:pt x="469" y="1184"/>
                  </a:lnTo>
                  <a:close/>
                  <a:moveTo>
                    <a:pt x="462" y="1235"/>
                  </a:moveTo>
                  <a:cubicBezTo>
                    <a:pt x="463" y="1235"/>
                    <a:pt x="463" y="1240"/>
                    <a:pt x="462" y="1243"/>
                  </a:cubicBezTo>
                  <a:lnTo>
                    <a:pt x="462" y="1235"/>
                  </a:lnTo>
                  <a:close/>
                  <a:moveTo>
                    <a:pt x="462" y="1257"/>
                  </a:moveTo>
                  <a:cubicBezTo>
                    <a:pt x="462" y="1257"/>
                    <a:pt x="462" y="1257"/>
                    <a:pt x="462" y="1256"/>
                  </a:cubicBezTo>
                  <a:cubicBezTo>
                    <a:pt x="462" y="1257"/>
                    <a:pt x="462" y="1257"/>
                    <a:pt x="462" y="1257"/>
                  </a:cubicBezTo>
                  <a:cubicBezTo>
                    <a:pt x="462" y="1247"/>
                    <a:pt x="462" y="1247"/>
                    <a:pt x="462" y="1247"/>
                  </a:cubicBezTo>
                  <a:cubicBezTo>
                    <a:pt x="463" y="1246"/>
                    <a:pt x="463" y="1245"/>
                    <a:pt x="463" y="1244"/>
                  </a:cubicBezTo>
                  <a:cubicBezTo>
                    <a:pt x="465" y="1251"/>
                    <a:pt x="465" y="1251"/>
                    <a:pt x="465" y="1251"/>
                  </a:cubicBezTo>
                  <a:cubicBezTo>
                    <a:pt x="465" y="1251"/>
                    <a:pt x="465" y="1250"/>
                    <a:pt x="465" y="1250"/>
                  </a:cubicBezTo>
                  <a:cubicBezTo>
                    <a:pt x="465" y="1253"/>
                    <a:pt x="466" y="1255"/>
                    <a:pt x="466" y="1257"/>
                  </a:cubicBezTo>
                  <a:cubicBezTo>
                    <a:pt x="464" y="1258"/>
                    <a:pt x="463" y="1258"/>
                    <a:pt x="462" y="1258"/>
                  </a:cubicBezTo>
                  <a:lnTo>
                    <a:pt x="462" y="1257"/>
                  </a:lnTo>
                  <a:close/>
                  <a:moveTo>
                    <a:pt x="463" y="1099"/>
                  </a:moveTo>
                  <a:cubicBezTo>
                    <a:pt x="463" y="1098"/>
                    <a:pt x="463" y="1097"/>
                    <a:pt x="463" y="1096"/>
                  </a:cubicBezTo>
                  <a:cubicBezTo>
                    <a:pt x="463" y="1097"/>
                    <a:pt x="463" y="1099"/>
                    <a:pt x="463" y="1100"/>
                  </a:cubicBezTo>
                  <a:cubicBezTo>
                    <a:pt x="463" y="1099"/>
                    <a:pt x="463" y="1099"/>
                    <a:pt x="463" y="1099"/>
                  </a:cubicBezTo>
                  <a:close/>
                  <a:moveTo>
                    <a:pt x="318" y="171"/>
                  </a:moveTo>
                  <a:cubicBezTo>
                    <a:pt x="321" y="169"/>
                    <a:pt x="325" y="168"/>
                    <a:pt x="328" y="167"/>
                  </a:cubicBezTo>
                  <a:cubicBezTo>
                    <a:pt x="325" y="168"/>
                    <a:pt x="321" y="170"/>
                    <a:pt x="318" y="171"/>
                  </a:cubicBezTo>
                  <a:close/>
                  <a:moveTo>
                    <a:pt x="387" y="1097"/>
                  </a:moveTo>
                  <a:cubicBezTo>
                    <a:pt x="387" y="1099"/>
                    <a:pt x="387" y="1102"/>
                    <a:pt x="388" y="1104"/>
                  </a:cubicBezTo>
                  <a:cubicBezTo>
                    <a:pt x="388" y="1123"/>
                    <a:pt x="388" y="1123"/>
                    <a:pt x="388" y="1123"/>
                  </a:cubicBezTo>
                  <a:cubicBezTo>
                    <a:pt x="387" y="1122"/>
                    <a:pt x="386" y="1121"/>
                    <a:pt x="387" y="1097"/>
                  </a:cubicBezTo>
                  <a:close/>
                  <a:moveTo>
                    <a:pt x="480" y="706"/>
                  </a:moveTo>
                  <a:cubicBezTo>
                    <a:pt x="487" y="709"/>
                    <a:pt x="487" y="709"/>
                    <a:pt x="487" y="709"/>
                  </a:cubicBezTo>
                  <a:cubicBezTo>
                    <a:pt x="493" y="712"/>
                    <a:pt x="493" y="712"/>
                    <a:pt x="493" y="712"/>
                  </a:cubicBezTo>
                  <a:cubicBezTo>
                    <a:pt x="498" y="714"/>
                    <a:pt x="502" y="716"/>
                    <a:pt x="506" y="718"/>
                  </a:cubicBezTo>
                  <a:cubicBezTo>
                    <a:pt x="501" y="717"/>
                    <a:pt x="501" y="717"/>
                    <a:pt x="501" y="717"/>
                  </a:cubicBezTo>
                  <a:cubicBezTo>
                    <a:pt x="520" y="723"/>
                    <a:pt x="566" y="748"/>
                    <a:pt x="595" y="763"/>
                  </a:cubicBezTo>
                  <a:cubicBezTo>
                    <a:pt x="594" y="763"/>
                    <a:pt x="594" y="763"/>
                    <a:pt x="594" y="763"/>
                  </a:cubicBezTo>
                  <a:cubicBezTo>
                    <a:pt x="579" y="757"/>
                    <a:pt x="574" y="755"/>
                    <a:pt x="576" y="757"/>
                  </a:cubicBezTo>
                  <a:cubicBezTo>
                    <a:pt x="561" y="750"/>
                    <a:pt x="547" y="743"/>
                    <a:pt x="533" y="736"/>
                  </a:cubicBezTo>
                  <a:cubicBezTo>
                    <a:pt x="533" y="735"/>
                    <a:pt x="530" y="734"/>
                    <a:pt x="527" y="732"/>
                  </a:cubicBezTo>
                  <a:cubicBezTo>
                    <a:pt x="520" y="729"/>
                    <a:pt x="512" y="725"/>
                    <a:pt x="504" y="722"/>
                  </a:cubicBezTo>
                  <a:cubicBezTo>
                    <a:pt x="490" y="715"/>
                    <a:pt x="476" y="709"/>
                    <a:pt x="462" y="703"/>
                  </a:cubicBezTo>
                  <a:cubicBezTo>
                    <a:pt x="462" y="679"/>
                    <a:pt x="462" y="679"/>
                    <a:pt x="462" y="679"/>
                  </a:cubicBezTo>
                  <a:cubicBezTo>
                    <a:pt x="463" y="681"/>
                    <a:pt x="463" y="686"/>
                    <a:pt x="464" y="690"/>
                  </a:cubicBezTo>
                  <a:cubicBezTo>
                    <a:pt x="463" y="597"/>
                    <a:pt x="463" y="597"/>
                    <a:pt x="463" y="597"/>
                  </a:cubicBezTo>
                  <a:cubicBezTo>
                    <a:pt x="463" y="597"/>
                    <a:pt x="462" y="597"/>
                    <a:pt x="462" y="597"/>
                  </a:cubicBezTo>
                  <a:cubicBezTo>
                    <a:pt x="462" y="515"/>
                    <a:pt x="462" y="515"/>
                    <a:pt x="462" y="515"/>
                  </a:cubicBezTo>
                  <a:cubicBezTo>
                    <a:pt x="463" y="518"/>
                    <a:pt x="463" y="518"/>
                    <a:pt x="464" y="518"/>
                  </a:cubicBezTo>
                  <a:cubicBezTo>
                    <a:pt x="465" y="532"/>
                    <a:pt x="467" y="550"/>
                    <a:pt x="469" y="572"/>
                  </a:cubicBezTo>
                  <a:cubicBezTo>
                    <a:pt x="468" y="571"/>
                    <a:pt x="468" y="571"/>
                    <a:pt x="468" y="571"/>
                  </a:cubicBezTo>
                  <a:cubicBezTo>
                    <a:pt x="469" y="619"/>
                    <a:pt x="469" y="619"/>
                    <a:pt x="469" y="619"/>
                  </a:cubicBezTo>
                  <a:cubicBezTo>
                    <a:pt x="468" y="613"/>
                    <a:pt x="468" y="613"/>
                    <a:pt x="468" y="613"/>
                  </a:cubicBezTo>
                  <a:cubicBezTo>
                    <a:pt x="469" y="641"/>
                    <a:pt x="469" y="641"/>
                    <a:pt x="469" y="641"/>
                  </a:cubicBezTo>
                  <a:cubicBezTo>
                    <a:pt x="467" y="641"/>
                    <a:pt x="468" y="650"/>
                    <a:pt x="467" y="648"/>
                  </a:cubicBezTo>
                  <a:cubicBezTo>
                    <a:pt x="466" y="653"/>
                    <a:pt x="466" y="659"/>
                    <a:pt x="466" y="666"/>
                  </a:cubicBezTo>
                  <a:cubicBezTo>
                    <a:pt x="466" y="673"/>
                    <a:pt x="466" y="682"/>
                    <a:pt x="466" y="690"/>
                  </a:cubicBezTo>
                  <a:cubicBezTo>
                    <a:pt x="466" y="692"/>
                    <a:pt x="466" y="694"/>
                    <a:pt x="466" y="696"/>
                  </a:cubicBezTo>
                  <a:cubicBezTo>
                    <a:pt x="467" y="699"/>
                    <a:pt x="467" y="699"/>
                    <a:pt x="467" y="699"/>
                  </a:cubicBezTo>
                  <a:cubicBezTo>
                    <a:pt x="467" y="700"/>
                    <a:pt x="467" y="700"/>
                    <a:pt x="467" y="700"/>
                  </a:cubicBezTo>
                  <a:cubicBezTo>
                    <a:pt x="467" y="700"/>
                    <a:pt x="467" y="700"/>
                    <a:pt x="467" y="700"/>
                  </a:cubicBezTo>
                  <a:cubicBezTo>
                    <a:pt x="467" y="700"/>
                    <a:pt x="467" y="700"/>
                    <a:pt x="467" y="700"/>
                  </a:cubicBezTo>
                  <a:cubicBezTo>
                    <a:pt x="468" y="701"/>
                    <a:pt x="468" y="701"/>
                    <a:pt x="468" y="701"/>
                  </a:cubicBezTo>
                  <a:cubicBezTo>
                    <a:pt x="472" y="702"/>
                    <a:pt x="476" y="704"/>
                    <a:pt x="480" y="706"/>
                  </a:cubicBezTo>
                  <a:close/>
                  <a:moveTo>
                    <a:pt x="630" y="315"/>
                  </a:moveTo>
                  <a:cubicBezTo>
                    <a:pt x="628" y="312"/>
                    <a:pt x="628" y="312"/>
                    <a:pt x="628" y="312"/>
                  </a:cubicBezTo>
                  <a:cubicBezTo>
                    <a:pt x="600" y="304"/>
                    <a:pt x="575" y="299"/>
                    <a:pt x="551" y="295"/>
                  </a:cubicBezTo>
                  <a:cubicBezTo>
                    <a:pt x="538" y="293"/>
                    <a:pt x="526" y="291"/>
                    <a:pt x="513" y="289"/>
                  </a:cubicBezTo>
                  <a:cubicBezTo>
                    <a:pt x="502" y="287"/>
                    <a:pt x="490" y="286"/>
                    <a:pt x="478" y="284"/>
                  </a:cubicBezTo>
                  <a:cubicBezTo>
                    <a:pt x="483" y="283"/>
                    <a:pt x="502" y="286"/>
                    <a:pt x="499" y="285"/>
                  </a:cubicBezTo>
                  <a:cubicBezTo>
                    <a:pt x="484" y="283"/>
                    <a:pt x="478" y="283"/>
                    <a:pt x="473" y="284"/>
                  </a:cubicBezTo>
                  <a:cubicBezTo>
                    <a:pt x="473" y="284"/>
                    <a:pt x="472" y="284"/>
                    <a:pt x="472" y="284"/>
                  </a:cubicBezTo>
                  <a:cubicBezTo>
                    <a:pt x="471" y="284"/>
                    <a:pt x="471" y="284"/>
                    <a:pt x="471" y="284"/>
                  </a:cubicBezTo>
                  <a:cubicBezTo>
                    <a:pt x="471" y="284"/>
                    <a:pt x="471" y="284"/>
                    <a:pt x="471" y="284"/>
                  </a:cubicBezTo>
                  <a:cubicBezTo>
                    <a:pt x="471" y="285"/>
                    <a:pt x="471" y="285"/>
                    <a:pt x="471" y="286"/>
                  </a:cubicBezTo>
                  <a:cubicBezTo>
                    <a:pt x="471" y="287"/>
                    <a:pt x="471" y="289"/>
                    <a:pt x="471" y="291"/>
                  </a:cubicBezTo>
                  <a:cubicBezTo>
                    <a:pt x="472" y="295"/>
                    <a:pt x="471" y="299"/>
                    <a:pt x="471" y="306"/>
                  </a:cubicBezTo>
                  <a:cubicBezTo>
                    <a:pt x="470" y="286"/>
                    <a:pt x="470" y="292"/>
                    <a:pt x="470" y="299"/>
                  </a:cubicBezTo>
                  <a:cubicBezTo>
                    <a:pt x="470" y="302"/>
                    <a:pt x="469" y="305"/>
                    <a:pt x="469" y="306"/>
                  </a:cubicBezTo>
                  <a:cubicBezTo>
                    <a:pt x="469" y="306"/>
                    <a:pt x="468" y="303"/>
                    <a:pt x="468" y="293"/>
                  </a:cubicBezTo>
                  <a:cubicBezTo>
                    <a:pt x="468" y="297"/>
                    <a:pt x="468" y="300"/>
                    <a:pt x="469" y="303"/>
                  </a:cubicBezTo>
                  <a:cubicBezTo>
                    <a:pt x="469" y="314"/>
                    <a:pt x="469" y="314"/>
                    <a:pt x="469" y="314"/>
                  </a:cubicBezTo>
                  <a:cubicBezTo>
                    <a:pt x="469" y="322"/>
                    <a:pt x="469" y="330"/>
                    <a:pt x="469" y="338"/>
                  </a:cubicBezTo>
                  <a:cubicBezTo>
                    <a:pt x="469" y="354"/>
                    <a:pt x="469" y="370"/>
                    <a:pt x="469" y="385"/>
                  </a:cubicBezTo>
                  <a:cubicBezTo>
                    <a:pt x="468" y="416"/>
                    <a:pt x="467" y="443"/>
                    <a:pt x="467" y="464"/>
                  </a:cubicBezTo>
                  <a:cubicBezTo>
                    <a:pt x="469" y="454"/>
                    <a:pt x="469" y="482"/>
                    <a:pt x="470" y="483"/>
                  </a:cubicBezTo>
                  <a:cubicBezTo>
                    <a:pt x="470" y="494"/>
                    <a:pt x="468" y="490"/>
                    <a:pt x="468" y="481"/>
                  </a:cubicBezTo>
                  <a:cubicBezTo>
                    <a:pt x="467" y="503"/>
                    <a:pt x="466" y="507"/>
                    <a:pt x="464" y="503"/>
                  </a:cubicBezTo>
                  <a:cubicBezTo>
                    <a:pt x="464" y="459"/>
                    <a:pt x="464" y="459"/>
                    <a:pt x="464" y="459"/>
                  </a:cubicBezTo>
                  <a:cubicBezTo>
                    <a:pt x="463" y="467"/>
                    <a:pt x="463" y="473"/>
                    <a:pt x="462" y="478"/>
                  </a:cubicBezTo>
                  <a:cubicBezTo>
                    <a:pt x="462" y="410"/>
                    <a:pt x="462" y="410"/>
                    <a:pt x="462" y="410"/>
                  </a:cubicBezTo>
                  <a:cubicBezTo>
                    <a:pt x="463" y="405"/>
                    <a:pt x="463" y="403"/>
                    <a:pt x="464" y="405"/>
                  </a:cubicBezTo>
                  <a:cubicBezTo>
                    <a:pt x="463" y="390"/>
                    <a:pt x="465" y="367"/>
                    <a:pt x="464" y="359"/>
                  </a:cubicBezTo>
                  <a:cubicBezTo>
                    <a:pt x="464" y="375"/>
                    <a:pt x="463" y="372"/>
                    <a:pt x="462" y="363"/>
                  </a:cubicBezTo>
                  <a:cubicBezTo>
                    <a:pt x="462" y="339"/>
                    <a:pt x="462" y="339"/>
                    <a:pt x="462" y="339"/>
                  </a:cubicBezTo>
                  <a:cubicBezTo>
                    <a:pt x="463" y="339"/>
                    <a:pt x="464" y="343"/>
                    <a:pt x="464" y="335"/>
                  </a:cubicBezTo>
                  <a:cubicBezTo>
                    <a:pt x="464" y="300"/>
                    <a:pt x="464" y="300"/>
                    <a:pt x="464" y="300"/>
                  </a:cubicBezTo>
                  <a:cubicBezTo>
                    <a:pt x="463" y="330"/>
                    <a:pt x="463" y="330"/>
                    <a:pt x="463" y="330"/>
                  </a:cubicBezTo>
                  <a:cubicBezTo>
                    <a:pt x="462" y="326"/>
                    <a:pt x="462" y="326"/>
                    <a:pt x="462" y="326"/>
                  </a:cubicBezTo>
                  <a:cubicBezTo>
                    <a:pt x="462" y="274"/>
                    <a:pt x="462" y="274"/>
                    <a:pt x="462" y="274"/>
                  </a:cubicBezTo>
                  <a:cubicBezTo>
                    <a:pt x="503" y="279"/>
                    <a:pt x="545" y="286"/>
                    <a:pt x="587" y="296"/>
                  </a:cubicBezTo>
                  <a:cubicBezTo>
                    <a:pt x="603" y="300"/>
                    <a:pt x="618" y="304"/>
                    <a:pt x="633" y="309"/>
                  </a:cubicBezTo>
                  <a:cubicBezTo>
                    <a:pt x="649" y="315"/>
                    <a:pt x="657" y="320"/>
                    <a:pt x="665" y="324"/>
                  </a:cubicBezTo>
                  <a:cubicBezTo>
                    <a:pt x="652" y="321"/>
                    <a:pt x="641" y="317"/>
                    <a:pt x="630" y="315"/>
                  </a:cubicBezTo>
                  <a:close/>
                  <a:moveTo>
                    <a:pt x="738" y="238"/>
                  </a:moveTo>
                  <a:cubicBezTo>
                    <a:pt x="738" y="237"/>
                    <a:pt x="739" y="236"/>
                    <a:pt x="739" y="235"/>
                  </a:cubicBezTo>
                  <a:cubicBezTo>
                    <a:pt x="736" y="246"/>
                    <a:pt x="734" y="257"/>
                    <a:pt x="731" y="268"/>
                  </a:cubicBezTo>
                  <a:cubicBezTo>
                    <a:pt x="729" y="271"/>
                    <a:pt x="727" y="272"/>
                    <a:pt x="728" y="268"/>
                  </a:cubicBezTo>
                  <a:cubicBezTo>
                    <a:pt x="729" y="264"/>
                    <a:pt x="729" y="264"/>
                    <a:pt x="729" y="264"/>
                  </a:cubicBezTo>
                  <a:cubicBezTo>
                    <a:pt x="729" y="264"/>
                    <a:pt x="729" y="263"/>
                    <a:pt x="729" y="263"/>
                  </a:cubicBezTo>
                  <a:cubicBezTo>
                    <a:pt x="729" y="263"/>
                    <a:pt x="729" y="263"/>
                    <a:pt x="729" y="263"/>
                  </a:cubicBezTo>
                  <a:cubicBezTo>
                    <a:pt x="740" y="220"/>
                    <a:pt x="740" y="220"/>
                    <a:pt x="740" y="220"/>
                  </a:cubicBezTo>
                  <a:cubicBezTo>
                    <a:pt x="741" y="216"/>
                    <a:pt x="743" y="211"/>
                    <a:pt x="745" y="204"/>
                  </a:cubicBezTo>
                  <a:lnTo>
                    <a:pt x="738" y="238"/>
                  </a:lnTo>
                  <a:close/>
                  <a:moveTo>
                    <a:pt x="748" y="179"/>
                  </a:moveTo>
                  <a:cubicBezTo>
                    <a:pt x="753" y="179"/>
                    <a:pt x="750" y="183"/>
                    <a:pt x="749" y="186"/>
                  </a:cubicBezTo>
                  <a:cubicBezTo>
                    <a:pt x="748" y="190"/>
                    <a:pt x="747" y="193"/>
                    <a:pt x="746" y="196"/>
                  </a:cubicBezTo>
                  <a:cubicBezTo>
                    <a:pt x="746" y="198"/>
                    <a:pt x="745" y="200"/>
                    <a:pt x="745" y="201"/>
                  </a:cubicBezTo>
                  <a:cubicBezTo>
                    <a:pt x="750" y="180"/>
                    <a:pt x="750" y="180"/>
                    <a:pt x="750" y="180"/>
                  </a:cubicBezTo>
                  <a:cubicBezTo>
                    <a:pt x="744" y="179"/>
                    <a:pt x="738" y="178"/>
                    <a:pt x="732" y="177"/>
                  </a:cubicBezTo>
                  <a:cubicBezTo>
                    <a:pt x="734" y="177"/>
                    <a:pt x="740" y="178"/>
                    <a:pt x="748" y="179"/>
                  </a:cubicBezTo>
                  <a:close/>
                  <a:moveTo>
                    <a:pt x="464" y="137"/>
                  </a:moveTo>
                  <a:cubicBezTo>
                    <a:pt x="465" y="135"/>
                    <a:pt x="465" y="132"/>
                    <a:pt x="465" y="128"/>
                  </a:cubicBezTo>
                  <a:cubicBezTo>
                    <a:pt x="466" y="126"/>
                    <a:pt x="466" y="123"/>
                    <a:pt x="466" y="121"/>
                  </a:cubicBezTo>
                  <a:cubicBezTo>
                    <a:pt x="466" y="118"/>
                    <a:pt x="466" y="115"/>
                    <a:pt x="467" y="112"/>
                  </a:cubicBezTo>
                  <a:cubicBezTo>
                    <a:pt x="467" y="99"/>
                    <a:pt x="468" y="82"/>
                    <a:pt x="469" y="64"/>
                  </a:cubicBezTo>
                  <a:cubicBezTo>
                    <a:pt x="469" y="90"/>
                    <a:pt x="470" y="116"/>
                    <a:pt x="470" y="144"/>
                  </a:cubicBezTo>
                  <a:cubicBezTo>
                    <a:pt x="475" y="144"/>
                    <a:pt x="480" y="144"/>
                    <a:pt x="485" y="144"/>
                  </a:cubicBezTo>
                  <a:cubicBezTo>
                    <a:pt x="491" y="144"/>
                    <a:pt x="497" y="144"/>
                    <a:pt x="503" y="144"/>
                  </a:cubicBezTo>
                  <a:cubicBezTo>
                    <a:pt x="497" y="143"/>
                    <a:pt x="497" y="143"/>
                    <a:pt x="497" y="143"/>
                  </a:cubicBezTo>
                  <a:cubicBezTo>
                    <a:pt x="511" y="144"/>
                    <a:pt x="521" y="143"/>
                    <a:pt x="529" y="145"/>
                  </a:cubicBezTo>
                  <a:cubicBezTo>
                    <a:pt x="529" y="145"/>
                    <a:pt x="526" y="145"/>
                    <a:pt x="523" y="145"/>
                  </a:cubicBezTo>
                  <a:cubicBezTo>
                    <a:pt x="519" y="145"/>
                    <a:pt x="513" y="146"/>
                    <a:pt x="507" y="146"/>
                  </a:cubicBezTo>
                  <a:cubicBezTo>
                    <a:pt x="501" y="147"/>
                    <a:pt x="494" y="147"/>
                    <a:pt x="486" y="148"/>
                  </a:cubicBezTo>
                  <a:cubicBezTo>
                    <a:pt x="483" y="148"/>
                    <a:pt x="479" y="149"/>
                    <a:pt x="475" y="149"/>
                  </a:cubicBezTo>
                  <a:cubicBezTo>
                    <a:pt x="472" y="149"/>
                    <a:pt x="469" y="149"/>
                    <a:pt x="466" y="149"/>
                  </a:cubicBezTo>
                  <a:cubicBezTo>
                    <a:pt x="463" y="149"/>
                    <a:pt x="463" y="149"/>
                    <a:pt x="463" y="149"/>
                  </a:cubicBezTo>
                  <a:cubicBezTo>
                    <a:pt x="463" y="147"/>
                    <a:pt x="463" y="144"/>
                    <a:pt x="462" y="142"/>
                  </a:cubicBezTo>
                  <a:cubicBezTo>
                    <a:pt x="462" y="131"/>
                    <a:pt x="462" y="131"/>
                    <a:pt x="462" y="131"/>
                  </a:cubicBezTo>
                  <a:cubicBezTo>
                    <a:pt x="463" y="139"/>
                    <a:pt x="464" y="141"/>
                    <a:pt x="464" y="137"/>
                  </a:cubicBezTo>
                  <a:close/>
                  <a:moveTo>
                    <a:pt x="379" y="157"/>
                  </a:moveTo>
                  <a:cubicBezTo>
                    <a:pt x="378" y="157"/>
                    <a:pt x="377" y="157"/>
                    <a:pt x="375" y="157"/>
                  </a:cubicBezTo>
                  <a:cubicBezTo>
                    <a:pt x="375" y="157"/>
                    <a:pt x="375" y="157"/>
                    <a:pt x="375" y="157"/>
                  </a:cubicBezTo>
                  <a:cubicBezTo>
                    <a:pt x="376" y="157"/>
                    <a:pt x="378" y="157"/>
                    <a:pt x="379" y="157"/>
                  </a:cubicBezTo>
                  <a:close/>
                  <a:moveTo>
                    <a:pt x="341" y="164"/>
                  </a:moveTo>
                  <a:cubicBezTo>
                    <a:pt x="340" y="164"/>
                    <a:pt x="340" y="164"/>
                    <a:pt x="339" y="164"/>
                  </a:cubicBezTo>
                  <a:cubicBezTo>
                    <a:pt x="331" y="166"/>
                    <a:pt x="327" y="167"/>
                    <a:pt x="325" y="168"/>
                  </a:cubicBezTo>
                  <a:cubicBezTo>
                    <a:pt x="330" y="166"/>
                    <a:pt x="336" y="165"/>
                    <a:pt x="341" y="164"/>
                  </a:cubicBezTo>
                  <a:close/>
                  <a:moveTo>
                    <a:pt x="204" y="223"/>
                  </a:moveTo>
                  <a:cubicBezTo>
                    <a:pt x="232" y="204"/>
                    <a:pt x="262" y="189"/>
                    <a:pt x="290" y="179"/>
                  </a:cubicBezTo>
                  <a:cubicBezTo>
                    <a:pt x="280" y="183"/>
                    <a:pt x="270" y="188"/>
                    <a:pt x="257" y="194"/>
                  </a:cubicBezTo>
                  <a:cubicBezTo>
                    <a:pt x="261" y="192"/>
                    <a:pt x="264" y="191"/>
                    <a:pt x="268" y="189"/>
                  </a:cubicBezTo>
                  <a:cubicBezTo>
                    <a:pt x="261" y="193"/>
                    <a:pt x="253" y="196"/>
                    <a:pt x="246" y="200"/>
                  </a:cubicBezTo>
                  <a:cubicBezTo>
                    <a:pt x="230" y="209"/>
                    <a:pt x="214" y="219"/>
                    <a:pt x="199" y="230"/>
                  </a:cubicBezTo>
                  <a:cubicBezTo>
                    <a:pt x="208" y="223"/>
                    <a:pt x="219" y="214"/>
                    <a:pt x="233" y="207"/>
                  </a:cubicBezTo>
                  <a:cubicBezTo>
                    <a:pt x="231" y="208"/>
                    <a:pt x="217" y="215"/>
                    <a:pt x="198" y="229"/>
                  </a:cubicBezTo>
                  <a:lnTo>
                    <a:pt x="204" y="223"/>
                  </a:lnTo>
                  <a:close/>
                  <a:moveTo>
                    <a:pt x="627" y="1429"/>
                  </a:moveTo>
                  <a:cubicBezTo>
                    <a:pt x="633" y="1424"/>
                    <a:pt x="633" y="1424"/>
                    <a:pt x="633" y="1424"/>
                  </a:cubicBezTo>
                  <a:cubicBezTo>
                    <a:pt x="636" y="1422"/>
                    <a:pt x="639" y="1420"/>
                    <a:pt x="641" y="1418"/>
                  </a:cubicBezTo>
                  <a:cubicBezTo>
                    <a:pt x="636" y="1422"/>
                    <a:pt x="631" y="1426"/>
                    <a:pt x="627" y="14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2" name="Freeform 151"/>
            <p:cNvSpPr>
              <a:spLocks/>
            </p:cNvSpPr>
            <p:nvPr/>
          </p:nvSpPr>
          <p:spPr bwMode="auto">
            <a:xfrm>
              <a:off x="9963150" y="5270500"/>
              <a:ext cx="6350" cy="317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3" name="Freeform 152"/>
            <p:cNvSpPr>
              <a:spLocks/>
            </p:cNvSpPr>
            <p:nvPr/>
          </p:nvSpPr>
          <p:spPr bwMode="auto">
            <a:xfrm>
              <a:off x="9774238" y="2092325"/>
              <a:ext cx="684212" cy="176213"/>
            </a:xfrm>
            <a:custGeom>
              <a:avLst/>
              <a:gdLst>
                <a:gd name="T0" fmla="*/ 26 w 253"/>
                <a:gd name="T1" fmla="*/ 3 h 65"/>
                <a:gd name="T2" fmla="*/ 14 w 253"/>
                <a:gd name="T3" fmla="*/ 2 h 65"/>
                <a:gd name="T4" fmla="*/ 11 w 253"/>
                <a:gd name="T5" fmla="*/ 2 h 65"/>
                <a:gd name="T6" fmla="*/ 0 w 253"/>
                <a:gd name="T7" fmla="*/ 2 h 65"/>
                <a:gd name="T8" fmla="*/ 2 w 253"/>
                <a:gd name="T9" fmla="*/ 4 h 65"/>
                <a:gd name="T10" fmla="*/ 5 w 253"/>
                <a:gd name="T11" fmla="*/ 4 h 65"/>
                <a:gd name="T12" fmla="*/ 9 w 253"/>
                <a:gd name="T13" fmla="*/ 7 h 65"/>
                <a:gd name="T14" fmla="*/ 12 w 253"/>
                <a:gd name="T15" fmla="*/ 5 h 65"/>
                <a:gd name="T16" fmla="*/ 14 w 253"/>
                <a:gd name="T17" fmla="*/ 5 h 65"/>
                <a:gd name="T18" fmla="*/ 83 w 253"/>
                <a:gd name="T19" fmla="*/ 17 h 65"/>
                <a:gd name="T20" fmla="*/ 28 w 253"/>
                <a:gd name="T21" fmla="*/ 11 h 65"/>
                <a:gd name="T22" fmla="*/ 11 w 253"/>
                <a:gd name="T23" fmla="*/ 8 h 65"/>
                <a:gd name="T24" fmla="*/ 6 w 253"/>
                <a:gd name="T25" fmla="*/ 8 h 65"/>
                <a:gd name="T26" fmla="*/ 10 w 253"/>
                <a:gd name="T27" fmla="*/ 9 h 65"/>
                <a:gd name="T28" fmla="*/ 12 w 253"/>
                <a:gd name="T29" fmla="*/ 9 h 65"/>
                <a:gd name="T30" fmla="*/ 17 w 253"/>
                <a:gd name="T31" fmla="*/ 10 h 65"/>
                <a:gd name="T32" fmla="*/ 57 w 253"/>
                <a:gd name="T33" fmla="*/ 17 h 65"/>
                <a:gd name="T34" fmla="*/ 118 w 253"/>
                <a:gd name="T35" fmla="*/ 29 h 65"/>
                <a:gd name="T36" fmla="*/ 186 w 253"/>
                <a:gd name="T37" fmla="*/ 50 h 65"/>
                <a:gd name="T38" fmla="*/ 188 w 253"/>
                <a:gd name="T39" fmla="*/ 48 h 65"/>
                <a:gd name="T40" fmla="*/ 167 w 253"/>
                <a:gd name="T41" fmla="*/ 41 h 65"/>
                <a:gd name="T42" fmla="*/ 172 w 253"/>
                <a:gd name="T43" fmla="*/ 40 h 65"/>
                <a:gd name="T44" fmla="*/ 187 w 253"/>
                <a:gd name="T45" fmla="*/ 44 h 65"/>
                <a:gd name="T46" fmla="*/ 207 w 253"/>
                <a:gd name="T47" fmla="*/ 52 h 65"/>
                <a:gd name="T48" fmla="*/ 242 w 253"/>
                <a:gd name="T49" fmla="*/ 60 h 65"/>
                <a:gd name="T50" fmla="*/ 217 w 253"/>
                <a:gd name="T51" fmla="*/ 55 h 65"/>
                <a:gd name="T52" fmla="*/ 253 w 253"/>
                <a:gd name="T53" fmla="*/ 6 h 65"/>
                <a:gd name="T54" fmla="*/ 218 w 253"/>
                <a:gd name="T55" fmla="*/ 52 h 65"/>
                <a:gd name="T56" fmla="*/ 223 w 253"/>
                <a:gd name="T57" fmla="*/ 52 h 65"/>
                <a:gd name="T58" fmla="*/ 176 w 253"/>
                <a:gd name="T59" fmla="*/ 38 h 65"/>
                <a:gd name="T60" fmla="*/ 135 w 253"/>
                <a:gd name="T61" fmla="*/ 31 h 65"/>
                <a:gd name="T62" fmla="*/ 41 w 253"/>
                <a:gd name="T63" fmla="*/ 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3" h="65">
                  <a:moveTo>
                    <a:pt x="56" y="8"/>
                  </a:moveTo>
                  <a:cubicBezTo>
                    <a:pt x="42" y="5"/>
                    <a:pt x="33" y="4"/>
                    <a:pt x="26" y="3"/>
                  </a:cubicBezTo>
                  <a:cubicBezTo>
                    <a:pt x="22" y="3"/>
                    <a:pt x="19" y="3"/>
                    <a:pt x="16" y="2"/>
                  </a:cubicBezTo>
                  <a:cubicBezTo>
                    <a:pt x="15" y="2"/>
                    <a:pt x="15" y="2"/>
                    <a:pt x="14" y="2"/>
                  </a:cubicBezTo>
                  <a:cubicBezTo>
                    <a:pt x="13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0" y="2"/>
                    <a:pt x="9" y="1"/>
                  </a:cubicBezTo>
                  <a:cubicBezTo>
                    <a:pt x="4" y="0"/>
                    <a:pt x="1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4"/>
                    <a:pt x="5" y="4"/>
                    <a:pt x="5" y="4"/>
                  </a:cubicBezTo>
                  <a:cubicBezTo>
                    <a:pt x="5" y="4"/>
                    <a:pt x="6" y="5"/>
                    <a:pt x="7" y="5"/>
                  </a:cubicBezTo>
                  <a:cubicBezTo>
                    <a:pt x="8" y="6"/>
                    <a:pt x="9" y="7"/>
                    <a:pt x="9" y="7"/>
                  </a:cubicBezTo>
                  <a:cubicBezTo>
                    <a:pt x="9" y="6"/>
                    <a:pt x="10" y="6"/>
                    <a:pt x="10" y="6"/>
                  </a:cubicBezTo>
                  <a:cubicBezTo>
                    <a:pt x="11" y="5"/>
                    <a:pt x="11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4" y="5"/>
                    <a:pt x="14" y="5"/>
                  </a:cubicBezTo>
                  <a:cubicBezTo>
                    <a:pt x="20" y="6"/>
                    <a:pt x="28" y="7"/>
                    <a:pt x="36" y="8"/>
                  </a:cubicBezTo>
                  <a:cubicBezTo>
                    <a:pt x="52" y="11"/>
                    <a:pt x="70" y="15"/>
                    <a:pt x="83" y="17"/>
                  </a:cubicBezTo>
                  <a:cubicBezTo>
                    <a:pt x="65" y="15"/>
                    <a:pt x="49" y="15"/>
                    <a:pt x="26" y="9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3" y="10"/>
                    <a:pt x="18" y="9"/>
                    <a:pt x="14" y="9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0" y="8"/>
                    <a:pt x="10" y="8"/>
                    <a:pt x="9" y="8"/>
                  </a:cubicBezTo>
                  <a:cubicBezTo>
                    <a:pt x="8" y="7"/>
                    <a:pt x="6" y="7"/>
                    <a:pt x="6" y="8"/>
                  </a:cubicBezTo>
                  <a:cubicBezTo>
                    <a:pt x="6" y="8"/>
                    <a:pt x="10" y="8"/>
                    <a:pt x="10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1" y="9"/>
                    <a:pt x="11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4" y="9"/>
                    <a:pt x="16" y="10"/>
                    <a:pt x="17" y="10"/>
                  </a:cubicBezTo>
                  <a:cubicBezTo>
                    <a:pt x="21" y="10"/>
                    <a:pt x="26" y="11"/>
                    <a:pt x="31" y="12"/>
                  </a:cubicBezTo>
                  <a:cubicBezTo>
                    <a:pt x="40" y="13"/>
                    <a:pt x="49" y="15"/>
                    <a:pt x="57" y="17"/>
                  </a:cubicBezTo>
                  <a:cubicBezTo>
                    <a:pt x="71" y="18"/>
                    <a:pt x="84" y="19"/>
                    <a:pt x="119" y="29"/>
                  </a:cubicBezTo>
                  <a:cubicBezTo>
                    <a:pt x="118" y="29"/>
                    <a:pt x="118" y="29"/>
                    <a:pt x="118" y="29"/>
                  </a:cubicBezTo>
                  <a:cubicBezTo>
                    <a:pt x="131" y="30"/>
                    <a:pt x="147" y="35"/>
                    <a:pt x="163" y="41"/>
                  </a:cubicBezTo>
                  <a:cubicBezTo>
                    <a:pt x="171" y="44"/>
                    <a:pt x="179" y="47"/>
                    <a:pt x="186" y="50"/>
                  </a:cubicBezTo>
                  <a:cubicBezTo>
                    <a:pt x="199" y="54"/>
                    <a:pt x="210" y="58"/>
                    <a:pt x="218" y="61"/>
                  </a:cubicBezTo>
                  <a:cubicBezTo>
                    <a:pt x="227" y="62"/>
                    <a:pt x="209" y="55"/>
                    <a:pt x="188" y="48"/>
                  </a:cubicBezTo>
                  <a:cubicBezTo>
                    <a:pt x="184" y="46"/>
                    <a:pt x="181" y="45"/>
                    <a:pt x="177" y="44"/>
                  </a:cubicBezTo>
                  <a:cubicBezTo>
                    <a:pt x="174" y="43"/>
                    <a:pt x="170" y="42"/>
                    <a:pt x="167" y="41"/>
                  </a:cubicBezTo>
                  <a:cubicBezTo>
                    <a:pt x="161" y="39"/>
                    <a:pt x="156" y="37"/>
                    <a:pt x="153" y="36"/>
                  </a:cubicBezTo>
                  <a:cubicBezTo>
                    <a:pt x="168" y="39"/>
                    <a:pt x="184" y="46"/>
                    <a:pt x="172" y="40"/>
                  </a:cubicBezTo>
                  <a:cubicBezTo>
                    <a:pt x="176" y="41"/>
                    <a:pt x="179" y="42"/>
                    <a:pt x="182" y="43"/>
                  </a:cubicBezTo>
                  <a:cubicBezTo>
                    <a:pt x="184" y="44"/>
                    <a:pt x="185" y="44"/>
                    <a:pt x="187" y="44"/>
                  </a:cubicBezTo>
                  <a:cubicBezTo>
                    <a:pt x="189" y="45"/>
                    <a:pt x="190" y="46"/>
                    <a:pt x="192" y="46"/>
                  </a:cubicBezTo>
                  <a:cubicBezTo>
                    <a:pt x="199" y="49"/>
                    <a:pt x="203" y="51"/>
                    <a:pt x="207" y="52"/>
                  </a:cubicBezTo>
                  <a:cubicBezTo>
                    <a:pt x="214" y="56"/>
                    <a:pt x="220" y="58"/>
                    <a:pt x="241" y="65"/>
                  </a:cubicBezTo>
                  <a:cubicBezTo>
                    <a:pt x="242" y="64"/>
                    <a:pt x="242" y="62"/>
                    <a:pt x="242" y="60"/>
                  </a:cubicBezTo>
                  <a:cubicBezTo>
                    <a:pt x="242" y="62"/>
                    <a:pt x="241" y="63"/>
                    <a:pt x="241" y="64"/>
                  </a:cubicBezTo>
                  <a:cubicBezTo>
                    <a:pt x="233" y="61"/>
                    <a:pt x="225" y="58"/>
                    <a:pt x="217" y="55"/>
                  </a:cubicBezTo>
                  <a:cubicBezTo>
                    <a:pt x="224" y="57"/>
                    <a:pt x="232" y="59"/>
                    <a:pt x="240" y="62"/>
                  </a:cubicBezTo>
                  <a:cubicBezTo>
                    <a:pt x="245" y="43"/>
                    <a:pt x="250" y="21"/>
                    <a:pt x="253" y="6"/>
                  </a:cubicBezTo>
                  <a:cubicBezTo>
                    <a:pt x="251" y="3"/>
                    <a:pt x="247" y="28"/>
                    <a:pt x="238" y="60"/>
                  </a:cubicBezTo>
                  <a:cubicBezTo>
                    <a:pt x="232" y="57"/>
                    <a:pt x="225" y="55"/>
                    <a:pt x="218" y="52"/>
                  </a:cubicBezTo>
                  <a:cubicBezTo>
                    <a:pt x="234" y="56"/>
                    <a:pt x="234" y="56"/>
                    <a:pt x="234" y="56"/>
                  </a:cubicBezTo>
                  <a:cubicBezTo>
                    <a:pt x="234" y="56"/>
                    <a:pt x="230" y="54"/>
                    <a:pt x="223" y="52"/>
                  </a:cubicBezTo>
                  <a:cubicBezTo>
                    <a:pt x="216" y="50"/>
                    <a:pt x="206" y="47"/>
                    <a:pt x="197" y="44"/>
                  </a:cubicBezTo>
                  <a:cubicBezTo>
                    <a:pt x="186" y="40"/>
                    <a:pt x="181" y="39"/>
                    <a:pt x="176" y="38"/>
                  </a:cubicBezTo>
                  <a:cubicBezTo>
                    <a:pt x="172" y="36"/>
                    <a:pt x="168" y="36"/>
                    <a:pt x="168" y="36"/>
                  </a:cubicBezTo>
                  <a:cubicBezTo>
                    <a:pt x="153" y="34"/>
                    <a:pt x="167" y="38"/>
                    <a:pt x="135" y="31"/>
                  </a:cubicBezTo>
                  <a:cubicBezTo>
                    <a:pt x="124" y="27"/>
                    <a:pt x="117" y="23"/>
                    <a:pt x="116" y="21"/>
                  </a:cubicBezTo>
                  <a:cubicBezTo>
                    <a:pt x="104" y="20"/>
                    <a:pt x="74" y="13"/>
                    <a:pt x="41" y="6"/>
                  </a:cubicBezTo>
                  <a:lnTo>
                    <a:pt x="56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4" name="Freeform 153"/>
            <p:cNvSpPr>
              <a:spLocks/>
            </p:cNvSpPr>
            <p:nvPr/>
          </p:nvSpPr>
          <p:spPr bwMode="auto">
            <a:xfrm>
              <a:off x="9728200" y="5308600"/>
              <a:ext cx="6350" cy="69850"/>
            </a:xfrm>
            <a:custGeom>
              <a:avLst/>
              <a:gdLst>
                <a:gd name="T0" fmla="*/ 2 w 2"/>
                <a:gd name="T1" fmla="*/ 25 h 26"/>
                <a:gd name="T2" fmla="*/ 1 w 2"/>
                <a:gd name="T3" fmla="*/ 24 h 26"/>
                <a:gd name="T4" fmla="*/ 1 w 2"/>
                <a:gd name="T5" fmla="*/ 22 h 26"/>
                <a:gd name="T6" fmla="*/ 1 w 2"/>
                <a:gd name="T7" fmla="*/ 21 h 26"/>
                <a:gd name="T8" fmla="*/ 1 w 2"/>
                <a:gd name="T9" fmla="*/ 12 h 26"/>
                <a:gd name="T10" fmla="*/ 0 w 2"/>
                <a:gd name="T11" fmla="*/ 5 h 26"/>
                <a:gd name="T12" fmla="*/ 0 w 2"/>
                <a:gd name="T13" fmla="*/ 19 h 26"/>
                <a:gd name="T14" fmla="*/ 1 w 2"/>
                <a:gd name="T15" fmla="*/ 24 h 26"/>
                <a:gd name="T16" fmla="*/ 2 w 2"/>
                <a:gd name="T17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6">
                  <a:moveTo>
                    <a:pt x="2" y="25"/>
                  </a:moveTo>
                  <a:cubicBezTo>
                    <a:pt x="2" y="25"/>
                    <a:pt x="1" y="25"/>
                    <a:pt x="1" y="24"/>
                  </a:cubicBezTo>
                  <a:cubicBezTo>
                    <a:pt x="1" y="23"/>
                    <a:pt x="1" y="23"/>
                    <a:pt x="1" y="22"/>
                  </a:cubicBezTo>
                  <a:cubicBezTo>
                    <a:pt x="1" y="22"/>
                    <a:pt x="1" y="21"/>
                    <a:pt x="1" y="21"/>
                  </a:cubicBezTo>
                  <a:cubicBezTo>
                    <a:pt x="1" y="18"/>
                    <a:pt x="1" y="15"/>
                    <a:pt x="1" y="12"/>
                  </a:cubicBezTo>
                  <a:cubicBezTo>
                    <a:pt x="1" y="6"/>
                    <a:pt x="1" y="0"/>
                    <a:pt x="0" y="5"/>
                  </a:cubicBezTo>
                  <a:cubicBezTo>
                    <a:pt x="0" y="8"/>
                    <a:pt x="0" y="14"/>
                    <a:pt x="0" y="19"/>
                  </a:cubicBezTo>
                  <a:cubicBezTo>
                    <a:pt x="0" y="21"/>
                    <a:pt x="1" y="23"/>
                    <a:pt x="1" y="24"/>
                  </a:cubicBezTo>
                  <a:cubicBezTo>
                    <a:pt x="1" y="26"/>
                    <a:pt x="1" y="26"/>
                    <a:pt x="2" y="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5" name="Freeform 154"/>
            <p:cNvSpPr>
              <a:spLocks/>
            </p:cNvSpPr>
            <p:nvPr/>
          </p:nvSpPr>
          <p:spPr bwMode="auto">
            <a:xfrm>
              <a:off x="9725025" y="5392738"/>
              <a:ext cx="0" cy="7938"/>
            </a:xfrm>
            <a:custGeom>
              <a:avLst/>
              <a:gdLst>
                <a:gd name="T0" fmla="*/ 0 h 3"/>
                <a:gd name="T1" fmla="*/ 3 h 3"/>
                <a:gd name="T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6" name="Freeform 155"/>
            <p:cNvSpPr>
              <a:spLocks/>
            </p:cNvSpPr>
            <p:nvPr/>
          </p:nvSpPr>
          <p:spPr bwMode="auto">
            <a:xfrm>
              <a:off x="9723438" y="5338763"/>
              <a:ext cx="1587" cy="53975"/>
            </a:xfrm>
            <a:custGeom>
              <a:avLst/>
              <a:gdLst>
                <a:gd name="T0" fmla="*/ 0 w 1"/>
                <a:gd name="T1" fmla="*/ 14 h 20"/>
                <a:gd name="T2" fmla="*/ 1 w 1"/>
                <a:gd name="T3" fmla="*/ 20 h 20"/>
                <a:gd name="T4" fmla="*/ 1 w 1"/>
                <a:gd name="T5" fmla="*/ 0 h 20"/>
                <a:gd name="T6" fmla="*/ 0 w 1"/>
                <a:gd name="T7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0">
                  <a:moveTo>
                    <a:pt x="0" y="14"/>
                  </a:moveTo>
                  <a:cubicBezTo>
                    <a:pt x="0" y="15"/>
                    <a:pt x="1" y="15"/>
                    <a:pt x="1" y="2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7" name="Freeform 156"/>
            <p:cNvSpPr>
              <a:spLocks/>
            </p:cNvSpPr>
            <p:nvPr/>
          </p:nvSpPr>
          <p:spPr bwMode="auto">
            <a:xfrm>
              <a:off x="10617200" y="4668838"/>
              <a:ext cx="25400" cy="57150"/>
            </a:xfrm>
            <a:custGeom>
              <a:avLst/>
              <a:gdLst>
                <a:gd name="T0" fmla="*/ 9 w 9"/>
                <a:gd name="T1" fmla="*/ 0 h 21"/>
                <a:gd name="T2" fmla="*/ 0 w 9"/>
                <a:gd name="T3" fmla="*/ 21 h 21"/>
                <a:gd name="T4" fmla="*/ 9 w 9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21">
                  <a:moveTo>
                    <a:pt x="9" y="0"/>
                  </a:moveTo>
                  <a:cubicBezTo>
                    <a:pt x="6" y="6"/>
                    <a:pt x="3" y="13"/>
                    <a:pt x="0" y="21"/>
                  </a:cubicBezTo>
                  <a:cubicBezTo>
                    <a:pt x="2" y="20"/>
                    <a:pt x="6" y="7"/>
                    <a:pt x="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8" name="Freeform 157"/>
            <p:cNvSpPr>
              <a:spLocks/>
            </p:cNvSpPr>
            <p:nvPr/>
          </p:nvSpPr>
          <p:spPr bwMode="auto">
            <a:xfrm>
              <a:off x="8570913" y="4575175"/>
              <a:ext cx="379412" cy="200025"/>
            </a:xfrm>
            <a:custGeom>
              <a:avLst/>
              <a:gdLst>
                <a:gd name="T0" fmla="*/ 87 w 140"/>
                <a:gd name="T1" fmla="*/ 42 h 74"/>
                <a:gd name="T2" fmla="*/ 69 w 140"/>
                <a:gd name="T3" fmla="*/ 29 h 74"/>
                <a:gd name="T4" fmla="*/ 34 w 140"/>
                <a:gd name="T5" fmla="*/ 0 h 74"/>
                <a:gd name="T6" fmla="*/ 32 w 140"/>
                <a:gd name="T7" fmla="*/ 5 h 74"/>
                <a:gd name="T8" fmla="*/ 29 w 140"/>
                <a:gd name="T9" fmla="*/ 10 h 74"/>
                <a:gd name="T10" fmla="*/ 25 w 140"/>
                <a:gd name="T11" fmla="*/ 20 h 74"/>
                <a:gd name="T12" fmla="*/ 15 w 140"/>
                <a:gd name="T13" fmla="*/ 40 h 74"/>
                <a:gd name="T14" fmla="*/ 0 w 140"/>
                <a:gd name="T15" fmla="*/ 74 h 74"/>
                <a:gd name="T16" fmla="*/ 14 w 140"/>
                <a:gd name="T17" fmla="*/ 45 h 74"/>
                <a:gd name="T18" fmla="*/ 23 w 140"/>
                <a:gd name="T19" fmla="*/ 24 h 74"/>
                <a:gd name="T20" fmla="*/ 28 w 140"/>
                <a:gd name="T21" fmla="*/ 13 h 74"/>
                <a:gd name="T22" fmla="*/ 31 w 140"/>
                <a:gd name="T23" fmla="*/ 6 h 74"/>
                <a:gd name="T24" fmla="*/ 33 w 140"/>
                <a:gd name="T25" fmla="*/ 3 h 74"/>
                <a:gd name="T26" fmla="*/ 33 w 140"/>
                <a:gd name="T27" fmla="*/ 2 h 74"/>
                <a:gd name="T28" fmla="*/ 34 w 140"/>
                <a:gd name="T29" fmla="*/ 1 h 74"/>
                <a:gd name="T30" fmla="*/ 61 w 140"/>
                <a:gd name="T31" fmla="*/ 22 h 74"/>
                <a:gd name="T32" fmla="*/ 76 w 140"/>
                <a:gd name="T33" fmla="*/ 34 h 74"/>
                <a:gd name="T34" fmla="*/ 84 w 140"/>
                <a:gd name="T35" fmla="*/ 40 h 74"/>
                <a:gd name="T36" fmla="*/ 90 w 140"/>
                <a:gd name="T37" fmla="*/ 44 h 74"/>
                <a:gd name="T38" fmla="*/ 113 w 140"/>
                <a:gd name="T39" fmla="*/ 59 h 74"/>
                <a:gd name="T40" fmla="*/ 140 w 140"/>
                <a:gd name="T41" fmla="*/ 74 h 74"/>
                <a:gd name="T42" fmla="*/ 97 w 140"/>
                <a:gd name="T43" fmla="*/ 49 h 74"/>
                <a:gd name="T44" fmla="*/ 87 w 140"/>
                <a:gd name="T45" fmla="*/ 4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0" h="74">
                  <a:moveTo>
                    <a:pt x="87" y="42"/>
                  </a:moveTo>
                  <a:cubicBezTo>
                    <a:pt x="81" y="38"/>
                    <a:pt x="75" y="34"/>
                    <a:pt x="69" y="29"/>
                  </a:cubicBezTo>
                  <a:cubicBezTo>
                    <a:pt x="58" y="20"/>
                    <a:pt x="46" y="10"/>
                    <a:pt x="34" y="0"/>
                  </a:cubicBezTo>
                  <a:cubicBezTo>
                    <a:pt x="33" y="1"/>
                    <a:pt x="32" y="3"/>
                    <a:pt x="32" y="5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5" y="64"/>
                    <a:pt x="9" y="55"/>
                    <a:pt x="14" y="45"/>
                  </a:cubicBezTo>
                  <a:cubicBezTo>
                    <a:pt x="17" y="38"/>
                    <a:pt x="20" y="31"/>
                    <a:pt x="23" y="24"/>
                  </a:cubicBezTo>
                  <a:cubicBezTo>
                    <a:pt x="25" y="20"/>
                    <a:pt x="26" y="17"/>
                    <a:pt x="28" y="13"/>
                  </a:cubicBezTo>
                  <a:cubicBezTo>
                    <a:pt x="29" y="11"/>
                    <a:pt x="30" y="9"/>
                    <a:pt x="31" y="6"/>
                  </a:cubicBezTo>
                  <a:cubicBezTo>
                    <a:pt x="32" y="5"/>
                    <a:pt x="32" y="4"/>
                    <a:pt x="33" y="3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42" y="7"/>
                    <a:pt x="51" y="14"/>
                    <a:pt x="61" y="22"/>
                  </a:cubicBezTo>
                  <a:cubicBezTo>
                    <a:pt x="66" y="26"/>
                    <a:pt x="71" y="30"/>
                    <a:pt x="76" y="34"/>
                  </a:cubicBezTo>
                  <a:cubicBezTo>
                    <a:pt x="79" y="36"/>
                    <a:pt x="82" y="38"/>
                    <a:pt x="84" y="40"/>
                  </a:cubicBezTo>
                  <a:cubicBezTo>
                    <a:pt x="86" y="42"/>
                    <a:pt x="88" y="43"/>
                    <a:pt x="90" y="44"/>
                  </a:cubicBezTo>
                  <a:cubicBezTo>
                    <a:pt x="97" y="49"/>
                    <a:pt x="105" y="54"/>
                    <a:pt x="113" y="59"/>
                  </a:cubicBezTo>
                  <a:cubicBezTo>
                    <a:pt x="121" y="64"/>
                    <a:pt x="130" y="69"/>
                    <a:pt x="140" y="74"/>
                  </a:cubicBezTo>
                  <a:cubicBezTo>
                    <a:pt x="125" y="66"/>
                    <a:pt x="111" y="58"/>
                    <a:pt x="97" y="49"/>
                  </a:cubicBezTo>
                  <a:lnTo>
                    <a:pt x="87" y="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9" name="Freeform 158"/>
            <p:cNvSpPr>
              <a:spLocks/>
            </p:cNvSpPr>
            <p:nvPr/>
          </p:nvSpPr>
          <p:spPr bwMode="auto">
            <a:xfrm>
              <a:off x="10228263" y="3398838"/>
              <a:ext cx="252412" cy="227013"/>
            </a:xfrm>
            <a:custGeom>
              <a:avLst/>
              <a:gdLst>
                <a:gd name="T0" fmla="*/ 6 w 93"/>
                <a:gd name="T1" fmla="*/ 7 h 84"/>
                <a:gd name="T2" fmla="*/ 13 w 93"/>
                <a:gd name="T3" fmla="*/ 13 h 84"/>
                <a:gd name="T4" fmla="*/ 55 w 93"/>
                <a:gd name="T5" fmla="*/ 45 h 84"/>
                <a:gd name="T6" fmla="*/ 73 w 93"/>
                <a:gd name="T7" fmla="*/ 62 h 84"/>
                <a:gd name="T8" fmla="*/ 93 w 93"/>
                <a:gd name="T9" fmla="*/ 84 h 84"/>
                <a:gd name="T10" fmla="*/ 46 w 93"/>
                <a:gd name="T11" fmla="*/ 36 h 84"/>
                <a:gd name="T12" fmla="*/ 0 w 93"/>
                <a:gd name="T13" fmla="*/ 0 h 84"/>
                <a:gd name="T14" fmla="*/ 6 w 93"/>
                <a:gd name="T15" fmla="*/ 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84">
                  <a:moveTo>
                    <a:pt x="6" y="7"/>
                  </a:moveTo>
                  <a:cubicBezTo>
                    <a:pt x="10" y="10"/>
                    <a:pt x="13" y="13"/>
                    <a:pt x="13" y="13"/>
                  </a:cubicBezTo>
                  <a:cubicBezTo>
                    <a:pt x="31" y="26"/>
                    <a:pt x="43" y="35"/>
                    <a:pt x="55" y="45"/>
                  </a:cubicBezTo>
                  <a:cubicBezTo>
                    <a:pt x="61" y="50"/>
                    <a:pt x="67" y="56"/>
                    <a:pt x="73" y="62"/>
                  </a:cubicBezTo>
                  <a:cubicBezTo>
                    <a:pt x="79" y="68"/>
                    <a:pt x="85" y="75"/>
                    <a:pt x="93" y="84"/>
                  </a:cubicBezTo>
                  <a:cubicBezTo>
                    <a:pt x="75" y="60"/>
                    <a:pt x="60" y="47"/>
                    <a:pt x="46" y="36"/>
                  </a:cubicBezTo>
                  <a:cubicBezTo>
                    <a:pt x="32" y="25"/>
                    <a:pt x="19" y="15"/>
                    <a:pt x="0" y="0"/>
                  </a:cubicBezTo>
                  <a:cubicBezTo>
                    <a:pt x="0" y="0"/>
                    <a:pt x="3" y="3"/>
                    <a:pt x="6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0" name="Freeform 159"/>
            <p:cNvSpPr>
              <a:spLocks/>
            </p:cNvSpPr>
            <p:nvPr/>
          </p:nvSpPr>
          <p:spPr bwMode="auto">
            <a:xfrm>
              <a:off x="10242550" y="3395663"/>
              <a:ext cx="93662" cy="69850"/>
            </a:xfrm>
            <a:custGeom>
              <a:avLst/>
              <a:gdLst>
                <a:gd name="T0" fmla="*/ 2 w 35"/>
                <a:gd name="T1" fmla="*/ 3 h 26"/>
                <a:gd name="T2" fmla="*/ 20 w 35"/>
                <a:gd name="T3" fmla="*/ 14 h 26"/>
                <a:gd name="T4" fmla="*/ 35 w 35"/>
                <a:gd name="T5" fmla="*/ 26 h 26"/>
                <a:gd name="T6" fmla="*/ 31 w 35"/>
                <a:gd name="T7" fmla="*/ 20 h 26"/>
                <a:gd name="T8" fmla="*/ 26 w 35"/>
                <a:gd name="T9" fmla="*/ 15 h 26"/>
                <a:gd name="T10" fmla="*/ 14 w 35"/>
                <a:gd name="T11" fmla="*/ 9 h 26"/>
                <a:gd name="T12" fmla="*/ 2 w 35"/>
                <a:gd name="T13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26">
                  <a:moveTo>
                    <a:pt x="2" y="3"/>
                  </a:moveTo>
                  <a:cubicBezTo>
                    <a:pt x="14" y="11"/>
                    <a:pt x="17" y="13"/>
                    <a:pt x="20" y="14"/>
                  </a:cubicBezTo>
                  <a:cubicBezTo>
                    <a:pt x="22" y="16"/>
                    <a:pt x="25" y="17"/>
                    <a:pt x="35" y="26"/>
                  </a:cubicBezTo>
                  <a:cubicBezTo>
                    <a:pt x="35" y="26"/>
                    <a:pt x="33" y="23"/>
                    <a:pt x="31" y="20"/>
                  </a:cubicBezTo>
                  <a:cubicBezTo>
                    <a:pt x="29" y="18"/>
                    <a:pt x="26" y="15"/>
                    <a:pt x="26" y="15"/>
                  </a:cubicBezTo>
                  <a:cubicBezTo>
                    <a:pt x="29" y="19"/>
                    <a:pt x="22" y="14"/>
                    <a:pt x="14" y="9"/>
                  </a:cubicBezTo>
                  <a:cubicBezTo>
                    <a:pt x="7" y="5"/>
                    <a:pt x="0" y="0"/>
                    <a:pt x="2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1" name="Freeform 160"/>
            <p:cNvSpPr>
              <a:spLocks/>
            </p:cNvSpPr>
            <p:nvPr/>
          </p:nvSpPr>
          <p:spPr bwMode="auto">
            <a:xfrm>
              <a:off x="9815513" y="3160713"/>
              <a:ext cx="50800" cy="26988"/>
            </a:xfrm>
            <a:custGeom>
              <a:avLst/>
              <a:gdLst>
                <a:gd name="T0" fmla="*/ 25 w 32"/>
                <a:gd name="T1" fmla="*/ 14 h 17"/>
                <a:gd name="T2" fmla="*/ 32 w 32"/>
                <a:gd name="T3" fmla="*/ 17 h 17"/>
                <a:gd name="T4" fmla="*/ 0 w 32"/>
                <a:gd name="T5" fmla="*/ 0 h 17"/>
                <a:gd name="T6" fmla="*/ 25 w 32"/>
                <a:gd name="T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7">
                  <a:moveTo>
                    <a:pt x="25" y="14"/>
                  </a:moveTo>
                  <a:lnTo>
                    <a:pt x="32" y="17"/>
                  </a:lnTo>
                  <a:lnTo>
                    <a:pt x="0" y="0"/>
                  </a:lnTo>
                  <a:lnTo>
                    <a:pt x="25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2" name="Freeform 161"/>
            <p:cNvSpPr>
              <a:spLocks/>
            </p:cNvSpPr>
            <p:nvPr/>
          </p:nvSpPr>
          <p:spPr bwMode="auto">
            <a:xfrm>
              <a:off x="9774238" y="2913063"/>
              <a:ext cx="3175" cy="61913"/>
            </a:xfrm>
            <a:custGeom>
              <a:avLst/>
              <a:gdLst>
                <a:gd name="T0" fmla="*/ 2 w 2"/>
                <a:gd name="T1" fmla="*/ 36 h 39"/>
                <a:gd name="T2" fmla="*/ 0 w 2"/>
                <a:gd name="T3" fmla="*/ 0 h 39"/>
                <a:gd name="T4" fmla="*/ 0 w 2"/>
                <a:gd name="T5" fmla="*/ 3 h 39"/>
                <a:gd name="T6" fmla="*/ 2 w 2"/>
                <a:gd name="T7" fmla="*/ 39 h 39"/>
                <a:gd name="T8" fmla="*/ 2 w 2"/>
                <a:gd name="T9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9">
                  <a:moveTo>
                    <a:pt x="2" y="36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9"/>
                  </a:lnTo>
                  <a:lnTo>
                    <a:pt x="2" y="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3" name="Freeform 162"/>
            <p:cNvSpPr>
              <a:spLocks/>
            </p:cNvSpPr>
            <p:nvPr/>
          </p:nvSpPr>
          <p:spPr bwMode="auto">
            <a:xfrm>
              <a:off x="9982200" y="2152650"/>
              <a:ext cx="195262" cy="50800"/>
            </a:xfrm>
            <a:custGeom>
              <a:avLst/>
              <a:gdLst>
                <a:gd name="T0" fmla="*/ 39 w 72"/>
                <a:gd name="T1" fmla="*/ 8 h 19"/>
                <a:gd name="T2" fmla="*/ 0 w 72"/>
                <a:gd name="T3" fmla="*/ 1 h 19"/>
                <a:gd name="T4" fmla="*/ 34 w 72"/>
                <a:gd name="T5" fmla="*/ 9 h 19"/>
                <a:gd name="T6" fmla="*/ 72 w 72"/>
                <a:gd name="T7" fmla="*/ 19 h 19"/>
                <a:gd name="T8" fmla="*/ 39 w 72"/>
                <a:gd name="T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9">
                  <a:moveTo>
                    <a:pt x="39" y="8"/>
                  </a:moveTo>
                  <a:cubicBezTo>
                    <a:pt x="13" y="0"/>
                    <a:pt x="16" y="4"/>
                    <a:pt x="0" y="1"/>
                  </a:cubicBezTo>
                  <a:cubicBezTo>
                    <a:pt x="15" y="4"/>
                    <a:pt x="24" y="6"/>
                    <a:pt x="34" y="9"/>
                  </a:cubicBezTo>
                  <a:cubicBezTo>
                    <a:pt x="44" y="12"/>
                    <a:pt x="54" y="15"/>
                    <a:pt x="72" y="19"/>
                  </a:cubicBezTo>
                  <a:cubicBezTo>
                    <a:pt x="45" y="11"/>
                    <a:pt x="37" y="9"/>
                    <a:pt x="39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4" name="Freeform 163"/>
            <p:cNvSpPr>
              <a:spLocks/>
            </p:cNvSpPr>
            <p:nvPr/>
          </p:nvSpPr>
          <p:spPr bwMode="auto">
            <a:xfrm>
              <a:off x="9953625" y="2146300"/>
              <a:ext cx="28575" cy="9525"/>
            </a:xfrm>
            <a:custGeom>
              <a:avLst/>
              <a:gdLst>
                <a:gd name="T0" fmla="*/ 11 w 11"/>
                <a:gd name="T1" fmla="*/ 3 h 3"/>
                <a:gd name="T2" fmla="*/ 0 w 11"/>
                <a:gd name="T3" fmla="*/ 0 h 3"/>
                <a:gd name="T4" fmla="*/ 11 w 11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3">
                  <a:moveTo>
                    <a:pt x="11" y="3"/>
                  </a:moveTo>
                  <a:cubicBezTo>
                    <a:pt x="8" y="2"/>
                    <a:pt x="4" y="1"/>
                    <a:pt x="0" y="0"/>
                  </a:cubicBezTo>
                  <a:cubicBezTo>
                    <a:pt x="5" y="1"/>
                    <a:pt x="8" y="2"/>
                    <a:pt x="11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5" name="Freeform 164"/>
            <p:cNvSpPr>
              <a:spLocks/>
            </p:cNvSpPr>
            <p:nvPr/>
          </p:nvSpPr>
          <p:spPr bwMode="auto">
            <a:xfrm>
              <a:off x="10239375" y="2225675"/>
              <a:ext cx="73025" cy="23813"/>
            </a:xfrm>
            <a:custGeom>
              <a:avLst/>
              <a:gdLst>
                <a:gd name="T0" fmla="*/ 24 w 27"/>
                <a:gd name="T1" fmla="*/ 8 h 9"/>
                <a:gd name="T2" fmla="*/ 9 w 27"/>
                <a:gd name="T3" fmla="*/ 3 h 9"/>
                <a:gd name="T4" fmla="*/ 1 w 27"/>
                <a:gd name="T5" fmla="*/ 0 h 9"/>
                <a:gd name="T6" fmla="*/ 11 w 27"/>
                <a:gd name="T7" fmla="*/ 4 h 9"/>
                <a:gd name="T8" fmla="*/ 23 w 27"/>
                <a:gd name="T9" fmla="*/ 8 h 9"/>
                <a:gd name="T10" fmla="*/ 24 w 27"/>
                <a:gd name="T11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9">
                  <a:moveTo>
                    <a:pt x="24" y="8"/>
                  </a:moveTo>
                  <a:cubicBezTo>
                    <a:pt x="20" y="7"/>
                    <a:pt x="14" y="5"/>
                    <a:pt x="9" y="3"/>
                  </a:cubicBezTo>
                  <a:cubicBezTo>
                    <a:pt x="6" y="2"/>
                    <a:pt x="3" y="1"/>
                    <a:pt x="1" y="0"/>
                  </a:cubicBezTo>
                  <a:cubicBezTo>
                    <a:pt x="0" y="0"/>
                    <a:pt x="5" y="2"/>
                    <a:pt x="11" y="4"/>
                  </a:cubicBezTo>
                  <a:cubicBezTo>
                    <a:pt x="15" y="6"/>
                    <a:pt x="20" y="7"/>
                    <a:pt x="23" y="8"/>
                  </a:cubicBezTo>
                  <a:cubicBezTo>
                    <a:pt x="26" y="9"/>
                    <a:pt x="27" y="9"/>
                    <a:pt x="24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6" name="Freeform 165"/>
            <p:cNvSpPr>
              <a:spLocks/>
            </p:cNvSpPr>
            <p:nvPr/>
          </p:nvSpPr>
          <p:spPr bwMode="auto">
            <a:xfrm>
              <a:off x="9936163" y="2066925"/>
              <a:ext cx="79375" cy="17463"/>
            </a:xfrm>
            <a:custGeom>
              <a:avLst/>
              <a:gdLst>
                <a:gd name="T0" fmla="*/ 29 w 29"/>
                <a:gd name="T1" fmla="*/ 7 h 7"/>
                <a:gd name="T2" fmla="*/ 0 w 29"/>
                <a:gd name="T3" fmla="*/ 0 h 7"/>
                <a:gd name="T4" fmla="*/ 29 w 2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7">
                  <a:moveTo>
                    <a:pt x="29" y="7"/>
                  </a:moveTo>
                  <a:cubicBezTo>
                    <a:pt x="26" y="5"/>
                    <a:pt x="8" y="1"/>
                    <a:pt x="0" y="0"/>
                  </a:cubicBezTo>
                  <a:cubicBezTo>
                    <a:pt x="11" y="2"/>
                    <a:pt x="19" y="7"/>
                    <a:pt x="29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7" name="Freeform 166"/>
            <p:cNvSpPr>
              <a:spLocks/>
            </p:cNvSpPr>
            <p:nvPr/>
          </p:nvSpPr>
          <p:spPr bwMode="auto">
            <a:xfrm>
              <a:off x="10469563" y="2055813"/>
              <a:ext cx="15875" cy="77788"/>
            </a:xfrm>
            <a:custGeom>
              <a:avLst/>
              <a:gdLst>
                <a:gd name="T0" fmla="*/ 6 w 6"/>
                <a:gd name="T1" fmla="*/ 0 h 29"/>
                <a:gd name="T2" fmla="*/ 1 w 6"/>
                <a:gd name="T3" fmla="*/ 10 h 29"/>
                <a:gd name="T4" fmla="*/ 6 w 6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9">
                  <a:moveTo>
                    <a:pt x="6" y="0"/>
                  </a:moveTo>
                  <a:cubicBezTo>
                    <a:pt x="5" y="6"/>
                    <a:pt x="2" y="14"/>
                    <a:pt x="1" y="10"/>
                  </a:cubicBezTo>
                  <a:cubicBezTo>
                    <a:pt x="0" y="18"/>
                    <a:pt x="0" y="29"/>
                    <a:pt x="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8" name="Freeform 167"/>
            <p:cNvSpPr>
              <a:spLocks/>
            </p:cNvSpPr>
            <p:nvPr/>
          </p:nvSpPr>
          <p:spPr bwMode="auto">
            <a:xfrm>
              <a:off x="10093325" y="2103438"/>
              <a:ext cx="61912" cy="15875"/>
            </a:xfrm>
            <a:custGeom>
              <a:avLst/>
              <a:gdLst>
                <a:gd name="T0" fmla="*/ 0 w 23"/>
                <a:gd name="T1" fmla="*/ 0 h 6"/>
                <a:gd name="T2" fmla="*/ 12 w 23"/>
                <a:gd name="T3" fmla="*/ 3 h 6"/>
                <a:gd name="T4" fmla="*/ 23 w 23"/>
                <a:gd name="T5" fmla="*/ 6 h 6"/>
                <a:gd name="T6" fmla="*/ 20 w 23"/>
                <a:gd name="T7" fmla="*/ 5 h 6"/>
                <a:gd name="T8" fmla="*/ 0 w 23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6">
                  <a:moveTo>
                    <a:pt x="0" y="0"/>
                  </a:moveTo>
                  <a:cubicBezTo>
                    <a:pt x="0" y="0"/>
                    <a:pt x="6" y="2"/>
                    <a:pt x="12" y="3"/>
                  </a:cubicBezTo>
                  <a:cubicBezTo>
                    <a:pt x="18" y="5"/>
                    <a:pt x="23" y="6"/>
                    <a:pt x="23" y="6"/>
                  </a:cubicBezTo>
                  <a:cubicBezTo>
                    <a:pt x="20" y="5"/>
                    <a:pt x="20" y="5"/>
                    <a:pt x="20" y="5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9" name="Freeform 168"/>
            <p:cNvSpPr>
              <a:spLocks/>
            </p:cNvSpPr>
            <p:nvPr/>
          </p:nvSpPr>
          <p:spPr bwMode="auto">
            <a:xfrm>
              <a:off x="9874250" y="1612900"/>
              <a:ext cx="61912" cy="4763"/>
            </a:xfrm>
            <a:custGeom>
              <a:avLst/>
              <a:gdLst>
                <a:gd name="T0" fmla="*/ 8 w 23"/>
                <a:gd name="T1" fmla="*/ 1 h 2"/>
                <a:gd name="T2" fmla="*/ 23 w 23"/>
                <a:gd name="T3" fmla="*/ 1 h 2"/>
                <a:gd name="T4" fmla="*/ 4 w 23"/>
                <a:gd name="T5" fmla="*/ 0 h 2"/>
                <a:gd name="T6" fmla="*/ 8 w 23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8" y="1"/>
                  </a:moveTo>
                  <a:cubicBezTo>
                    <a:pt x="23" y="1"/>
                    <a:pt x="23" y="1"/>
                    <a:pt x="23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0" y="0"/>
                    <a:pt x="0" y="2"/>
                    <a:pt x="8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0" name="Freeform 169"/>
            <p:cNvSpPr>
              <a:spLocks/>
            </p:cNvSpPr>
            <p:nvPr/>
          </p:nvSpPr>
          <p:spPr bwMode="auto">
            <a:xfrm>
              <a:off x="9874250" y="1609725"/>
              <a:ext cx="11112" cy="3175"/>
            </a:xfrm>
            <a:custGeom>
              <a:avLst/>
              <a:gdLst>
                <a:gd name="T0" fmla="*/ 0 w 4"/>
                <a:gd name="T1" fmla="*/ 0 h 1"/>
                <a:gd name="T2" fmla="*/ 4 w 4"/>
                <a:gd name="T3" fmla="*/ 1 h 1"/>
                <a:gd name="T4" fmla="*/ 0 w 4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1" name="Freeform 170"/>
            <p:cNvSpPr>
              <a:spLocks/>
            </p:cNvSpPr>
            <p:nvPr/>
          </p:nvSpPr>
          <p:spPr bwMode="auto">
            <a:xfrm>
              <a:off x="9785350" y="1574800"/>
              <a:ext cx="3175" cy="38100"/>
            </a:xfrm>
            <a:custGeom>
              <a:avLst/>
              <a:gdLst>
                <a:gd name="T0" fmla="*/ 1 w 1"/>
                <a:gd name="T1" fmla="*/ 10 h 14"/>
                <a:gd name="T2" fmla="*/ 1 w 1"/>
                <a:gd name="T3" fmla="*/ 11 h 14"/>
                <a:gd name="T4" fmla="*/ 1 w 1"/>
                <a:gd name="T5" fmla="*/ 11 h 14"/>
                <a:gd name="T6" fmla="*/ 1 w 1"/>
                <a:gd name="T7" fmla="*/ 11 h 14"/>
                <a:gd name="T8" fmla="*/ 1 w 1"/>
                <a:gd name="T9" fmla="*/ 14 h 14"/>
                <a:gd name="T10" fmla="*/ 1 w 1"/>
                <a:gd name="T11" fmla="*/ 11 h 14"/>
                <a:gd name="T12" fmla="*/ 0 w 1"/>
                <a:gd name="T13" fmla="*/ 0 h 14"/>
                <a:gd name="T14" fmla="*/ 0 w 1"/>
                <a:gd name="T15" fmla="*/ 2 h 14"/>
                <a:gd name="T16" fmla="*/ 0 w 1"/>
                <a:gd name="T17" fmla="*/ 6 h 14"/>
                <a:gd name="T18" fmla="*/ 1 w 1"/>
                <a:gd name="T1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" h="14">
                  <a:moveTo>
                    <a:pt x="1" y="10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3"/>
                    <a:pt x="1" y="14"/>
                    <a:pt x="1" y="14"/>
                  </a:cubicBezTo>
                  <a:cubicBezTo>
                    <a:pt x="1" y="14"/>
                    <a:pt x="1" y="12"/>
                    <a:pt x="1" y="11"/>
                  </a:cubicBezTo>
                  <a:cubicBezTo>
                    <a:pt x="1" y="6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0" y="7"/>
                    <a:pt x="0" y="9"/>
                    <a:pt x="1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2" name="Freeform 171"/>
            <p:cNvSpPr>
              <a:spLocks/>
            </p:cNvSpPr>
            <p:nvPr/>
          </p:nvSpPr>
          <p:spPr bwMode="auto">
            <a:xfrm>
              <a:off x="9504363" y="1289050"/>
              <a:ext cx="111125" cy="4763"/>
            </a:xfrm>
            <a:custGeom>
              <a:avLst/>
              <a:gdLst>
                <a:gd name="T0" fmla="*/ 27 w 41"/>
                <a:gd name="T1" fmla="*/ 1 h 2"/>
                <a:gd name="T2" fmla="*/ 34 w 41"/>
                <a:gd name="T3" fmla="*/ 1 h 2"/>
                <a:gd name="T4" fmla="*/ 38 w 41"/>
                <a:gd name="T5" fmla="*/ 1 h 2"/>
                <a:gd name="T6" fmla="*/ 41 w 41"/>
                <a:gd name="T7" fmla="*/ 1 h 2"/>
                <a:gd name="T8" fmla="*/ 37 w 41"/>
                <a:gd name="T9" fmla="*/ 0 h 2"/>
                <a:gd name="T10" fmla="*/ 0 w 41"/>
                <a:gd name="T11" fmla="*/ 1 h 2"/>
                <a:gd name="T12" fmla="*/ 8 w 41"/>
                <a:gd name="T13" fmla="*/ 2 h 2"/>
                <a:gd name="T14" fmla="*/ 27 w 41"/>
                <a:gd name="T1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2">
                  <a:moveTo>
                    <a:pt x="27" y="1"/>
                  </a:moveTo>
                  <a:cubicBezTo>
                    <a:pt x="30" y="1"/>
                    <a:pt x="32" y="1"/>
                    <a:pt x="34" y="1"/>
                  </a:cubicBezTo>
                  <a:cubicBezTo>
                    <a:pt x="36" y="1"/>
                    <a:pt x="37" y="1"/>
                    <a:pt x="38" y="1"/>
                  </a:cubicBezTo>
                  <a:cubicBezTo>
                    <a:pt x="40" y="1"/>
                    <a:pt x="41" y="1"/>
                    <a:pt x="41" y="1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18" y="2"/>
                    <a:pt x="27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3" name="Freeform 172"/>
            <p:cNvSpPr>
              <a:spLocks/>
            </p:cNvSpPr>
            <p:nvPr/>
          </p:nvSpPr>
          <p:spPr bwMode="auto">
            <a:xfrm>
              <a:off x="8528050" y="2654300"/>
              <a:ext cx="927100" cy="1169988"/>
            </a:xfrm>
            <a:custGeom>
              <a:avLst/>
              <a:gdLst>
                <a:gd name="T0" fmla="*/ 4 w 343"/>
                <a:gd name="T1" fmla="*/ 64 h 434"/>
                <a:gd name="T2" fmla="*/ 18 w 343"/>
                <a:gd name="T3" fmla="*/ 113 h 434"/>
                <a:gd name="T4" fmla="*/ 30 w 343"/>
                <a:gd name="T5" fmla="*/ 145 h 434"/>
                <a:gd name="T6" fmla="*/ 35 w 343"/>
                <a:gd name="T7" fmla="*/ 155 h 434"/>
                <a:gd name="T8" fmla="*/ 39 w 343"/>
                <a:gd name="T9" fmla="*/ 163 h 434"/>
                <a:gd name="T10" fmla="*/ 44 w 343"/>
                <a:gd name="T11" fmla="*/ 175 h 434"/>
                <a:gd name="T12" fmla="*/ 76 w 343"/>
                <a:gd name="T13" fmla="*/ 223 h 434"/>
                <a:gd name="T14" fmla="*/ 108 w 343"/>
                <a:gd name="T15" fmla="*/ 260 h 434"/>
                <a:gd name="T16" fmla="*/ 114 w 343"/>
                <a:gd name="T17" fmla="*/ 264 h 434"/>
                <a:gd name="T18" fmla="*/ 153 w 343"/>
                <a:gd name="T19" fmla="*/ 297 h 434"/>
                <a:gd name="T20" fmla="*/ 228 w 343"/>
                <a:gd name="T21" fmla="*/ 343 h 434"/>
                <a:gd name="T22" fmla="*/ 312 w 343"/>
                <a:gd name="T23" fmla="*/ 383 h 434"/>
                <a:gd name="T24" fmla="*/ 334 w 343"/>
                <a:gd name="T25" fmla="*/ 392 h 434"/>
                <a:gd name="T26" fmla="*/ 334 w 343"/>
                <a:gd name="T27" fmla="*/ 393 h 434"/>
                <a:gd name="T28" fmla="*/ 334 w 343"/>
                <a:gd name="T29" fmla="*/ 434 h 434"/>
                <a:gd name="T30" fmla="*/ 335 w 343"/>
                <a:gd name="T31" fmla="*/ 399 h 434"/>
                <a:gd name="T32" fmla="*/ 337 w 343"/>
                <a:gd name="T33" fmla="*/ 392 h 434"/>
                <a:gd name="T34" fmla="*/ 337 w 343"/>
                <a:gd name="T35" fmla="*/ 390 h 434"/>
                <a:gd name="T36" fmla="*/ 337 w 343"/>
                <a:gd name="T37" fmla="*/ 389 h 434"/>
                <a:gd name="T38" fmla="*/ 339 w 343"/>
                <a:gd name="T39" fmla="*/ 389 h 434"/>
                <a:gd name="T40" fmla="*/ 339 w 343"/>
                <a:gd name="T41" fmla="*/ 392 h 434"/>
                <a:gd name="T42" fmla="*/ 342 w 343"/>
                <a:gd name="T43" fmla="*/ 395 h 434"/>
                <a:gd name="T44" fmla="*/ 343 w 343"/>
                <a:gd name="T45" fmla="*/ 390 h 434"/>
                <a:gd name="T46" fmla="*/ 342 w 343"/>
                <a:gd name="T47" fmla="*/ 387 h 434"/>
                <a:gd name="T48" fmla="*/ 338 w 343"/>
                <a:gd name="T49" fmla="*/ 386 h 434"/>
                <a:gd name="T50" fmla="*/ 335 w 343"/>
                <a:gd name="T51" fmla="*/ 385 h 434"/>
                <a:gd name="T52" fmla="*/ 293 w 343"/>
                <a:gd name="T53" fmla="*/ 369 h 434"/>
                <a:gd name="T54" fmla="*/ 289 w 343"/>
                <a:gd name="T55" fmla="*/ 364 h 434"/>
                <a:gd name="T56" fmla="*/ 234 w 343"/>
                <a:gd name="T57" fmla="*/ 338 h 434"/>
                <a:gd name="T58" fmla="*/ 199 w 343"/>
                <a:gd name="T59" fmla="*/ 318 h 434"/>
                <a:gd name="T60" fmla="*/ 166 w 343"/>
                <a:gd name="T61" fmla="*/ 296 h 434"/>
                <a:gd name="T62" fmla="*/ 126 w 343"/>
                <a:gd name="T63" fmla="*/ 266 h 434"/>
                <a:gd name="T64" fmla="*/ 87 w 343"/>
                <a:gd name="T65" fmla="*/ 226 h 434"/>
                <a:gd name="T66" fmla="*/ 111 w 343"/>
                <a:gd name="T67" fmla="*/ 249 h 434"/>
                <a:gd name="T68" fmla="*/ 78 w 343"/>
                <a:gd name="T69" fmla="*/ 213 h 434"/>
                <a:gd name="T70" fmla="*/ 62 w 343"/>
                <a:gd name="T71" fmla="*/ 188 h 434"/>
                <a:gd name="T72" fmla="*/ 40 w 343"/>
                <a:gd name="T73" fmla="*/ 152 h 434"/>
                <a:gd name="T74" fmla="*/ 41 w 343"/>
                <a:gd name="T75" fmla="*/ 159 h 434"/>
                <a:gd name="T76" fmla="*/ 30 w 343"/>
                <a:gd name="T77" fmla="*/ 136 h 434"/>
                <a:gd name="T78" fmla="*/ 30 w 343"/>
                <a:gd name="T79" fmla="*/ 126 h 434"/>
                <a:gd name="T80" fmla="*/ 17 w 343"/>
                <a:gd name="T81" fmla="*/ 98 h 434"/>
                <a:gd name="T82" fmla="*/ 21 w 343"/>
                <a:gd name="T83" fmla="*/ 100 h 434"/>
                <a:gd name="T84" fmla="*/ 39 w 343"/>
                <a:gd name="T85" fmla="*/ 144 h 434"/>
                <a:gd name="T86" fmla="*/ 12 w 343"/>
                <a:gd name="T87" fmla="*/ 53 h 434"/>
                <a:gd name="T88" fmla="*/ 9 w 343"/>
                <a:gd name="T89" fmla="*/ 59 h 434"/>
                <a:gd name="T90" fmla="*/ 2 w 343"/>
                <a:gd name="T91" fmla="*/ 9 h 434"/>
                <a:gd name="T92" fmla="*/ 1 w 343"/>
                <a:gd name="T93" fmla="*/ 0 h 434"/>
                <a:gd name="T94" fmla="*/ 0 w 343"/>
                <a:gd name="T95" fmla="*/ 6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3" h="434">
                  <a:moveTo>
                    <a:pt x="0" y="6"/>
                  </a:moveTo>
                  <a:cubicBezTo>
                    <a:pt x="2" y="30"/>
                    <a:pt x="2" y="48"/>
                    <a:pt x="4" y="64"/>
                  </a:cubicBezTo>
                  <a:cubicBezTo>
                    <a:pt x="5" y="56"/>
                    <a:pt x="7" y="69"/>
                    <a:pt x="11" y="86"/>
                  </a:cubicBezTo>
                  <a:cubicBezTo>
                    <a:pt x="13" y="95"/>
                    <a:pt x="15" y="105"/>
                    <a:pt x="18" y="113"/>
                  </a:cubicBezTo>
                  <a:cubicBezTo>
                    <a:pt x="20" y="122"/>
                    <a:pt x="23" y="130"/>
                    <a:pt x="25" y="134"/>
                  </a:cubicBezTo>
                  <a:cubicBezTo>
                    <a:pt x="25" y="134"/>
                    <a:pt x="28" y="140"/>
                    <a:pt x="30" y="145"/>
                  </a:cubicBezTo>
                  <a:cubicBezTo>
                    <a:pt x="31" y="148"/>
                    <a:pt x="33" y="150"/>
                    <a:pt x="34" y="152"/>
                  </a:cubicBezTo>
                  <a:cubicBezTo>
                    <a:pt x="34" y="154"/>
                    <a:pt x="35" y="155"/>
                    <a:pt x="35" y="155"/>
                  </a:cubicBezTo>
                  <a:cubicBezTo>
                    <a:pt x="35" y="155"/>
                    <a:pt x="36" y="157"/>
                    <a:pt x="37" y="159"/>
                  </a:cubicBezTo>
                  <a:cubicBezTo>
                    <a:pt x="38" y="161"/>
                    <a:pt x="39" y="163"/>
                    <a:pt x="39" y="163"/>
                  </a:cubicBezTo>
                  <a:cubicBezTo>
                    <a:pt x="39" y="164"/>
                    <a:pt x="37" y="163"/>
                    <a:pt x="31" y="151"/>
                  </a:cubicBezTo>
                  <a:cubicBezTo>
                    <a:pt x="34" y="156"/>
                    <a:pt x="39" y="166"/>
                    <a:pt x="44" y="175"/>
                  </a:cubicBezTo>
                  <a:cubicBezTo>
                    <a:pt x="49" y="184"/>
                    <a:pt x="54" y="191"/>
                    <a:pt x="53" y="189"/>
                  </a:cubicBezTo>
                  <a:cubicBezTo>
                    <a:pt x="53" y="189"/>
                    <a:pt x="64" y="207"/>
                    <a:pt x="76" y="223"/>
                  </a:cubicBezTo>
                  <a:cubicBezTo>
                    <a:pt x="89" y="239"/>
                    <a:pt x="104" y="254"/>
                    <a:pt x="104" y="254"/>
                  </a:cubicBezTo>
                  <a:cubicBezTo>
                    <a:pt x="105" y="256"/>
                    <a:pt x="107" y="258"/>
                    <a:pt x="108" y="260"/>
                  </a:cubicBezTo>
                  <a:cubicBezTo>
                    <a:pt x="110" y="261"/>
                    <a:pt x="111" y="262"/>
                    <a:pt x="111" y="261"/>
                  </a:cubicBezTo>
                  <a:cubicBezTo>
                    <a:pt x="111" y="261"/>
                    <a:pt x="112" y="262"/>
                    <a:pt x="114" y="264"/>
                  </a:cubicBezTo>
                  <a:cubicBezTo>
                    <a:pt x="116" y="266"/>
                    <a:pt x="119" y="268"/>
                    <a:pt x="122" y="272"/>
                  </a:cubicBezTo>
                  <a:cubicBezTo>
                    <a:pt x="129" y="278"/>
                    <a:pt x="140" y="287"/>
                    <a:pt x="153" y="297"/>
                  </a:cubicBezTo>
                  <a:cubicBezTo>
                    <a:pt x="166" y="307"/>
                    <a:pt x="182" y="317"/>
                    <a:pt x="200" y="328"/>
                  </a:cubicBezTo>
                  <a:cubicBezTo>
                    <a:pt x="209" y="333"/>
                    <a:pt x="218" y="338"/>
                    <a:pt x="228" y="343"/>
                  </a:cubicBezTo>
                  <a:cubicBezTo>
                    <a:pt x="237" y="348"/>
                    <a:pt x="246" y="352"/>
                    <a:pt x="256" y="357"/>
                  </a:cubicBezTo>
                  <a:cubicBezTo>
                    <a:pt x="275" y="366"/>
                    <a:pt x="294" y="375"/>
                    <a:pt x="312" y="383"/>
                  </a:cubicBezTo>
                  <a:cubicBezTo>
                    <a:pt x="319" y="386"/>
                    <a:pt x="326" y="389"/>
                    <a:pt x="333" y="392"/>
                  </a:cubicBezTo>
                  <a:cubicBezTo>
                    <a:pt x="333" y="392"/>
                    <a:pt x="334" y="392"/>
                    <a:pt x="334" y="392"/>
                  </a:cubicBezTo>
                  <a:cubicBezTo>
                    <a:pt x="334" y="392"/>
                    <a:pt x="334" y="392"/>
                    <a:pt x="334" y="392"/>
                  </a:cubicBezTo>
                  <a:cubicBezTo>
                    <a:pt x="334" y="393"/>
                    <a:pt x="334" y="393"/>
                    <a:pt x="334" y="393"/>
                  </a:cubicBezTo>
                  <a:cubicBezTo>
                    <a:pt x="334" y="393"/>
                    <a:pt x="334" y="393"/>
                    <a:pt x="334" y="393"/>
                  </a:cubicBezTo>
                  <a:cubicBezTo>
                    <a:pt x="334" y="418"/>
                    <a:pt x="334" y="434"/>
                    <a:pt x="334" y="434"/>
                  </a:cubicBezTo>
                  <a:cubicBezTo>
                    <a:pt x="334" y="425"/>
                    <a:pt x="335" y="418"/>
                    <a:pt x="335" y="410"/>
                  </a:cubicBezTo>
                  <a:cubicBezTo>
                    <a:pt x="335" y="406"/>
                    <a:pt x="335" y="403"/>
                    <a:pt x="335" y="399"/>
                  </a:cubicBezTo>
                  <a:cubicBezTo>
                    <a:pt x="336" y="393"/>
                    <a:pt x="336" y="394"/>
                    <a:pt x="336" y="393"/>
                  </a:cubicBezTo>
                  <a:cubicBezTo>
                    <a:pt x="337" y="395"/>
                    <a:pt x="337" y="394"/>
                    <a:pt x="337" y="392"/>
                  </a:cubicBezTo>
                  <a:cubicBezTo>
                    <a:pt x="337" y="392"/>
                    <a:pt x="337" y="391"/>
                    <a:pt x="337" y="391"/>
                  </a:cubicBezTo>
                  <a:cubicBezTo>
                    <a:pt x="337" y="391"/>
                    <a:pt x="337" y="390"/>
                    <a:pt x="337" y="390"/>
                  </a:cubicBezTo>
                  <a:cubicBezTo>
                    <a:pt x="337" y="390"/>
                    <a:pt x="337" y="390"/>
                    <a:pt x="337" y="390"/>
                  </a:cubicBezTo>
                  <a:cubicBezTo>
                    <a:pt x="337" y="389"/>
                    <a:pt x="336" y="389"/>
                    <a:pt x="337" y="389"/>
                  </a:cubicBezTo>
                  <a:cubicBezTo>
                    <a:pt x="338" y="389"/>
                    <a:pt x="338" y="389"/>
                    <a:pt x="339" y="389"/>
                  </a:cubicBezTo>
                  <a:cubicBezTo>
                    <a:pt x="339" y="389"/>
                    <a:pt x="339" y="389"/>
                    <a:pt x="339" y="389"/>
                  </a:cubicBezTo>
                  <a:cubicBezTo>
                    <a:pt x="339" y="390"/>
                    <a:pt x="339" y="390"/>
                    <a:pt x="339" y="390"/>
                  </a:cubicBezTo>
                  <a:cubicBezTo>
                    <a:pt x="339" y="391"/>
                    <a:pt x="339" y="391"/>
                    <a:pt x="339" y="392"/>
                  </a:cubicBezTo>
                  <a:cubicBezTo>
                    <a:pt x="339" y="397"/>
                    <a:pt x="339" y="401"/>
                    <a:pt x="339" y="404"/>
                  </a:cubicBezTo>
                  <a:cubicBezTo>
                    <a:pt x="340" y="408"/>
                    <a:pt x="341" y="394"/>
                    <a:pt x="342" y="395"/>
                  </a:cubicBezTo>
                  <a:cubicBezTo>
                    <a:pt x="343" y="394"/>
                    <a:pt x="343" y="393"/>
                    <a:pt x="343" y="392"/>
                  </a:cubicBezTo>
                  <a:cubicBezTo>
                    <a:pt x="343" y="391"/>
                    <a:pt x="343" y="391"/>
                    <a:pt x="343" y="390"/>
                  </a:cubicBezTo>
                  <a:cubicBezTo>
                    <a:pt x="343" y="389"/>
                    <a:pt x="343" y="388"/>
                    <a:pt x="343" y="388"/>
                  </a:cubicBezTo>
                  <a:cubicBezTo>
                    <a:pt x="343" y="387"/>
                    <a:pt x="343" y="387"/>
                    <a:pt x="342" y="387"/>
                  </a:cubicBezTo>
                  <a:cubicBezTo>
                    <a:pt x="342" y="387"/>
                    <a:pt x="342" y="387"/>
                    <a:pt x="341" y="386"/>
                  </a:cubicBezTo>
                  <a:cubicBezTo>
                    <a:pt x="340" y="386"/>
                    <a:pt x="339" y="386"/>
                    <a:pt x="338" y="386"/>
                  </a:cubicBezTo>
                  <a:cubicBezTo>
                    <a:pt x="337" y="386"/>
                    <a:pt x="337" y="385"/>
                    <a:pt x="336" y="385"/>
                  </a:cubicBezTo>
                  <a:cubicBezTo>
                    <a:pt x="335" y="385"/>
                    <a:pt x="335" y="385"/>
                    <a:pt x="335" y="385"/>
                  </a:cubicBezTo>
                  <a:cubicBezTo>
                    <a:pt x="335" y="385"/>
                    <a:pt x="335" y="385"/>
                    <a:pt x="334" y="385"/>
                  </a:cubicBezTo>
                  <a:cubicBezTo>
                    <a:pt x="323" y="381"/>
                    <a:pt x="311" y="378"/>
                    <a:pt x="293" y="369"/>
                  </a:cubicBezTo>
                  <a:cubicBezTo>
                    <a:pt x="295" y="368"/>
                    <a:pt x="307" y="372"/>
                    <a:pt x="282" y="361"/>
                  </a:cubicBezTo>
                  <a:cubicBezTo>
                    <a:pt x="289" y="364"/>
                    <a:pt x="289" y="364"/>
                    <a:pt x="289" y="364"/>
                  </a:cubicBezTo>
                  <a:cubicBezTo>
                    <a:pt x="269" y="355"/>
                    <a:pt x="262" y="351"/>
                    <a:pt x="256" y="348"/>
                  </a:cubicBezTo>
                  <a:cubicBezTo>
                    <a:pt x="251" y="344"/>
                    <a:pt x="247" y="342"/>
                    <a:pt x="234" y="338"/>
                  </a:cubicBezTo>
                  <a:cubicBezTo>
                    <a:pt x="235" y="336"/>
                    <a:pt x="235" y="336"/>
                    <a:pt x="235" y="336"/>
                  </a:cubicBezTo>
                  <a:cubicBezTo>
                    <a:pt x="226" y="333"/>
                    <a:pt x="212" y="326"/>
                    <a:pt x="199" y="318"/>
                  </a:cubicBezTo>
                  <a:cubicBezTo>
                    <a:pt x="186" y="311"/>
                    <a:pt x="173" y="302"/>
                    <a:pt x="164" y="296"/>
                  </a:cubicBezTo>
                  <a:cubicBezTo>
                    <a:pt x="166" y="296"/>
                    <a:pt x="166" y="296"/>
                    <a:pt x="166" y="296"/>
                  </a:cubicBezTo>
                  <a:cubicBezTo>
                    <a:pt x="153" y="288"/>
                    <a:pt x="145" y="282"/>
                    <a:pt x="139" y="277"/>
                  </a:cubicBezTo>
                  <a:cubicBezTo>
                    <a:pt x="133" y="273"/>
                    <a:pt x="130" y="270"/>
                    <a:pt x="126" y="266"/>
                  </a:cubicBezTo>
                  <a:cubicBezTo>
                    <a:pt x="123" y="263"/>
                    <a:pt x="119" y="260"/>
                    <a:pt x="113" y="254"/>
                  </a:cubicBezTo>
                  <a:cubicBezTo>
                    <a:pt x="107" y="248"/>
                    <a:pt x="98" y="239"/>
                    <a:pt x="87" y="226"/>
                  </a:cubicBezTo>
                  <a:cubicBezTo>
                    <a:pt x="87" y="226"/>
                    <a:pt x="92" y="232"/>
                    <a:pt x="98" y="237"/>
                  </a:cubicBezTo>
                  <a:cubicBezTo>
                    <a:pt x="104" y="243"/>
                    <a:pt x="111" y="249"/>
                    <a:pt x="111" y="249"/>
                  </a:cubicBezTo>
                  <a:cubicBezTo>
                    <a:pt x="102" y="239"/>
                    <a:pt x="97" y="234"/>
                    <a:pt x="92" y="229"/>
                  </a:cubicBezTo>
                  <a:cubicBezTo>
                    <a:pt x="88" y="224"/>
                    <a:pt x="84" y="220"/>
                    <a:pt x="78" y="213"/>
                  </a:cubicBezTo>
                  <a:cubicBezTo>
                    <a:pt x="79" y="214"/>
                    <a:pt x="79" y="211"/>
                    <a:pt x="84" y="217"/>
                  </a:cubicBezTo>
                  <a:cubicBezTo>
                    <a:pt x="79" y="211"/>
                    <a:pt x="70" y="200"/>
                    <a:pt x="62" y="188"/>
                  </a:cubicBezTo>
                  <a:cubicBezTo>
                    <a:pt x="56" y="180"/>
                    <a:pt x="51" y="170"/>
                    <a:pt x="47" y="163"/>
                  </a:cubicBezTo>
                  <a:cubicBezTo>
                    <a:pt x="43" y="156"/>
                    <a:pt x="40" y="152"/>
                    <a:pt x="40" y="152"/>
                  </a:cubicBezTo>
                  <a:cubicBezTo>
                    <a:pt x="35" y="143"/>
                    <a:pt x="35" y="143"/>
                    <a:pt x="37" y="147"/>
                  </a:cubicBezTo>
                  <a:cubicBezTo>
                    <a:pt x="38" y="151"/>
                    <a:pt x="41" y="158"/>
                    <a:pt x="41" y="159"/>
                  </a:cubicBezTo>
                  <a:cubicBezTo>
                    <a:pt x="40" y="158"/>
                    <a:pt x="38" y="154"/>
                    <a:pt x="36" y="150"/>
                  </a:cubicBezTo>
                  <a:cubicBezTo>
                    <a:pt x="34" y="146"/>
                    <a:pt x="32" y="141"/>
                    <a:pt x="30" y="136"/>
                  </a:cubicBezTo>
                  <a:cubicBezTo>
                    <a:pt x="26" y="126"/>
                    <a:pt x="23" y="116"/>
                    <a:pt x="24" y="115"/>
                  </a:cubicBezTo>
                  <a:cubicBezTo>
                    <a:pt x="25" y="119"/>
                    <a:pt x="33" y="139"/>
                    <a:pt x="30" y="126"/>
                  </a:cubicBezTo>
                  <a:cubicBezTo>
                    <a:pt x="30" y="126"/>
                    <a:pt x="26" y="119"/>
                    <a:pt x="23" y="112"/>
                  </a:cubicBezTo>
                  <a:cubicBezTo>
                    <a:pt x="20" y="106"/>
                    <a:pt x="17" y="98"/>
                    <a:pt x="17" y="98"/>
                  </a:cubicBezTo>
                  <a:cubicBezTo>
                    <a:pt x="15" y="89"/>
                    <a:pt x="15" y="86"/>
                    <a:pt x="16" y="87"/>
                  </a:cubicBezTo>
                  <a:cubicBezTo>
                    <a:pt x="17" y="88"/>
                    <a:pt x="19" y="93"/>
                    <a:pt x="21" y="100"/>
                  </a:cubicBezTo>
                  <a:cubicBezTo>
                    <a:pt x="23" y="107"/>
                    <a:pt x="27" y="116"/>
                    <a:pt x="30" y="124"/>
                  </a:cubicBezTo>
                  <a:cubicBezTo>
                    <a:pt x="33" y="132"/>
                    <a:pt x="37" y="140"/>
                    <a:pt x="39" y="144"/>
                  </a:cubicBezTo>
                  <a:cubicBezTo>
                    <a:pt x="31" y="125"/>
                    <a:pt x="27" y="113"/>
                    <a:pt x="23" y="100"/>
                  </a:cubicBezTo>
                  <a:cubicBezTo>
                    <a:pt x="19" y="87"/>
                    <a:pt x="15" y="74"/>
                    <a:pt x="12" y="53"/>
                  </a:cubicBezTo>
                  <a:cubicBezTo>
                    <a:pt x="14" y="66"/>
                    <a:pt x="14" y="74"/>
                    <a:pt x="15" y="80"/>
                  </a:cubicBezTo>
                  <a:cubicBezTo>
                    <a:pt x="14" y="81"/>
                    <a:pt x="11" y="72"/>
                    <a:pt x="9" y="59"/>
                  </a:cubicBezTo>
                  <a:cubicBezTo>
                    <a:pt x="7" y="45"/>
                    <a:pt x="6" y="29"/>
                    <a:pt x="5" y="15"/>
                  </a:cubicBezTo>
                  <a:cubicBezTo>
                    <a:pt x="5" y="32"/>
                    <a:pt x="3" y="22"/>
                    <a:pt x="2" y="9"/>
                  </a:cubicBezTo>
                  <a:cubicBezTo>
                    <a:pt x="2" y="7"/>
                    <a:pt x="1" y="5"/>
                    <a:pt x="1" y="4"/>
                  </a:cubicBezTo>
                  <a:cubicBezTo>
                    <a:pt x="1" y="3"/>
                    <a:pt x="1" y="1"/>
                    <a:pt x="1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4"/>
                    <a:pt x="0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4" name="Freeform 173"/>
            <p:cNvSpPr>
              <a:spLocks/>
            </p:cNvSpPr>
            <p:nvPr/>
          </p:nvSpPr>
          <p:spPr bwMode="auto">
            <a:xfrm>
              <a:off x="8755063" y="3240088"/>
              <a:ext cx="14287" cy="15875"/>
            </a:xfrm>
            <a:custGeom>
              <a:avLst/>
              <a:gdLst>
                <a:gd name="T0" fmla="*/ 0 w 5"/>
                <a:gd name="T1" fmla="*/ 0 h 6"/>
                <a:gd name="T2" fmla="*/ 5 w 5"/>
                <a:gd name="T3" fmla="*/ 6 h 6"/>
                <a:gd name="T4" fmla="*/ 0 w 5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0" y="0"/>
                  </a:moveTo>
                  <a:cubicBezTo>
                    <a:pt x="3" y="3"/>
                    <a:pt x="5" y="6"/>
                    <a:pt x="5" y="6"/>
                  </a:cubicBezTo>
                  <a:cubicBezTo>
                    <a:pt x="3" y="3"/>
                    <a:pt x="1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5" name="Freeform 174"/>
            <p:cNvSpPr>
              <a:spLocks/>
            </p:cNvSpPr>
            <p:nvPr/>
          </p:nvSpPr>
          <p:spPr bwMode="auto">
            <a:xfrm>
              <a:off x="8555038" y="2757488"/>
              <a:ext cx="6350" cy="39688"/>
            </a:xfrm>
            <a:custGeom>
              <a:avLst/>
              <a:gdLst>
                <a:gd name="T0" fmla="*/ 2 w 2"/>
                <a:gd name="T1" fmla="*/ 15 h 15"/>
                <a:gd name="T2" fmla="*/ 0 w 2"/>
                <a:gd name="T3" fmla="*/ 0 h 15"/>
                <a:gd name="T4" fmla="*/ 2 w 2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5">
                  <a:moveTo>
                    <a:pt x="2" y="15"/>
                  </a:moveTo>
                  <a:cubicBezTo>
                    <a:pt x="2" y="11"/>
                    <a:pt x="1" y="6"/>
                    <a:pt x="0" y="0"/>
                  </a:cubicBezTo>
                  <a:cubicBezTo>
                    <a:pt x="1" y="5"/>
                    <a:pt x="1" y="10"/>
                    <a:pt x="2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6" name="Freeform 175"/>
            <p:cNvSpPr>
              <a:spLocks/>
            </p:cNvSpPr>
            <p:nvPr/>
          </p:nvSpPr>
          <p:spPr bwMode="auto">
            <a:xfrm>
              <a:off x="9431338" y="3824288"/>
              <a:ext cx="0" cy="63500"/>
            </a:xfrm>
            <a:custGeom>
              <a:avLst/>
              <a:gdLst>
                <a:gd name="T0" fmla="*/ 23 h 23"/>
                <a:gd name="T1" fmla="*/ 0 h 23"/>
                <a:gd name="T2" fmla="*/ 23 h 2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3">
                  <a:moveTo>
                    <a:pt x="0" y="2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0" y="14"/>
                    <a:pt x="0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7" name="Freeform 176"/>
            <p:cNvSpPr>
              <a:spLocks/>
            </p:cNvSpPr>
            <p:nvPr/>
          </p:nvSpPr>
          <p:spPr bwMode="auto">
            <a:xfrm>
              <a:off x="8531225" y="2425700"/>
              <a:ext cx="19050" cy="160338"/>
            </a:xfrm>
            <a:custGeom>
              <a:avLst/>
              <a:gdLst>
                <a:gd name="T0" fmla="*/ 2 w 7"/>
                <a:gd name="T1" fmla="*/ 59 h 60"/>
                <a:gd name="T2" fmla="*/ 3 w 7"/>
                <a:gd name="T3" fmla="*/ 37 h 60"/>
                <a:gd name="T4" fmla="*/ 7 w 7"/>
                <a:gd name="T5" fmla="*/ 14 h 60"/>
                <a:gd name="T6" fmla="*/ 6 w 7"/>
                <a:gd name="T7" fmla="*/ 14 h 60"/>
                <a:gd name="T8" fmla="*/ 7 w 7"/>
                <a:gd name="T9" fmla="*/ 0 h 60"/>
                <a:gd name="T10" fmla="*/ 2 w 7"/>
                <a:gd name="T11" fmla="*/ 27 h 60"/>
                <a:gd name="T12" fmla="*/ 0 w 7"/>
                <a:gd name="T13" fmla="*/ 55 h 60"/>
                <a:gd name="T14" fmla="*/ 2 w 7"/>
                <a:gd name="T15" fmla="*/ 5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60">
                  <a:moveTo>
                    <a:pt x="2" y="59"/>
                  </a:moveTo>
                  <a:cubicBezTo>
                    <a:pt x="2" y="59"/>
                    <a:pt x="2" y="48"/>
                    <a:pt x="3" y="37"/>
                  </a:cubicBezTo>
                  <a:cubicBezTo>
                    <a:pt x="5" y="25"/>
                    <a:pt x="7" y="14"/>
                    <a:pt x="7" y="14"/>
                  </a:cubicBezTo>
                  <a:cubicBezTo>
                    <a:pt x="5" y="22"/>
                    <a:pt x="5" y="19"/>
                    <a:pt x="6" y="14"/>
                  </a:cubicBezTo>
                  <a:cubicBezTo>
                    <a:pt x="6" y="8"/>
                    <a:pt x="7" y="1"/>
                    <a:pt x="7" y="0"/>
                  </a:cubicBezTo>
                  <a:cubicBezTo>
                    <a:pt x="7" y="0"/>
                    <a:pt x="4" y="13"/>
                    <a:pt x="2" y="27"/>
                  </a:cubicBezTo>
                  <a:cubicBezTo>
                    <a:pt x="0" y="41"/>
                    <a:pt x="0" y="55"/>
                    <a:pt x="0" y="55"/>
                  </a:cubicBezTo>
                  <a:cubicBezTo>
                    <a:pt x="1" y="55"/>
                    <a:pt x="1" y="60"/>
                    <a:pt x="2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8" name="Freeform 177"/>
            <p:cNvSpPr>
              <a:spLocks/>
            </p:cNvSpPr>
            <p:nvPr/>
          </p:nvSpPr>
          <p:spPr bwMode="auto">
            <a:xfrm>
              <a:off x="8524875" y="2573338"/>
              <a:ext cx="6350" cy="80963"/>
            </a:xfrm>
            <a:custGeom>
              <a:avLst/>
              <a:gdLst>
                <a:gd name="T0" fmla="*/ 1 w 2"/>
                <a:gd name="T1" fmla="*/ 15 h 30"/>
                <a:gd name="T2" fmla="*/ 2 w 2"/>
                <a:gd name="T3" fmla="*/ 5 h 30"/>
                <a:gd name="T4" fmla="*/ 2 w 2"/>
                <a:gd name="T5" fmla="*/ 0 h 30"/>
                <a:gd name="T6" fmla="*/ 0 w 2"/>
                <a:gd name="T7" fmla="*/ 16 h 30"/>
                <a:gd name="T8" fmla="*/ 2 w 2"/>
                <a:gd name="T9" fmla="*/ 30 h 30"/>
                <a:gd name="T10" fmla="*/ 1 w 2"/>
                <a:gd name="T11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0">
                  <a:moveTo>
                    <a:pt x="1" y="15"/>
                  </a:moveTo>
                  <a:cubicBezTo>
                    <a:pt x="1" y="12"/>
                    <a:pt x="1" y="8"/>
                    <a:pt x="2" y="5"/>
                  </a:cubicBezTo>
                  <a:cubicBezTo>
                    <a:pt x="2" y="2"/>
                    <a:pt x="2" y="0"/>
                    <a:pt x="2" y="0"/>
                  </a:cubicBezTo>
                  <a:cubicBezTo>
                    <a:pt x="1" y="0"/>
                    <a:pt x="0" y="4"/>
                    <a:pt x="0" y="16"/>
                  </a:cubicBezTo>
                  <a:cubicBezTo>
                    <a:pt x="0" y="18"/>
                    <a:pt x="1" y="23"/>
                    <a:pt x="2" y="30"/>
                  </a:cubicBezTo>
                  <a:cubicBezTo>
                    <a:pt x="2" y="30"/>
                    <a:pt x="1" y="22"/>
                    <a:pt x="1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9" name="Freeform 178"/>
            <p:cNvSpPr>
              <a:spLocks/>
            </p:cNvSpPr>
            <p:nvPr/>
          </p:nvSpPr>
          <p:spPr bwMode="auto">
            <a:xfrm>
              <a:off x="9455150" y="4348163"/>
              <a:ext cx="0" cy="30163"/>
            </a:xfrm>
            <a:custGeom>
              <a:avLst/>
              <a:gdLst>
                <a:gd name="T0" fmla="*/ 0 h 11"/>
                <a:gd name="T1" fmla="*/ 11 h 11"/>
                <a:gd name="T2" fmla="*/ 0 h 1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1">
                  <a:moveTo>
                    <a:pt x="0" y="0"/>
                  </a:moveTo>
                  <a:cubicBezTo>
                    <a:pt x="0" y="4"/>
                    <a:pt x="0" y="8"/>
                    <a:pt x="0" y="11"/>
                  </a:cubicBezTo>
                  <a:cubicBezTo>
                    <a:pt x="0" y="6"/>
                    <a:pt x="0" y="3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0" name="Freeform 179"/>
            <p:cNvSpPr>
              <a:spLocks/>
            </p:cNvSpPr>
            <p:nvPr/>
          </p:nvSpPr>
          <p:spPr bwMode="auto">
            <a:xfrm>
              <a:off x="9434513" y="3735388"/>
              <a:ext cx="20637" cy="1039813"/>
            </a:xfrm>
            <a:custGeom>
              <a:avLst/>
              <a:gdLst>
                <a:gd name="T0" fmla="*/ 8 w 8"/>
                <a:gd name="T1" fmla="*/ 227 h 385"/>
                <a:gd name="T2" fmla="*/ 6 w 8"/>
                <a:gd name="T3" fmla="*/ 35 h 385"/>
                <a:gd name="T4" fmla="*/ 1 w 8"/>
                <a:gd name="T5" fmla="*/ 16 h 385"/>
                <a:gd name="T6" fmla="*/ 2 w 8"/>
                <a:gd name="T7" fmla="*/ 46 h 385"/>
                <a:gd name="T8" fmla="*/ 1 w 8"/>
                <a:gd name="T9" fmla="*/ 43 h 385"/>
                <a:gd name="T10" fmla="*/ 1 w 8"/>
                <a:gd name="T11" fmla="*/ 79 h 385"/>
                <a:gd name="T12" fmla="*/ 4 w 8"/>
                <a:gd name="T13" fmla="*/ 67 h 385"/>
                <a:gd name="T14" fmla="*/ 0 w 8"/>
                <a:gd name="T15" fmla="*/ 117 h 385"/>
                <a:gd name="T16" fmla="*/ 1 w 8"/>
                <a:gd name="T17" fmla="*/ 170 h 385"/>
                <a:gd name="T18" fmla="*/ 0 w 8"/>
                <a:gd name="T19" fmla="*/ 166 h 385"/>
                <a:gd name="T20" fmla="*/ 1 w 8"/>
                <a:gd name="T21" fmla="*/ 174 h 385"/>
                <a:gd name="T22" fmla="*/ 2 w 8"/>
                <a:gd name="T23" fmla="*/ 353 h 385"/>
                <a:gd name="T24" fmla="*/ 6 w 8"/>
                <a:gd name="T25" fmla="*/ 359 h 385"/>
                <a:gd name="T26" fmla="*/ 5 w 8"/>
                <a:gd name="T27" fmla="*/ 263 h 385"/>
                <a:gd name="T28" fmla="*/ 7 w 8"/>
                <a:gd name="T29" fmla="*/ 258 h 385"/>
                <a:gd name="T30" fmla="*/ 4 w 8"/>
                <a:gd name="T31" fmla="*/ 236 h 385"/>
                <a:gd name="T32" fmla="*/ 3 w 8"/>
                <a:gd name="T33" fmla="*/ 257 h 385"/>
                <a:gd name="T34" fmla="*/ 3 w 8"/>
                <a:gd name="T35" fmla="*/ 151 h 385"/>
                <a:gd name="T36" fmla="*/ 5 w 8"/>
                <a:gd name="T37" fmla="*/ 227 h 385"/>
                <a:gd name="T38" fmla="*/ 8 w 8"/>
                <a:gd name="T39" fmla="*/ 227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" h="385">
                  <a:moveTo>
                    <a:pt x="8" y="227"/>
                  </a:moveTo>
                  <a:cubicBezTo>
                    <a:pt x="7" y="162"/>
                    <a:pt x="8" y="103"/>
                    <a:pt x="6" y="35"/>
                  </a:cubicBezTo>
                  <a:cubicBezTo>
                    <a:pt x="3" y="88"/>
                    <a:pt x="4" y="0"/>
                    <a:pt x="1" y="1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2" y="71"/>
                    <a:pt x="2" y="66"/>
                    <a:pt x="4" y="67"/>
                  </a:cubicBezTo>
                  <a:cubicBezTo>
                    <a:pt x="3" y="115"/>
                    <a:pt x="2" y="82"/>
                    <a:pt x="0" y="117"/>
                  </a:cubicBezTo>
                  <a:cubicBezTo>
                    <a:pt x="1" y="170"/>
                    <a:pt x="1" y="170"/>
                    <a:pt x="1" y="170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170"/>
                    <a:pt x="0" y="172"/>
                    <a:pt x="1" y="174"/>
                  </a:cubicBezTo>
                  <a:cubicBezTo>
                    <a:pt x="2" y="353"/>
                    <a:pt x="2" y="353"/>
                    <a:pt x="2" y="353"/>
                  </a:cubicBezTo>
                  <a:cubicBezTo>
                    <a:pt x="3" y="385"/>
                    <a:pt x="4" y="335"/>
                    <a:pt x="6" y="359"/>
                  </a:cubicBezTo>
                  <a:cubicBezTo>
                    <a:pt x="6" y="323"/>
                    <a:pt x="8" y="272"/>
                    <a:pt x="5" y="263"/>
                  </a:cubicBezTo>
                  <a:cubicBezTo>
                    <a:pt x="6" y="263"/>
                    <a:pt x="6" y="263"/>
                    <a:pt x="7" y="258"/>
                  </a:cubicBezTo>
                  <a:cubicBezTo>
                    <a:pt x="4" y="236"/>
                    <a:pt x="4" y="236"/>
                    <a:pt x="4" y="236"/>
                  </a:cubicBezTo>
                  <a:cubicBezTo>
                    <a:pt x="3" y="257"/>
                    <a:pt x="3" y="257"/>
                    <a:pt x="3" y="257"/>
                  </a:cubicBezTo>
                  <a:cubicBezTo>
                    <a:pt x="1" y="235"/>
                    <a:pt x="2" y="164"/>
                    <a:pt x="3" y="151"/>
                  </a:cubicBezTo>
                  <a:cubicBezTo>
                    <a:pt x="4" y="192"/>
                    <a:pt x="7" y="171"/>
                    <a:pt x="5" y="227"/>
                  </a:cubicBezTo>
                  <a:cubicBezTo>
                    <a:pt x="6" y="225"/>
                    <a:pt x="7" y="215"/>
                    <a:pt x="8" y="22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1" name="Freeform 180"/>
            <p:cNvSpPr>
              <a:spLocks/>
            </p:cNvSpPr>
            <p:nvPr/>
          </p:nvSpPr>
          <p:spPr bwMode="auto">
            <a:xfrm>
              <a:off x="8969375" y="4791075"/>
              <a:ext cx="1587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2" name="Freeform 181"/>
            <p:cNvSpPr>
              <a:spLocks/>
            </p:cNvSpPr>
            <p:nvPr/>
          </p:nvSpPr>
          <p:spPr bwMode="auto">
            <a:xfrm>
              <a:off x="8970963" y="4791075"/>
              <a:ext cx="130175" cy="53975"/>
            </a:xfrm>
            <a:custGeom>
              <a:avLst/>
              <a:gdLst>
                <a:gd name="T0" fmla="*/ 33 w 48"/>
                <a:gd name="T1" fmla="*/ 15 h 20"/>
                <a:gd name="T2" fmla="*/ 48 w 48"/>
                <a:gd name="T3" fmla="*/ 20 h 20"/>
                <a:gd name="T4" fmla="*/ 26 w 48"/>
                <a:gd name="T5" fmla="*/ 11 h 20"/>
                <a:gd name="T6" fmla="*/ 4 w 48"/>
                <a:gd name="T7" fmla="*/ 0 h 20"/>
                <a:gd name="T8" fmla="*/ 0 w 48"/>
                <a:gd name="T9" fmla="*/ 0 h 20"/>
                <a:gd name="T10" fmla="*/ 25 w 48"/>
                <a:gd name="T11" fmla="*/ 12 h 20"/>
                <a:gd name="T12" fmla="*/ 18 w 48"/>
                <a:gd name="T13" fmla="*/ 10 h 20"/>
                <a:gd name="T14" fmla="*/ 33 w 48"/>
                <a:gd name="T15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20">
                  <a:moveTo>
                    <a:pt x="33" y="15"/>
                  </a:moveTo>
                  <a:cubicBezTo>
                    <a:pt x="40" y="18"/>
                    <a:pt x="48" y="20"/>
                    <a:pt x="48" y="20"/>
                  </a:cubicBezTo>
                  <a:cubicBezTo>
                    <a:pt x="48" y="20"/>
                    <a:pt x="37" y="16"/>
                    <a:pt x="26" y="11"/>
                  </a:cubicBezTo>
                  <a:cubicBezTo>
                    <a:pt x="15" y="6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2"/>
                    <a:pt x="19" y="9"/>
                    <a:pt x="25" y="12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26" y="13"/>
                    <a:pt x="33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3" name="Freeform 182"/>
            <p:cNvSpPr>
              <a:spLocks/>
            </p:cNvSpPr>
            <p:nvPr/>
          </p:nvSpPr>
          <p:spPr bwMode="auto">
            <a:xfrm>
              <a:off x="9093200" y="4849813"/>
              <a:ext cx="100012" cy="34925"/>
            </a:xfrm>
            <a:custGeom>
              <a:avLst/>
              <a:gdLst>
                <a:gd name="T0" fmla="*/ 14 w 37"/>
                <a:gd name="T1" fmla="*/ 6 h 13"/>
                <a:gd name="T2" fmla="*/ 33 w 37"/>
                <a:gd name="T3" fmla="*/ 13 h 13"/>
                <a:gd name="T4" fmla="*/ 37 w 37"/>
                <a:gd name="T5" fmla="*/ 9 h 13"/>
                <a:gd name="T6" fmla="*/ 18 w 37"/>
                <a:gd name="T7" fmla="*/ 5 h 13"/>
                <a:gd name="T8" fmla="*/ 26 w 37"/>
                <a:gd name="T9" fmla="*/ 10 h 13"/>
                <a:gd name="T10" fmla="*/ 0 w 37"/>
                <a:gd name="T11" fmla="*/ 0 h 13"/>
                <a:gd name="T12" fmla="*/ 14 w 37"/>
                <a:gd name="T13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3">
                  <a:moveTo>
                    <a:pt x="14" y="6"/>
                  </a:moveTo>
                  <a:cubicBezTo>
                    <a:pt x="21" y="9"/>
                    <a:pt x="29" y="12"/>
                    <a:pt x="33" y="13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25" y="6"/>
                    <a:pt x="19" y="4"/>
                    <a:pt x="18" y="5"/>
                  </a:cubicBezTo>
                  <a:cubicBezTo>
                    <a:pt x="16" y="5"/>
                    <a:pt x="20" y="7"/>
                    <a:pt x="26" y="10"/>
                  </a:cubicBezTo>
                  <a:cubicBezTo>
                    <a:pt x="4" y="3"/>
                    <a:pt x="15" y="3"/>
                    <a:pt x="0" y="0"/>
                  </a:cubicBezTo>
                  <a:cubicBezTo>
                    <a:pt x="0" y="1"/>
                    <a:pt x="6" y="4"/>
                    <a:pt x="14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4" name="Freeform 183"/>
            <p:cNvSpPr>
              <a:spLocks/>
            </p:cNvSpPr>
            <p:nvPr/>
          </p:nvSpPr>
          <p:spPr bwMode="auto">
            <a:xfrm>
              <a:off x="9444038" y="4818063"/>
              <a:ext cx="3175" cy="47625"/>
            </a:xfrm>
            <a:custGeom>
              <a:avLst/>
              <a:gdLst>
                <a:gd name="T0" fmla="*/ 0 w 2"/>
                <a:gd name="T1" fmla="*/ 19 h 30"/>
                <a:gd name="T2" fmla="*/ 2 w 2"/>
                <a:gd name="T3" fmla="*/ 30 h 30"/>
                <a:gd name="T4" fmla="*/ 2 w 2"/>
                <a:gd name="T5" fmla="*/ 0 h 30"/>
                <a:gd name="T6" fmla="*/ 0 w 2"/>
                <a:gd name="T7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0">
                  <a:moveTo>
                    <a:pt x="0" y="19"/>
                  </a:moveTo>
                  <a:lnTo>
                    <a:pt x="2" y="30"/>
                  </a:lnTo>
                  <a:lnTo>
                    <a:pt x="2" y="0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5" name="Freeform 184"/>
            <p:cNvSpPr>
              <a:spLocks/>
            </p:cNvSpPr>
            <p:nvPr/>
          </p:nvSpPr>
          <p:spPr bwMode="auto">
            <a:xfrm>
              <a:off x="9447213" y="4865688"/>
              <a:ext cx="6350" cy="49213"/>
            </a:xfrm>
            <a:custGeom>
              <a:avLst/>
              <a:gdLst>
                <a:gd name="T0" fmla="*/ 0 w 2"/>
                <a:gd name="T1" fmla="*/ 0 h 18"/>
                <a:gd name="T2" fmla="*/ 0 w 2"/>
                <a:gd name="T3" fmla="*/ 18 h 18"/>
                <a:gd name="T4" fmla="*/ 2 w 2"/>
                <a:gd name="T5" fmla="*/ 13 h 18"/>
                <a:gd name="T6" fmla="*/ 0 w 2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8">
                  <a:moveTo>
                    <a:pt x="0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7"/>
                    <a:pt x="1" y="16"/>
                    <a:pt x="2" y="13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6" name="Freeform 185"/>
            <p:cNvSpPr>
              <a:spLocks/>
            </p:cNvSpPr>
            <p:nvPr/>
          </p:nvSpPr>
          <p:spPr bwMode="auto">
            <a:xfrm>
              <a:off x="9420225" y="4937125"/>
              <a:ext cx="15875" cy="1588"/>
            </a:xfrm>
            <a:custGeom>
              <a:avLst/>
              <a:gdLst>
                <a:gd name="T0" fmla="*/ 3 w 6"/>
                <a:gd name="T1" fmla="*/ 0 h 1"/>
                <a:gd name="T2" fmla="*/ 6 w 6"/>
                <a:gd name="T3" fmla="*/ 1 h 1"/>
                <a:gd name="T4" fmla="*/ 0 w 6"/>
                <a:gd name="T5" fmla="*/ 0 h 1"/>
                <a:gd name="T6" fmla="*/ 3 w 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0"/>
                  </a:moveTo>
                  <a:cubicBezTo>
                    <a:pt x="5" y="0"/>
                    <a:pt x="6" y="1"/>
                    <a:pt x="6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0" y="0"/>
                    <a:pt x="1" y="0"/>
                    <a:pt x="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7" name="Freeform 186"/>
            <p:cNvSpPr>
              <a:spLocks/>
            </p:cNvSpPr>
            <p:nvPr/>
          </p:nvSpPr>
          <p:spPr bwMode="auto">
            <a:xfrm>
              <a:off x="9436100" y="4933950"/>
              <a:ext cx="11112" cy="4763"/>
            </a:xfrm>
            <a:custGeom>
              <a:avLst/>
              <a:gdLst>
                <a:gd name="T0" fmla="*/ 3 w 4"/>
                <a:gd name="T1" fmla="*/ 1 h 2"/>
                <a:gd name="T2" fmla="*/ 3 w 4"/>
                <a:gd name="T3" fmla="*/ 2 h 2"/>
                <a:gd name="T4" fmla="*/ 0 w 4"/>
                <a:gd name="T5" fmla="*/ 2 h 2"/>
                <a:gd name="T6" fmla="*/ 3 w 4"/>
                <a:gd name="T7" fmla="*/ 2 h 2"/>
                <a:gd name="T8" fmla="*/ 4 w 4"/>
                <a:gd name="T9" fmla="*/ 0 h 2"/>
                <a:gd name="T10" fmla="*/ 3 w 4"/>
                <a:gd name="T11" fmla="*/ 0 h 2"/>
                <a:gd name="T12" fmla="*/ 3 w 4"/>
                <a:gd name="T13" fmla="*/ 1 h 2"/>
                <a:gd name="T14" fmla="*/ 3 w 4"/>
                <a:gd name="T1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2">
                  <a:moveTo>
                    <a:pt x="3" y="1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1" y="2"/>
                    <a:pt x="2" y="2"/>
                    <a:pt x="3" y="2"/>
                  </a:cubicBezTo>
                  <a:cubicBezTo>
                    <a:pt x="4" y="2"/>
                    <a:pt x="3" y="1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8" name="Freeform 187"/>
            <p:cNvSpPr>
              <a:spLocks/>
            </p:cNvSpPr>
            <p:nvPr/>
          </p:nvSpPr>
          <p:spPr bwMode="auto">
            <a:xfrm>
              <a:off x="9439275" y="4914900"/>
              <a:ext cx="7937" cy="19050"/>
            </a:xfrm>
            <a:custGeom>
              <a:avLst/>
              <a:gdLst>
                <a:gd name="T0" fmla="*/ 0 w 3"/>
                <a:gd name="T1" fmla="*/ 1 h 7"/>
                <a:gd name="T2" fmla="*/ 0 w 3"/>
                <a:gd name="T3" fmla="*/ 6 h 7"/>
                <a:gd name="T4" fmla="*/ 2 w 3"/>
                <a:gd name="T5" fmla="*/ 7 h 7"/>
                <a:gd name="T6" fmla="*/ 3 w 3"/>
                <a:gd name="T7" fmla="*/ 0 h 7"/>
                <a:gd name="T8" fmla="*/ 0 w 3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1"/>
                  </a:moveTo>
                  <a:cubicBezTo>
                    <a:pt x="0" y="2"/>
                    <a:pt x="0" y="3"/>
                    <a:pt x="0" y="6"/>
                  </a:cubicBezTo>
                  <a:cubicBezTo>
                    <a:pt x="0" y="6"/>
                    <a:pt x="2" y="7"/>
                    <a:pt x="2" y="7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9" name="Freeform 188"/>
            <p:cNvSpPr>
              <a:spLocks/>
            </p:cNvSpPr>
            <p:nvPr/>
          </p:nvSpPr>
          <p:spPr bwMode="auto">
            <a:xfrm>
              <a:off x="9255125" y="4895850"/>
              <a:ext cx="52387" cy="14288"/>
            </a:xfrm>
            <a:custGeom>
              <a:avLst/>
              <a:gdLst>
                <a:gd name="T0" fmla="*/ 18 w 19"/>
                <a:gd name="T1" fmla="*/ 5 h 5"/>
                <a:gd name="T2" fmla="*/ 0 w 19"/>
                <a:gd name="T3" fmla="*/ 0 h 5"/>
                <a:gd name="T4" fmla="*/ 18 w 19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5">
                  <a:moveTo>
                    <a:pt x="18" y="5"/>
                  </a:moveTo>
                  <a:cubicBezTo>
                    <a:pt x="19" y="5"/>
                    <a:pt x="6" y="2"/>
                    <a:pt x="0" y="0"/>
                  </a:cubicBezTo>
                  <a:cubicBezTo>
                    <a:pt x="5" y="2"/>
                    <a:pt x="12" y="4"/>
                    <a:pt x="18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0" name="Freeform 189"/>
            <p:cNvSpPr>
              <a:spLocks/>
            </p:cNvSpPr>
            <p:nvPr/>
          </p:nvSpPr>
          <p:spPr bwMode="auto">
            <a:xfrm>
              <a:off x="8688388" y="5246688"/>
              <a:ext cx="28575" cy="14288"/>
            </a:xfrm>
            <a:custGeom>
              <a:avLst/>
              <a:gdLst>
                <a:gd name="T0" fmla="*/ 11 w 11"/>
                <a:gd name="T1" fmla="*/ 5 h 5"/>
                <a:gd name="T2" fmla="*/ 0 w 11"/>
                <a:gd name="T3" fmla="*/ 0 h 5"/>
                <a:gd name="T4" fmla="*/ 11 w 11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5">
                  <a:moveTo>
                    <a:pt x="11" y="5"/>
                  </a:moveTo>
                  <a:cubicBezTo>
                    <a:pt x="7" y="3"/>
                    <a:pt x="5" y="2"/>
                    <a:pt x="0" y="0"/>
                  </a:cubicBezTo>
                  <a:lnTo>
                    <a:pt x="11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2" name="Group 261"/>
          <p:cNvGrpSpPr/>
          <p:nvPr/>
        </p:nvGrpSpPr>
        <p:grpSpPr>
          <a:xfrm>
            <a:off x="8124288" y="5398006"/>
            <a:ext cx="2858475" cy="918477"/>
            <a:chOff x="7161212" y="2438400"/>
            <a:chExt cx="2858475" cy="918477"/>
          </a:xfrm>
        </p:grpSpPr>
        <p:sp>
          <p:nvSpPr>
            <p:cNvPr id="263" name="TextBox 262"/>
            <p:cNvSpPr txBox="1"/>
            <p:nvPr/>
          </p:nvSpPr>
          <p:spPr>
            <a:xfrm>
              <a:off x="7161212" y="2772102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ct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4" name="TextBox 263"/>
            <p:cNvSpPr txBox="1"/>
            <p:nvPr/>
          </p:nvSpPr>
          <p:spPr>
            <a:xfrm>
              <a:off x="7161212" y="2438400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65" name="Rectangle 20"/>
          <p:cNvSpPr>
            <a:spLocks noChangeArrowheads="1"/>
          </p:cNvSpPr>
          <p:nvPr/>
        </p:nvSpPr>
        <p:spPr bwMode="auto">
          <a:xfrm rot="5400000">
            <a:off x="7439825" y="4661688"/>
            <a:ext cx="464755" cy="6722"/>
          </a:xfrm>
          <a:prstGeom prst="rect">
            <a:avLst/>
          </a:prstGeom>
          <a:solidFill>
            <a:schemeClr val="accent2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25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Money Achievement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636427" y="1242698"/>
            <a:ext cx="2858475" cy="918477"/>
            <a:chOff x="7161212" y="2438400"/>
            <a:chExt cx="2858475" cy="918477"/>
          </a:xfrm>
        </p:grpSpPr>
        <p:sp>
          <p:nvSpPr>
            <p:cNvPr id="5" name="TextBox 4"/>
            <p:cNvSpPr txBox="1"/>
            <p:nvPr/>
          </p:nvSpPr>
          <p:spPr>
            <a:xfrm>
              <a:off x="7161212" y="2772102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161212" y="2438400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077419" y="1719488"/>
            <a:ext cx="461194" cy="5138512"/>
            <a:chOff x="5332412" y="1295400"/>
            <a:chExt cx="972909" cy="5562600"/>
          </a:xfrm>
          <a:solidFill>
            <a:schemeClr val="bg1">
              <a:lumMod val="75000"/>
            </a:schemeClr>
          </a:solidFill>
        </p:grpSpPr>
        <p:sp>
          <p:nvSpPr>
            <p:cNvPr id="8" name="Freeform 7"/>
            <p:cNvSpPr>
              <a:spLocks/>
            </p:cNvSpPr>
            <p:nvPr/>
          </p:nvSpPr>
          <p:spPr bwMode="auto">
            <a:xfrm flipH="1">
              <a:off x="6018212" y="1295400"/>
              <a:ext cx="287109" cy="5562600"/>
            </a:xfrm>
            <a:custGeom>
              <a:avLst/>
              <a:gdLst>
                <a:gd name="T0" fmla="*/ 287 w 372"/>
                <a:gd name="T1" fmla="*/ 2357 h 2435"/>
                <a:gd name="T2" fmla="*/ 339 w 372"/>
                <a:gd name="T3" fmla="*/ 2280 h 2435"/>
                <a:gd name="T4" fmla="*/ 328 w 372"/>
                <a:gd name="T5" fmla="*/ 2169 h 2435"/>
                <a:gd name="T6" fmla="*/ 352 w 372"/>
                <a:gd name="T7" fmla="*/ 2125 h 2435"/>
                <a:gd name="T8" fmla="*/ 370 w 372"/>
                <a:gd name="T9" fmla="*/ 1975 h 2435"/>
                <a:gd name="T10" fmla="*/ 344 w 372"/>
                <a:gd name="T11" fmla="*/ 1781 h 2435"/>
                <a:gd name="T12" fmla="*/ 355 w 372"/>
                <a:gd name="T13" fmla="*/ 1706 h 2435"/>
                <a:gd name="T14" fmla="*/ 338 w 372"/>
                <a:gd name="T15" fmla="*/ 1540 h 2435"/>
                <a:gd name="T16" fmla="*/ 344 w 372"/>
                <a:gd name="T17" fmla="*/ 1444 h 2435"/>
                <a:gd name="T18" fmla="*/ 334 w 372"/>
                <a:gd name="T19" fmla="*/ 1184 h 2435"/>
                <a:gd name="T20" fmla="*/ 333 w 372"/>
                <a:gd name="T21" fmla="*/ 732 h 2435"/>
                <a:gd name="T22" fmla="*/ 244 w 372"/>
                <a:gd name="T23" fmla="*/ 53 h 2435"/>
                <a:gd name="T24" fmla="*/ 135 w 372"/>
                <a:gd name="T25" fmla="*/ 38 h 2435"/>
                <a:gd name="T26" fmla="*/ 145 w 372"/>
                <a:gd name="T27" fmla="*/ 115 h 2435"/>
                <a:gd name="T28" fmla="*/ 117 w 372"/>
                <a:gd name="T29" fmla="*/ 148 h 2435"/>
                <a:gd name="T30" fmla="*/ 74 w 372"/>
                <a:gd name="T31" fmla="*/ 178 h 2435"/>
                <a:gd name="T32" fmla="*/ 129 w 372"/>
                <a:gd name="T33" fmla="*/ 272 h 2435"/>
                <a:gd name="T34" fmla="*/ 80 w 372"/>
                <a:gd name="T35" fmla="*/ 276 h 2435"/>
                <a:gd name="T36" fmla="*/ 72 w 372"/>
                <a:gd name="T37" fmla="*/ 360 h 2435"/>
                <a:gd name="T38" fmla="*/ 88 w 372"/>
                <a:gd name="T39" fmla="*/ 359 h 2435"/>
                <a:gd name="T40" fmla="*/ 135 w 372"/>
                <a:gd name="T41" fmla="*/ 442 h 2435"/>
                <a:gd name="T42" fmla="*/ 116 w 372"/>
                <a:gd name="T43" fmla="*/ 486 h 2435"/>
                <a:gd name="T44" fmla="*/ 94 w 372"/>
                <a:gd name="T45" fmla="*/ 579 h 2435"/>
                <a:gd name="T46" fmla="*/ 66 w 372"/>
                <a:gd name="T47" fmla="*/ 648 h 2435"/>
                <a:gd name="T48" fmla="*/ 56 w 372"/>
                <a:gd name="T49" fmla="*/ 640 h 2435"/>
                <a:gd name="T50" fmla="*/ 33 w 372"/>
                <a:gd name="T51" fmla="*/ 713 h 2435"/>
                <a:gd name="T52" fmla="*/ 59 w 372"/>
                <a:gd name="T53" fmla="*/ 796 h 2435"/>
                <a:gd name="T54" fmla="*/ 77 w 372"/>
                <a:gd name="T55" fmla="*/ 874 h 2435"/>
                <a:gd name="T56" fmla="*/ 18 w 372"/>
                <a:gd name="T57" fmla="*/ 934 h 2435"/>
                <a:gd name="T58" fmla="*/ 72 w 372"/>
                <a:gd name="T59" fmla="*/ 894 h 2435"/>
                <a:gd name="T60" fmla="*/ 129 w 372"/>
                <a:gd name="T61" fmla="*/ 1146 h 2435"/>
                <a:gd name="T62" fmla="*/ 139 w 372"/>
                <a:gd name="T63" fmla="*/ 1188 h 2435"/>
                <a:gd name="T64" fmla="*/ 120 w 372"/>
                <a:gd name="T65" fmla="*/ 1338 h 2435"/>
                <a:gd name="T66" fmla="*/ 70 w 372"/>
                <a:gd name="T67" fmla="*/ 1322 h 2435"/>
                <a:gd name="T68" fmla="*/ 114 w 372"/>
                <a:gd name="T69" fmla="*/ 1437 h 2435"/>
                <a:gd name="T70" fmla="*/ 162 w 372"/>
                <a:gd name="T71" fmla="*/ 1489 h 2435"/>
                <a:gd name="T72" fmla="*/ 137 w 372"/>
                <a:gd name="T73" fmla="*/ 1525 h 2435"/>
                <a:gd name="T74" fmla="*/ 147 w 372"/>
                <a:gd name="T75" fmla="*/ 1624 h 2435"/>
                <a:gd name="T76" fmla="*/ 116 w 372"/>
                <a:gd name="T77" fmla="*/ 1675 h 2435"/>
                <a:gd name="T78" fmla="*/ 74 w 372"/>
                <a:gd name="T79" fmla="*/ 1696 h 2435"/>
                <a:gd name="T80" fmla="*/ 149 w 372"/>
                <a:gd name="T81" fmla="*/ 1743 h 2435"/>
                <a:gd name="T82" fmla="*/ 143 w 372"/>
                <a:gd name="T83" fmla="*/ 1810 h 2435"/>
                <a:gd name="T84" fmla="*/ 149 w 372"/>
                <a:gd name="T85" fmla="*/ 1963 h 2435"/>
                <a:gd name="T86" fmla="*/ 192 w 372"/>
                <a:gd name="T87" fmla="*/ 1982 h 2435"/>
                <a:gd name="T88" fmla="*/ 194 w 372"/>
                <a:gd name="T89" fmla="*/ 2056 h 2435"/>
                <a:gd name="T90" fmla="*/ 189 w 372"/>
                <a:gd name="T91" fmla="*/ 2213 h 2435"/>
                <a:gd name="T92" fmla="*/ 224 w 372"/>
                <a:gd name="T93" fmla="*/ 2218 h 2435"/>
                <a:gd name="T94" fmla="*/ 136 w 372"/>
                <a:gd name="T95" fmla="*/ 2232 h 2435"/>
                <a:gd name="T96" fmla="*/ 149 w 372"/>
                <a:gd name="T97" fmla="*/ 2304 h 2435"/>
                <a:gd name="T98" fmla="*/ 151 w 372"/>
                <a:gd name="T99" fmla="*/ 2338 h 2435"/>
                <a:gd name="T100" fmla="*/ 133 w 372"/>
                <a:gd name="T101" fmla="*/ 2353 h 2435"/>
                <a:gd name="T102" fmla="*/ 189 w 372"/>
                <a:gd name="T103" fmla="*/ 2430 h 2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72" h="2435">
                  <a:moveTo>
                    <a:pt x="318" y="2418"/>
                  </a:moveTo>
                  <a:cubicBezTo>
                    <a:pt x="317" y="2395"/>
                    <a:pt x="331" y="2416"/>
                    <a:pt x="335" y="2415"/>
                  </a:cubicBezTo>
                  <a:cubicBezTo>
                    <a:pt x="336" y="2408"/>
                    <a:pt x="309" y="2397"/>
                    <a:pt x="329" y="2391"/>
                  </a:cubicBezTo>
                  <a:cubicBezTo>
                    <a:pt x="318" y="2380"/>
                    <a:pt x="306" y="2373"/>
                    <a:pt x="300" y="2390"/>
                  </a:cubicBezTo>
                  <a:cubicBezTo>
                    <a:pt x="301" y="2378"/>
                    <a:pt x="294" y="2360"/>
                    <a:pt x="287" y="2357"/>
                  </a:cubicBezTo>
                  <a:cubicBezTo>
                    <a:pt x="309" y="2367"/>
                    <a:pt x="296" y="2343"/>
                    <a:pt x="314" y="2342"/>
                  </a:cubicBezTo>
                  <a:cubicBezTo>
                    <a:pt x="318" y="2324"/>
                    <a:pt x="324" y="2283"/>
                    <a:pt x="301" y="2266"/>
                  </a:cubicBezTo>
                  <a:cubicBezTo>
                    <a:pt x="325" y="2271"/>
                    <a:pt x="325" y="2271"/>
                    <a:pt x="325" y="2271"/>
                  </a:cubicBezTo>
                  <a:cubicBezTo>
                    <a:pt x="323" y="2250"/>
                    <a:pt x="323" y="2250"/>
                    <a:pt x="323" y="2250"/>
                  </a:cubicBezTo>
                  <a:cubicBezTo>
                    <a:pt x="337" y="2234"/>
                    <a:pt x="338" y="2269"/>
                    <a:pt x="339" y="2280"/>
                  </a:cubicBezTo>
                  <a:cubicBezTo>
                    <a:pt x="342" y="2251"/>
                    <a:pt x="341" y="2231"/>
                    <a:pt x="340" y="2205"/>
                  </a:cubicBezTo>
                  <a:cubicBezTo>
                    <a:pt x="335" y="2212"/>
                    <a:pt x="330" y="2208"/>
                    <a:pt x="323" y="2211"/>
                  </a:cubicBezTo>
                  <a:cubicBezTo>
                    <a:pt x="313" y="2202"/>
                    <a:pt x="321" y="2190"/>
                    <a:pt x="318" y="2180"/>
                  </a:cubicBezTo>
                  <a:cubicBezTo>
                    <a:pt x="324" y="2178"/>
                    <a:pt x="329" y="2179"/>
                    <a:pt x="331" y="2187"/>
                  </a:cubicBezTo>
                  <a:cubicBezTo>
                    <a:pt x="328" y="2169"/>
                    <a:pt x="328" y="2169"/>
                    <a:pt x="328" y="2169"/>
                  </a:cubicBezTo>
                  <a:cubicBezTo>
                    <a:pt x="343" y="2170"/>
                    <a:pt x="343" y="2162"/>
                    <a:pt x="353" y="2180"/>
                  </a:cubicBezTo>
                  <a:cubicBezTo>
                    <a:pt x="348" y="2163"/>
                    <a:pt x="348" y="2163"/>
                    <a:pt x="348" y="2163"/>
                  </a:cubicBezTo>
                  <a:cubicBezTo>
                    <a:pt x="353" y="2145"/>
                    <a:pt x="361" y="2164"/>
                    <a:pt x="365" y="2169"/>
                  </a:cubicBezTo>
                  <a:cubicBezTo>
                    <a:pt x="369" y="2140"/>
                    <a:pt x="369" y="2140"/>
                    <a:pt x="369" y="2140"/>
                  </a:cubicBezTo>
                  <a:cubicBezTo>
                    <a:pt x="361" y="2129"/>
                    <a:pt x="355" y="2145"/>
                    <a:pt x="352" y="2125"/>
                  </a:cubicBezTo>
                  <a:cubicBezTo>
                    <a:pt x="365" y="2098"/>
                    <a:pt x="361" y="2064"/>
                    <a:pt x="366" y="2034"/>
                  </a:cubicBezTo>
                  <a:cubicBezTo>
                    <a:pt x="351" y="2055"/>
                    <a:pt x="351" y="2055"/>
                    <a:pt x="351" y="2055"/>
                  </a:cubicBezTo>
                  <a:cubicBezTo>
                    <a:pt x="356" y="2036"/>
                    <a:pt x="332" y="2040"/>
                    <a:pt x="322" y="2034"/>
                  </a:cubicBezTo>
                  <a:cubicBezTo>
                    <a:pt x="324" y="2017"/>
                    <a:pt x="324" y="1994"/>
                    <a:pt x="330" y="1980"/>
                  </a:cubicBezTo>
                  <a:cubicBezTo>
                    <a:pt x="341" y="1996"/>
                    <a:pt x="359" y="1990"/>
                    <a:pt x="370" y="1975"/>
                  </a:cubicBezTo>
                  <a:cubicBezTo>
                    <a:pt x="372" y="1940"/>
                    <a:pt x="346" y="1948"/>
                    <a:pt x="338" y="1929"/>
                  </a:cubicBezTo>
                  <a:cubicBezTo>
                    <a:pt x="367" y="1945"/>
                    <a:pt x="349" y="1905"/>
                    <a:pt x="365" y="1909"/>
                  </a:cubicBezTo>
                  <a:cubicBezTo>
                    <a:pt x="365" y="1887"/>
                    <a:pt x="362" y="1865"/>
                    <a:pt x="360" y="1843"/>
                  </a:cubicBezTo>
                  <a:cubicBezTo>
                    <a:pt x="358" y="1820"/>
                    <a:pt x="356" y="1798"/>
                    <a:pt x="357" y="1775"/>
                  </a:cubicBezTo>
                  <a:cubicBezTo>
                    <a:pt x="353" y="1776"/>
                    <a:pt x="348" y="1789"/>
                    <a:pt x="344" y="1781"/>
                  </a:cubicBezTo>
                  <a:cubicBezTo>
                    <a:pt x="339" y="1764"/>
                    <a:pt x="352" y="1756"/>
                    <a:pt x="357" y="1754"/>
                  </a:cubicBezTo>
                  <a:cubicBezTo>
                    <a:pt x="355" y="1733"/>
                    <a:pt x="346" y="1720"/>
                    <a:pt x="338" y="1713"/>
                  </a:cubicBezTo>
                  <a:cubicBezTo>
                    <a:pt x="340" y="1722"/>
                    <a:pt x="336" y="1723"/>
                    <a:pt x="328" y="1721"/>
                  </a:cubicBezTo>
                  <a:cubicBezTo>
                    <a:pt x="326" y="1699"/>
                    <a:pt x="346" y="1706"/>
                    <a:pt x="333" y="1685"/>
                  </a:cubicBezTo>
                  <a:cubicBezTo>
                    <a:pt x="349" y="1680"/>
                    <a:pt x="340" y="1708"/>
                    <a:pt x="355" y="1706"/>
                  </a:cubicBezTo>
                  <a:cubicBezTo>
                    <a:pt x="357" y="1687"/>
                    <a:pt x="351" y="1675"/>
                    <a:pt x="343" y="1661"/>
                  </a:cubicBezTo>
                  <a:cubicBezTo>
                    <a:pt x="353" y="1658"/>
                    <a:pt x="345" y="1674"/>
                    <a:pt x="354" y="1664"/>
                  </a:cubicBezTo>
                  <a:cubicBezTo>
                    <a:pt x="348" y="1634"/>
                    <a:pt x="338" y="1598"/>
                    <a:pt x="333" y="1576"/>
                  </a:cubicBezTo>
                  <a:cubicBezTo>
                    <a:pt x="347" y="1571"/>
                    <a:pt x="347" y="1571"/>
                    <a:pt x="347" y="1571"/>
                  </a:cubicBezTo>
                  <a:cubicBezTo>
                    <a:pt x="346" y="1556"/>
                    <a:pt x="344" y="1547"/>
                    <a:pt x="338" y="1540"/>
                  </a:cubicBezTo>
                  <a:cubicBezTo>
                    <a:pt x="343" y="1533"/>
                    <a:pt x="346" y="1539"/>
                    <a:pt x="348" y="1546"/>
                  </a:cubicBezTo>
                  <a:cubicBezTo>
                    <a:pt x="350" y="1527"/>
                    <a:pt x="340" y="1504"/>
                    <a:pt x="338" y="1493"/>
                  </a:cubicBezTo>
                  <a:cubicBezTo>
                    <a:pt x="346" y="1495"/>
                    <a:pt x="340" y="1504"/>
                    <a:pt x="346" y="1507"/>
                  </a:cubicBezTo>
                  <a:cubicBezTo>
                    <a:pt x="350" y="1483"/>
                    <a:pt x="324" y="1453"/>
                    <a:pt x="342" y="1437"/>
                  </a:cubicBezTo>
                  <a:cubicBezTo>
                    <a:pt x="344" y="1439"/>
                    <a:pt x="344" y="1442"/>
                    <a:pt x="344" y="1444"/>
                  </a:cubicBezTo>
                  <a:cubicBezTo>
                    <a:pt x="346" y="1409"/>
                    <a:pt x="337" y="1378"/>
                    <a:pt x="337" y="1339"/>
                  </a:cubicBezTo>
                  <a:cubicBezTo>
                    <a:pt x="353" y="1305"/>
                    <a:pt x="317" y="1327"/>
                    <a:pt x="319" y="1293"/>
                  </a:cubicBezTo>
                  <a:cubicBezTo>
                    <a:pt x="355" y="1294"/>
                    <a:pt x="323" y="1246"/>
                    <a:pt x="330" y="1231"/>
                  </a:cubicBezTo>
                  <a:cubicBezTo>
                    <a:pt x="324" y="1236"/>
                    <a:pt x="324" y="1236"/>
                    <a:pt x="324" y="1236"/>
                  </a:cubicBezTo>
                  <a:cubicBezTo>
                    <a:pt x="311" y="1218"/>
                    <a:pt x="324" y="1195"/>
                    <a:pt x="334" y="1184"/>
                  </a:cubicBezTo>
                  <a:cubicBezTo>
                    <a:pt x="337" y="1158"/>
                    <a:pt x="338" y="1119"/>
                    <a:pt x="324" y="1093"/>
                  </a:cubicBezTo>
                  <a:cubicBezTo>
                    <a:pt x="331" y="1098"/>
                    <a:pt x="331" y="1098"/>
                    <a:pt x="331" y="1098"/>
                  </a:cubicBezTo>
                  <a:cubicBezTo>
                    <a:pt x="322" y="1077"/>
                    <a:pt x="334" y="1064"/>
                    <a:pt x="325" y="1042"/>
                  </a:cubicBezTo>
                  <a:cubicBezTo>
                    <a:pt x="327" y="1043"/>
                    <a:pt x="332" y="1051"/>
                    <a:pt x="334" y="1043"/>
                  </a:cubicBezTo>
                  <a:cubicBezTo>
                    <a:pt x="347" y="940"/>
                    <a:pt x="327" y="835"/>
                    <a:pt x="333" y="732"/>
                  </a:cubicBezTo>
                  <a:cubicBezTo>
                    <a:pt x="338" y="634"/>
                    <a:pt x="344" y="524"/>
                    <a:pt x="344" y="414"/>
                  </a:cubicBezTo>
                  <a:cubicBezTo>
                    <a:pt x="345" y="386"/>
                    <a:pt x="344" y="359"/>
                    <a:pt x="343" y="332"/>
                  </a:cubicBezTo>
                  <a:cubicBezTo>
                    <a:pt x="343" y="304"/>
                    <a:pt x="341" y="277"/>
                    <a:pt x="340" y="251"/>
                  </a:cubicBezTo>
                  <a:cubicBezTo>
                    <a:pt x="337" y="197"/>
                    <a:pt x="332" y="146"/>
                    <a:pt x="325" y="97"/>
                  </a:cubicBezTo>
                  <a:cubicBezTo>
                    <a:pt x="325" y="97"/>
                    <a:pt x="288" y="74"/>
                    <a:pt x="244" y="53"/>
                  </a:cubicBezTo>
                  <a:cubicBezTo>
                    <a:pt x="199" y="32"/>
                    <a:pt x="147" y="12"/>
                    <a:pt x="117" y="19"/>
                  </a:cubicBezTo>
                  <a:cubicBezTo>
                    <a:pt x="110" y="27"/>
                    <a:pt x="97" y="0"/>
                    <a:pt x="94" y="16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03" y="29"/>
                    <a:pt x="93" y="38"/>
                    <a:pt x="86" y="40"/>
                  </a:cubicBezTo>
                  <a:cubicBezTo>
                    <a:pt x="102" y="46"/>
                    <a:pt x="113" y="20"/>
                    <a:pt x="135" y="38"/>
                  </a:cubicBezTo>
                  <a:cubicBezTo>
                    <a:pt x="143" y="42"/>
                    <a:pt x="143" y="53"/>
                    <a:pt x="141" y="61"/>
                  </a:cubicBezTo>
                  <a:cubicBezTo>
                    <a:pt x="145" y="50"/>
                    <a:pt x="155" y="65"/>
                    <a:pt x="161" y="71"/>
                  </a:cubicBezTo>
                  <a:cubicBezTo>
                    <a:pt x="154" y="80"/>
                    <a:pt x="157" y="96"/>
                    <a:pt x="147" y="100"/>
                  </a:cubicBezTo>
                  <a:cubicBezTo>
                    <a:pt x="150" y="102"/>
                    <a:pt x="152" y="109"/>
                    <a:pt x="151" y="115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50" y="127"/>
                    <a:pt x="151" y="111"/>
                    <a:pt x="156" y="114"/>
                  </a:cubicBezTo>
                  <a:cubicBezTo>
                    <a:pt x="158" y="122"/>
                    <a:pt x="146" y="136"/>
                    <a:pt x="147" y="149"/>
                  </a:cubicBezTo>
                  <a:cubicBezTo>
                    <a:pt x="146" y="136"/>
                    <a:pt x="139" y="124"/>
                    <a:pt x="133" y="114"/>
                  </a:cubicBezTo>
                  <a:cubicBezTo>
                    <a:pt x="123" y="139"/>
                    <a:pt x="106" y="110"/>
                    <a:pt x="92" y="104"/>
                  </a:cubicBezTo>
                  <a:cubicBezTo>
                    <a:pt x="98" y="124"/>
                    <a:pt x="108" y="132"/>
                    <a:pt x="117" y="148"/>
                  </a:cubicBezTo>
                  <a:cubicBezTo>
                    <a:pt x="106" y="168"/>
                    <a:pt x="79" y="148"/>
                    <a:pt x="76" y="142"/>
                  </a:cubicBezTo>
                  <a:cubicBezTo>
                    <a:pt x="84" y="160"/>
                    <a:pt x="101" y="179"/>
                    <a:pt x="107" y="189"/>
                  </a:cubicBezTo>
                  <a:cubicBezTo>
                    <a:pt x="86" y="175"/>
                    <a:pt x="79" y="178"/>
                    <a:pt x="62" y="165"/>
                  </a:cubicBezTo>
                  <a:cubicBezTo>
                    <a:pt x="50" y="180"/>
                    <a:pt x="65" y="183"/>
                    <a:pt x="73" y="190"/>
                  </a:cubicBezTo>
                  <a:cubicBezTo>
                    <a:pt x="71" y="186"/>
                    <a:pt x="69" y="179"/>
                    <a:pt x="74" y="178"/>
                  </a:cubicBezTo>
                  <a:cubicBezTo>
                    <a:pt x="72" y="195"/>
                    <a:pt x="104" y="193"/>
                    <a:pt x="118" y="202"/>
                  </a:cubicBezTo>
                  <a:cubicBezTo>
                    <a:pt x="110" y="214"/>
                    <a:pt x="106" y="236"/>
                    <a:pt x="90" y="237"/>
                  </a:cubicBezTo>
                  <a:cubicBezTo>
                    <a:pt x="107" y="237"/>
                    <a:pt x="107" y="237"/>
                    <a:pt x="107" y="237"/>
                  </a:cubicBezTo>
                  <a:cubicBezTo>
                    <a:pt x="111" y="252"/>
                    <a:pt x="96" y="245"/>
                    <a:pt x="89" y="247"/>
                  </a:cubicBezTo>
                  <a:cubicBezTo>
                    <a:pt x="103" y="253"/>
                    <a:pt x="123" y="246"/>
                    <a:pt x="129" y="272"/>
                  </a:cubicBezTo>
                  <a:cubicBezTo>
                    <a:pt x="96" y="267"/>
                    <a:pt x="126" y="294"/>
                    <a:pt x="96" y="293"/>
                  </a:cubicBezTo>
                  <a:cubicBezTo>
                    <a:pt x="98" y="305"/>
                    <a:pt x="114" y="311"/>
                    <a:pt x="111" y="323"/>
                  </a:cubicBezTo>
                  <a:cubicBezTo>
                    <a:pt x="94" y="336"/>
                    <a:pt x="70" y="304"/>
                    <a:pt x="75" y="297"/>
                  </a:cubicBezTo>
                  <a:cubicBezTo>
                    <a:pt x="75" y="279"/>
                    <a:pt x="89" y="299"/>
                    <a:pt x="89" y="292"/>
                  </a:cubicBezTo>
                  <a:cubicBezTo>
                    <a:pt x="80" y="276"/>
                    <a:pt x="80" y="276"/>
                    <a:pt x="80" y="276"/>
                  </a:cubicBezTo>
                  <a:cubicBezTo>
                    <a:pt x="74" y="285"/>
                    <a:pt x="66" y="302"/>
                    <a:pt x="53" y="300"/>
                  </a:cubicBezTo>
                  <a:cubicBezTo>
                    <a:pt x="59" y="317"/>
                    <a:pt x="67" y="287"/>
                    <a:pt x="75" y="305"/>
                  </a:cubicBezTo>
                  <a:cubicBezTo>
                    <a:pt x="67" y="316"/>
                    <a:pt x="67" y="316"/>
                    <a:pt x="67" y="316"/>
                  </a:cubicBezTo>
                  <a:cubicBezTo>
                    <a:pt x="75" y="334"/>
                    <a:pt x="90" y="313"/>
                    <a:pt x="94" y="336"/>
                  </a:cubicBezTo>
                  <a:cubicBezTo>
                    <a:pt x="79" y="320"/>
                    <a:pt x="94" y="362"/>
                    <a:pt x="72" y="360"/>
                  </a:cubicBezTo>
                  <a:cubicBezTo>
                    <a:pt x="86" y="361"/>
                    <a:pt x="86" y="372"/>
                    <a:pt x="87" y="383"/>
                  </a:cubicBezTo>
                  <a:cubicBezTo>
                    <a:pt x="87" y="394"/>
                    <a:pt x="86" y="406"/>
                    <a:pt x="97" y="408"/>
                  </a:cubicBezTo>
                  <a:cubicBezTo>
                    <a:pt x="103" y="396"/>
                    <a:pt x="103" y="396"/>
                    <a:pt x="103" y="396"/>
                  </a:cubicBezTo>
                  <a:cubicBezTo>
                    <a:pt x="91" y="399"/>
                    <a:pt x="91" y="399"/>
                    <a:pt x="91" y="399"/>
                  </a:cubicBezTo>
                  <a:cubicBezTo>
                    <a:pt x="91" y="385"/>
                    <a:pt x="83" y="373"/>
                    <a:pt x="88" y="359"/>
                  </a:cubicBezTo>
                  <a:cubicBezTo>
                    <a:pt x="98" y="370"/>
                    <a:pt x="111" y="356"/>
                    <a:pt x="120" y="369"/>
                  </a:cubicBezTo>
                  <a:cubicBezTo>
                    <a:pt x="136" y="393"/>
                    <a:pt x="105" y="375"/>
                    <a:pt x="105" y="378"/>
                  </a:cubicBezTo>
                  <a:cubicBezTo>
                    <a:pt x="120" y="398"/>
                    <a:pt x="120" y="398"/>
                    <a:pt x="120" y="398"/>
                  </a:cubicBezTo>
                  <a:cubicBezTo>
                    <a:pt x="132" y="385"/>
                    <a:pt x="132" y="385"/>
                    <a:pt x="132" y="385"/>
                  </a:cubicBezTo>
                  <a:cubicBezTo>
                    <a:pt x="136" y="400"/>
                    <a:pt x="137" y="421"/>
                    <a:pt x="135" y="442"/>
                  </a:cubicBezTo>
                  <a:cubicBezTo>
                    <a:pt x="119" y="472"/>
                    <a:pt x="120" y="438"/>
                    <a:pt x="105" y="459"/>
                  </a:cubicBezTo>
                  <a:cubicBezTo>
                    <a:pt x="110" y="469"/>
                    <a:pt x="117" y="467"/>
                    <a:pt x="115" y="481"/>
                  </a:cubicBezTo>
                  <a:cubicBezTo>
                    <a:pt x="123" y="474"/>
                    <a:pt x="112" y="468"/>
                    <a:pt x="113" y="462"/>
                  </a:cubicBezTo>
                  <a:cubicBezTo>
                    <a:pt x="130" y="456"/>
                    <a:pt x="121" y="488"/>
                    <a:pt x="137" y="486"/>
                  </a:cubicBezTo>
                  <a:cubicBezTo>
                    <a:pt x="130" y="492"/>
                    <a:pt x="123" y="491"/>
                    <a:pt x="116" y="486"/>
                  </a:cubicBezTo>
                  <a:cubicBezTo>
                    <a:pt x="123" y="510"/>
                    <a:pt x="120" y="532"/>
                    <a:pt x="98" y="541"/>
                  </a:cubicBezTo>
                  <a:cubicBezTo>
                    <a:pt x="119" y="551"/>
                    <a:pt x="119" y="551"/>
                    <a:pt x="119" y="551"/>
                  </a:cubicBezTo>
                  <a:cubicBezTo>
                    <a:pt x="111" y="592"/>
                    <a:pt x="100" y="524"/>
                    <a:pt x="87" y="557"/>
                  </a:cubicBezTo>
                  <a:cubicBezTo>
                    <a:pt x="85" y="571"/>
                    <a:pt x="85" y="585"/>
                    <a:pt x="94" y="591"/>
                  </a:cubicBezTo>
                  <a:cubicBezTo>
                    <a:pt x="94" y="579"/>
                    <a:pt x="94" y="579"/>
                    <a:pt x="94" y="579"/>
                  </a:cubicBezTo>
                  <a:cubicBezTo>
                    <a:pt x="106" y="589"/>
                    <a:pt x="114" y="588"/>
                    <a:pt x="121" y="603"/>
                  </a:cubicBezTo>
                  <a:cubicBezTo>
                    <a:pt x="119" y="613"/>
                    <a:pt x="105" y="608"/>
                    <a:pt x="116" y="620"/>
                  </a:cubicBezTo>
                  <a:cubicBezTo>
                    <a:pt x="107" y="646"/>
                    <a:pt x="92" y="637"/>
                    <a:pt x="77" y="629"/>
                  </a:cubicBezTo>
                  <a:cubicBezTo>
                    <a:pt x="78" y="640"/>
                    <a:pt x="78" y="654"/>
                    <a:pt x="86" y="656"/>
                  </a:cubicBezTo>
                  <a:cubicBezTo>
                    <a:pt x="81" y="656"/>
                    <a:pt x="72" y="654"/>
                    <a:pt x="66" y="648"/>
                  </a:cubicBezTo>
                  <a:cubicBezTo>
                    <a:pt x="88" y="626"/>
                    <a:pt x="45" y="639"/>
                    <a:pt x="68" y="630"/>
                  </a:cubicBezTo>
                  <a:cubicBezTo>
                    <a:pt x="69" y="626"/>
                    <a:pt x="69" y="626"/>
                    <a:pt x="69" y="626"/>
                  </a:cubicBezTo>
                  <a:cubicBezTo>
                    <a:pt x="67" y="625"/>
                    <a:pt x="66" y="625"/>
                    <a:pt x="65" y="624"/>
                  </a:cubicBezTo>
                  <a:cubicBezTo>
                    <a:pt x="60" y="633"/>
                    <a:pt x="53" y="633"/>
                    <a:pt x="47" y="631"/>
                  </a:cubicBezTo>
                  <a:cubicBezTo>
                    <a:pt x="56" y="640"/>
                    <a:pt x="56" y="640"/>
                    <a:pt x="56" y="640"/>
                  </a:cubicBezTo>
                  <a:cubicBezTo>
                    <a:pt x="37" y="646"/>
                    <a:pt x="37" y="646"/>
                    <a:pt x="37" y="646"/>
                  </a:cubicBezTo>
                  <a:cubicBezTo>
                    <a:pt x="34" y="654"/>
                    <a:pt x="51" y="660"/>
                    <a:pt x="39" y="664"/>
                  </a:cubicBezTo>
                  <a:cubicBezTo>
                    <a:pt x="22" y="676"/>
                    <a:pt x="13" y="646"/>
                    <a:pt x="6" y="675"/>
                  </a:cubicBezTo>
                  <a:cubicBezTo>
                    <a:pt x="0" y="707"/>
                    <a:pt x="32" y="706"/>
                    <a:pt x="27" y="727"/>
                  </a:cubicBezTo>
                  <a:cubicBezTo>
                    <a:pt x="33" y="725"/>
                    <a:pt x="32" y="720"/>
                    <a:pt x="33" y="713"/>
                  </a:cubicBezTo>
                  <a:cubicBezTo>
                    <a:pt x="42" y="720"/>
                    <a:pt x="49" y="708"/>
                    <a:pt x="56" y="720"/>
                  </a:cubicBezTo>
                  <a:cubicBezTo>
                    <a:pt x="38" y="727"/>
                    <a:pt x="39" y="749"/>
                    <a:pt x="39" y="767"/>
                  </a:cubicBezTo>
                  <a:cubicBezTo>
                    <a:pt x="30" y="762"/>
                    <a:pt x="20" y="773"/>
                    <a:pt x="15" y="768"/>
                  </a:cubicBezTo>
                  <a:cubicBezTo>
                    <a:pt x="17" y="777"/>
                    <a:pt x="19" y="785"/>
                    <a:pt x="27" y="789"/>
                  </a:cubicBezTo>
                  <a:cubicBezTo>
                    <a:pt x="41" y="753"/>
                    <a:pt x="41" y="824"/>
                    <a:pt x="59" y="796"/>
                  </a:cubicBezTo>
                  <a:cubicBezTo>
                    <a:pt x="58" y="824"/>
                    <a:pt x="42" y="829"/>
                    <a:pt x="32" y="846"/>
                  </a:cubicBezTo>
                  <a:cubicBezTo>
                    <a:pt x="27" y="845"/>
                    <a:pt x="22" y="814"/>
                    <a:pt x="14" y="838"/>
                  </a:cubicBezTo>
                  <a:cubicBezTo>
                    <a:pt x="32" y="867"/>
                    <a:pt x="40" y="834"/>
                    <a:pt x="61" y="856"/>
                  </a:cubicBezTo>
                  <a:cubicBezTo>
                    <a:pt x="68" y="839"/>
                    <a:pt x="68" y="839"/>
                    <a:pt x="68" y="839"/>
                  </a:cubicBezTo>
                  <a:cubicBezTo>
                    <a:pt x="90" y="837"/>
                    <a:pt x="73" y="870"/>
                    <a:pt x="77" y="874"/>
                  </a:cubicBezTo>
                  <a:cubicBezTo>
                    <a:pt x="72" y="885"/>
                    <a:pt x="71" y="859"/>
                    <a:pt x="56" y="869"/>
                  </a:cubicBezTo>
                  <a:cubicBezTo>
                    <a:pt x="51" y="886"/>
                    <a:pt x="65" y="894"/>
                    <a:pt x="56" y="904"/>
                  </a:cubicBezTo>
                  <a:cubicBezTo>
                    <a:pt x="41" y="894"/>
                    <a:pt x="47" y="901"/>
                    <a:pt x="34" y="889"/>
                  </a:cubicBezTo>
                  <a:cubicBezTo>
                    <a:pt x="33" y="927"/>
                    <a:pt x="16" y="886"/>
                    <a:pt x="6" y="915"/>
                  </a:cubicBezTo>
                  <a:cubicBezTo>
                    <a:pt x="9" y="925"/>
                    <a:pt x="22" y="919"/>
                    <a:pt x="18" y="934"/>
                  </a:cubicBezTo>
                  <a:cubicBezTo>
                    <a:pt x="35" y="926"/>
                    <a:pt x="40" y="927"/>
                    <a:pt x="41" y="903"/>
                  </a:cubicBezTo>
                  <a:cubicBezTo>
                    <a:pt x="65" y="912"/>
                    <a:pt x="35" y="934"/>
                    <a:pt x="49" y="952"/>
                  </a:cubicBezTo>
                  <a:cubicBezTo>
                    <a:pt x="51" y="938"/>
                    <a:pt x="53" y="948"/>
                    <a:pt x="50" y="933"/>
                  </a:cubicBezTo>
                  <a:cubicBezTo>
                    <a:pt x="70" y="931"/>
                    <a:pt x="73" y="926"/>
                    <a:pt x="91" y="940"/>
                  </a:cubicBezTo>
                  <a:cubicBezTo>
                    <a:pt x="86" y="924"/>
                    <a:pt x="65" y="917"/>
                    <a:pt x="72" y="894"/>
                  </a:cubicBezTo>
                  <a:cubicBezTo>
                    <a:pt x="92" y="888"/>
                    <a:pt x="86" y="922"/>
                    <a:pt x="113" y="923"/>
                  </a:cubicBezTo>
                  <a:cubicBezTo>
                    <a:pt x="125" y="935"/>
                    <a:pt x="114" y="962"/>
                    <a:pt x="104" y="974"/>
                  </a:cubicBezTo>
                  <a:cubicBezTo>
                    <a:pt x="120" y="996"/>
                    <a:pt x="119" y="1023"/>
                    <a:pt x="142" y="1041"/>
                  </a:cubicBezTo>
                  <a:cubicBezTo>
                    <a:pt x="134" y="1057"/>
                    <a:pt x="156" y="1097"/>
                    <a:pt x="148" y="1127"/>
                  </a:cubicBezTo>
                  <a:cubicBezTo>
                    <a:pt x="137" y="1131"/>
                    <a:pt x="140" y="1161"/>
                    <a:pt x="129" y="1146"/>
                  </a:cubicBezTo>
                  <a:cubicBezTo>
                    <a:pt x="132" y="1152"/>
                    <a:pt x="134" y="1171"/>
                    <a:pt x="143" y="1166"/>
                  </a:cubicBezTo>
                  <a:cubicBezTo>
                    <a:pt x="140" y="1163"/>
                    <a:pt x="143" y="1160"/>
                    <a:pt x="142" y="1155"/>
                  </a:cubicBezTo>
                  <a:cubicBezTo>
                    <a:pt x="157" y="1160"/>
                    <a:pt x="157" y="1160"/>
                    <a:pt x="157" y="1160"/>
                  </a:cubicBezTo>
                  <a:cubicBezTo>
                    <a:pt x="150" y="1175"/>
                    <a:pt x="168" y="1191"/>
                    <a:pt x="159" y="1205"/>
                  </a:cubicBezTo>
                  <a:cubicBezTo>
                    <a:pt x="148" y="1209"/>
                    <a:pt x="152" y="1179"/>
                    <a:pt x="139" y="1188"/>
                  </a:cubicBezTo>
                  <a:cubicBezTo>
                    <a:pt x="160" y="1202"/>
                    <a:pt x="168" y="1256"/>
                    <a:pt x="158" y="1273"/>
                  </a:cubicBezTo>
                  <a:cubicBezTo>
                    <a:pt x="155" y="1285"/>
                    <a:pt x="137" y="1286"/>
                    <a:pt x="135" y="1290"/>
                  </a:cubicBezTo>
                  <a:cubicBezTo>
                    <a:pt x="136" y="1310"/>
                    <a:pt x="136" y="1310"/>
                    <a:pt x="136" y="1310"/>
                  </a:cubicBezTo>
                  <a:cubicBezTo>
                    <a:pt x="130" y="1312"/>
                    <a:pt x="123" y="1312"/>
                    <a:pt x="115" y="1316"/>
                  </a:cubicBezTo>
                  <a:cubicBezTo>
                    <a:pt x="111" y="1325"/>
                    <a:pt x="117" y="1332"/>
                    <a:pt x="120" y="1338"/>
                  </a:cubicBezTo>
                  <a:cubicBezTo>
                    <a:pt x="108" y="1363"/>
                    <a:pt x="93" y="1349"/>
                    <a:pt x="82" y="1336"/>
                  </a:cubicBezTo>
                  <a:cubicBezTo>
                    <a:pt x="88" y="1321"/>
                    <a:pt x="88" y="1321"/>
                    <a:pt x="88" y="1321"/>
                  </a:cubicBezTo>
                  <a:cubicBezTo>
                    <a:pt x="80" y="1311"/>
                    <a:pt x="84" y="1296"/>
                    <a:pt x="67" y="1304"/>
                  </a:cubicBezTo>
                  <a:cubicBezTo>
                    <a:pt x="69" y="1312"/>
                    <a:pt x="76" y="1311"/>
                    <a:pt x="80" y="1314"/>
                  </a:cubicBezTo>
                  <a:cubicBezTo>
                    <a:pt x="70" y="1322"/>
                    <a:pt x="70" y="1322"/>
                    <a:pt x="70" y="1322"/>
                  </a:cubicBezTo>
                  <a:cubicBezTo>
                    <a:pt x="77" y="1331"/>
                    <a:pt x="80" y="1355"/>
                    <a:pt x="93" y="1353"/>
                  </a:cubicBezTo>
                  <a:cubicBezTo>
                    <a:pt x="83" y="1370"/>
                    <a:pt x="94" y="1390"/>
                    <a:pt x="83" y="1405"/>
                  </a:cubicBezTo>
                  <a:cubicBezTo>
                    <a:pt x="92" y="1394"/>
                    <a:pt x="96" y="1408"/>
                    <a:pt x="106" y="1405"/>
                  </a:cubicBezTo>
                  <a:cubicBezTo>
                    <a:pt x="111" y="1387"/>
                    <a:pt x="111" y="1387"/>
                    <a:pt x="111" y="1387"/>
                  </a:cubicBezTo>
                  <a:cubicBezTo>
                    <a:pt x="114" y="1402"/>
                    <a:pt x="123" y="1423"/>
                    <a:pt x="114" y="1437"/>
                  </a:cubicBezTo>
                  <a:cubicBezTo>
                    <a:pt x="106" y="1435"/>
                    <a:pt x="103" y="1434"/>
                    <a:pt x="95" y="1441"/>
                  </a:cubicBezTo>
                  <a:cubicBezTo>
                    <a:pt x="106" y="1431"/>
                    <a:pt x="109" y="1467"/>
                    <a:pt x="123" y="1446"/>
                  </a:cubicBezTo>
                  <a:cubicBezTo>
                    <a:pt x="119" y="1438"/>
                    <a:pt x="118" y="1431"/>
                    <a:pt x="119" y="1420"/>
                  </a:cubicBezTo>
                  <a:cubicBezTo>
                    <a:pt x="137" y="1414"/>
                    <a:pt x="138" y="1430"/>
                    <a:pt x="148" y="1440"/>
                  </a:cubicBezTo>
                  <a:cubicBezTo>
                    <a:pt x="152" y="1451"/>
                    <a:pt x="156" y="1473"/>
                    <a:pt x="162" y="1489"/>
                  </a:cubicBezTo>
                  <a:cubicBezTo>
                    <a:pt x="158" y="1498"/>
                    <a:pt x="138" y="1501"/>
                    <a:pt x="149" y="1518"/>
                  </a:cubicBezTo>
                  <a:cubicBezTo>
                    <a:pt x="166" y="1497"/>
                    <a:pt x="176" y="1538"/>
                    <a:pt x="193" y="1544"/>
                  </a:cubicBezTo>
                  <a:cubicBezTo>
                    <a:pt x="185" y="1560"/>
                    <a:pt x="207" y="1570"/>
                    <a:pt x="193" y="1583"/>
                  </a:cubicBezTo>
                  <a:cubicBezTo>
                    <a:pt x="187" y="1576"/>
                    <a:pt x="188" y="1552"/>
                    <a:pt x="175" y="1545"/>
                  </a:cubicBezTo>
                  <a:cubicBezTo>
                    <a:pt x="163" y="1544"/>
                    <a:pt x="143" y="1549"/>
                    <a:pt x="137" y="1525"/>
                  </a:cubicBezTo>
                  <a:cubicBezTo>
                    <a:pt x="130" y="1554"/>
                    <a:pt x="147" y="1542"/>
                    <a:pt x="152" y="1556"/>
                  </a:cubicBezTo>
                  <a:cubicBezTo>
                    <a:pt x="150" y="1546"/>
                    <a:pt x="150" y="1546"/>
                    <a:pt x="150" y="1546"/>
                  </a:cubicBezTo>
                  <a:cubicBezTo>
                    <a:pt x="155" y="1551"/>
                    <a:pt x="165" y="1542"/>
                    <a:pt x="165" y="1551"/>
                  </a:cubicBezTo>
                  <a:cubicBezTo>
                    <a:pt x="159" y="1585"/>
                    <a:pt x="146" y="1591"/>
                    <a:pt x="130" y="1613"/>
                  </a:cubicBezTo>
                  <a:cubicBezTo>
                    <a:pt x="139" y="1608"/>
                    <a:pt x="147" y="1619"/>
                    <a:pt x="147" y="1624"/>
                  </a:cubicBezTo>
                  <a:cubicBezTo>
                    <a:pt x="136" y="1646"/>
                    <a:pt x="121" y="1623"/>
                    <a:pt x="103" y="1637"/>
                  </a:cubicBezTo>
                  <a:cubicBezTo>
                    <a:pt x="114" y="1645"/>
                    <a:pt x="110" y="1659"/>
                    <a:pt x="119" y="1655"/>
                  </a:cubicBezTo>
                  <a:cubicBezTo>
                    <a:pt x="119" y="1663"/>
                    <a:pt x="114" y="1659"/>
                    <a:pt x="111" y="1665"/>
                  </a:cubicBezTo>
                  <a:cubicBezTo>
                    <a:pt x="121" y="1671"/>
                    <a:pt x="126" y="1678"/>
                    <a:pt x="126" y="1690"/>
                  </a:cubicBezTo>
                  <a:cubicBezTo>
                    <a:pt x="121" y="1688"/>
                    <a:pt x="113" y="1686"/>
                    <a:pt x="116" y="1675"/>
                  </a:cubicBezTo>
                  <a:cubicBezTo>
                    <a:pt x="111" y="1688"/>
                    <a:pt x="92" y="1692"/>
                    <a:pt x="82" y="1686"/>
                  </a:cubicBezTo>
                  <a:cubicBezTo>
                    <a:pt x="90" y="1665"/>
                    <a:pt x="90" y="1665"/>
                    <a:pt x="90" y="1665"/>
                  </a:cubicBezTo>
                  <a:cubicBezTo>
                    <a:pt x="78" y="1655"/>
                    <a:pt x="84" y="1685"/>
                    <a:pt x="72" y="1684"/>
                  </a:cubicBezTo>
                  <a:cubicBezTo>
                    <a:pt x="69" y="1674"/>
                    <a:pt x="77" y="1667"/>
                    <a:pt x="74" y="1661"/>
                  </a:cubicBezTo>
                  <a:cubicBezTo>
                    <a:pt x="60" y="1667"/>
                    <a:pt x="73" y="1686"/>
                    <a:pt x="74" y="1696"/>
                  </a:cubicBezTo>
                  <a:cubicBezTo>
                    <a:pt x="71" y="1713"/>
                    <a:pt x="58" y="1707"/>
                    <a:pt x="51" y="1707"/>
                  </a:cubicBezTo>
                  <a:cubicBezTo>
                    <a:pt x="71" y="1736"/>
                    <a:pt x="76" y="1674"/>
                    <a:pt x="95" y="1702"/>
                  </a:cubicBezTo>
                  <a:cubicBezTo>
                    <a:pt x="110" y="1712"/>
                    <a:pt x="107" y="1738"/>
                    <a:pt x="110" y="1756"/>
                  </a:cubicBezTo>
                  <a:cubicBezTo>
                    <a:pt x="127" y="1741"/>
                    <a:pt x="134" y="1759"/>
                    <a:pt x="140" y="1777"/>
                  </a:cubicBezTo>
                  <a:cubicBezTo>
                    <a:pt x="141" y="1753"/>
                    <a:pt x="160" y="1772"/>
                    <a:pt x="149" y="1743"/>
                  </a:cubicBezTo>
                  <a:cubicBezTo>
                    <a:pt x="163" y="1743"/>
                    <a:pt x="163" y="1743"/>
                    <a:pt x="163" y="1743"/>
                  </a:cubicBezTo>
                  <a:cubicBezTo>
                    <a:pt x="162" y="1755"/>
                    <a:pt x="156" y="1769"/>
                    <a:pt x="155" y="1781"/>
                  </a:cubicBezTo>
                  <a:cubicBezTo>
                    <a:pt x="152" y="1779"/>
                    <a:pt x="149" y="1781"/>
                    <a:pt x="146" y="1777"/>
                  </a:cubicBezTo>
                  <a:cubicBezTo>
                    <a:pt x="152" y="1814"/>
                    <a:pt x="152" y="1814"/>
                    <a:pt x="152" y="1814"/>
                  </a:cubicBezTo>
                  <a:cubicBezTo>
                    <a:pt x="143" y="1810"/>
                    <a:pt x="143" y="1810"/>
                    <a:pt x="143" y="1810"/>
                  </a:cubicBezTo>
                  <a:cubicBezTo>
                    <a:pt x="140" y="1832"/>
                    <a:pt x="129" y="1860"/>
                    <a:pt x="134" y="1873"/>
                  </a:cubicBezTo>
                  <a:cubicBezTo>
                    <a:pt x="133" y="1862"/>
                    <a:pt x="147" y="1853"/>
                    <a:pt x="151" y="1865"/>
                  </a:cubicBezTo>
                  <a:cubicBezTo>
                    <a:pt x="156" y="1871"/>
                    <a:pt x="163" y="1883"/>
                    <a:pt x="161" y="1894"/>
                  </a:cubicBezTo>
                  <a:cubicBezTo>
                    <a:pt x="145" y="1899"/>
                    <a:pt x="145" y="1937"/>
                    <a:pt x="129" y="1912"/>
                  </a:cubicBezTo>
                  <a:cubicBezTo>
                    <a:pt x="137" y="1944"/>
                    <a:pt x="140" y="1932"/>
                    <a:pt x="149" y="1963"/>
                  </a:cubicBezTo>
                  <a:cubicBezTo>
                    <a:pt x="145" y="1943"/>
                    <a:pt x="145" y="1943"/>
                    <a:pt x="145" y="1943"/>
                  </a:cubicBezTo>
                  <a:cubicBezTo>
                    <a:pt x="158" y="1940"/>
                    <a:pt x="179" y="1958"/>
                    <a:pt x="187" y="1939"/>
                  </a:cubicBezTo>
                  <a:cubicBezTo>
                    <a:pt x="195" y="1961"/>
                    <a:pt x="218" y="1947"/>
                    <a:pt x="220" y="1978"/>
                  </a:cubicBezTo>
                  <a:cubicBezTo>
                    <a:pt x="212" y="1990"/>
                    <a:pt x="194" y="1974"/>
                    <a:pt x="191" y="1956"/>
                  </a:cubicBezTo>
                  <a:cubicBezTo>
                    <a:pt x="190" y="1965"/>
                    <a:pt x="183" y="1973"/>
                    <a:pt x="192" y="1982"/>
                  </a:cubicBezTo>
                  <a:cubicBezTo>
                    <a:pt x="181" y="1988"/>
                    <a:pt x="173" y="1965"/>
                    <a:pt x="169" y="1966"/>
                  </a:cubicBezTo>
                  <a:cubicBezTo>
                    <a:pt x="168" y="1981"/>
                    <a:pt x="176" y="1966"/>
                    <a:pt x="179" y="1981"/>
                  </a:cubicBezTo>
                  <a:cubicBezTo>
                    <a:pt x="193" y="2007"/>
                    <a:pt x="158" y="1996"/>
                    <a:pt x="166" y="2021"/>
                  </a:cubicBezTo>
                  <a:cubicBezTo>
                    <a:pt x="166" y="2016"/>
                    <a:pt x="170" y="2006"/>
                    <a:pt x="176" y="2013"/>
                  </a:cubicBezTo>
                  <a:cubicBezTo>
                    <a:pt x="175" y="2046"/>
                    <a:pt x="188" y="2032"/>
                    <a:pt x="194" y="2056"/>
                  </a:cubicBezTo>
                  <a:cubicBezTo>
                    <a:pt x="175" y="2069"/>
                    <a:pt x="155" y="2063"/>
                    <a:pt x="151" y="2085"/>
                  </a:cubicBezTo>
                  <a:cubicBezTo>
                    <a:pt x="151" y="2072"/>
                    <a:pt x="151" y="2072"/>
                    <a:pt x="151" y="2072"/>
                  </a:cubicBezTo>
                  <a:cubicBezTo>
                    <a:pt x="142" y="2081"/>
                    <a:pt x="137" y="2090"/>
                    <a:pt x="137" y="2099"/>
                  </a:cubicBezTo>
                  <a:cubicBezTo>
                    <a:pt x="152" y="2145"/>
                    <a:pt x="179" y="2183"/>
                    <a:pt x="193" y="2230"/>
                  </a:cubicBezTo>
                  <a:cubicBezTo>
                    <a:pt x="189" y="2213"/>
                    <a:pt x="189" y="2213"/>
                    <a:pt x="189" y="2213"/>
                  </a:cubicBezTo>
                  <a:cubicBezTo>
                    <a:pt x="195" y="2208"/>
                    <a:pt x="196" y="2227"/>
                    <a:pt x="203" y="2227"/>
                  </a:cubicBezTo>
                  <a:cubicBezTo>
                    <a:pt x="195" y="2237"/>
                    <a:pt x="195" y="2237"/>
                    <a:pt x="195" y="2237"/>
                  </a:cubicBezTo>
                  <a:cubicBezTo>
                    <a:pt x="208" y="2240"/>
                    <a:pt x="208" y="2214"/>
                    <a:pt x="221" y="2221"/>
                  </a:cubicBezTo>
                  <a:cubicBezTo>
                    <a:pt x="219" y="2222"/>
                    <a:pt x="219" y="2225"/>
                    <a:pt x="220" y="2227"/>
                  </a:cubicBezTo>
                  <a:cubicBezTo>
                    <a:pt x="224" y="2218"/>
                    <a:pt x="224" y="2218"/>
                    <a:pt x="224" y="2218"/>
                  </a:cubicBezTo>
                  <a:cubicBezTo>
                    <a:pt x="219" y="2240"/>
                    <a:pt x="243" y="2257"/>
                    <a:pt x="221" y="2273"/>
                  </a:cubicBezTo>
                  <a:cubicBezTo>
                    <a:pt x="219" y="2232"/>
                    <a:pt x="184" y="2264"/>
                    <a:pt x="177" y="2228"/>
                  </a:cubicBezTo>
                  <a:cubicBezTo>
                    <a:pt x="179" y="2244"/>
                    <a:pt x="161" y="2228"/>
                    <a:pt x="156" y="2230"/>
                  </a:cubicBezTo>
                  <a:cubicBezTo>
                    <a:pt x="153" y="2242"/>
                    <a:pt x="166" y="2236"/>
                    <a:pt x="161" y="2249"/>
                  </a:cubicBezTo>
                  <a:cubicBezTo>
                    <a:pt x="152" y="2248"/>
                    <a:pt x="143" y="2220"/>
                    <a:pt x="136" y="2232"/>
                  </a:cubicBezTo>
                  <a:cubicBezTo>
                    <a:pt x="151" y="2234"/>
                    <a:pt x="148" y="2246"/>
                    <a:pt x="158" y="2252"/>
                  </a:cubicBezTo>
                  <a:cubicBezTo>
                    <a:pt x="154" y="2261"/>
                    <a:pt x="148" y="2251"/>
                    <a:pt x="144" y="2255"/>
                  </a:cubicBezTo>
                  <a:cubicBezTo>
                    <a:pt x="144" y="2261"/>
                    <a:pt x="151" y="2264"/>
                    <a:pt x="149" y="2269"/>
                  </a:cubicBezTo>
                  <a:cubicBezTo>
                    <a:pt x="140" y="2265"/>
                    <a:pt x="140" y="2265"/>
                    <a:pt x="140" y="2265"/>
                  </a:cubicBezTo>
                  <a:cubicBezTo>
                    <a:pt x="126" y="2292"/>
                    <a:pt x="153" y="2273"/>
                    <a:pt x="149" y="2304"/>
                  </a:cubicBezTo>
                  <a:cubicBezTo>
                    <a:pt x="161" y="2305"/>
                    <a:pt x="158" y="2296"/>
                    <a:pt x="156" y="2283"/>
                  </a:cubicBezTo>
                  <a:cubicBezTo>
                    <a:pt x="183" y="2277"/>
                    <a:pt x="185" y="2323"/>
                    <a:pt x="214" y="2321"/>
                  </a:cubicBezTo>
                  <a:cubicBezTo>
                    <a:pt x="218" y="2350"/>
                    <a:pt x="203" y="2313"/>
                    <a:pt x="195" y="2337"/>
                  </a:cubicBezTo>
                  <a:cubicBezTo>
                    <a:pt x="176" y="2351"/>
                    <a:pt x="176" y="2319"/>
                    <a:pt x="163" y="2312"/>
                  </a:cubicBezTo>
                  <a:cubicBezTo>
                    <a:pt x="151" y="2338"/>
                    <a:pt x="151" y="2338"/>
                    <a:pt x="151" y="2338"/>
                  </a:cubicBezTo>
                  <a:cubicBezTo>
                    <a:pt x="127" y="2329"/>
                    <a:pt x="135" y="2313"/>
                    <a:pt x="114" y="2308"/>
                  </a:cubicBezTo>
                  <a:cubicBezTo>
                    <a:pt x="112" y="2327"/>
                    <a:pt x="118" y="2325"/>
                    <a:pt x="126" y="2344"/>
                  </a:cubicBezTo>
                  <a:cubicBezTo>
                    <a:pt x="145" y="2314"/>
                    <a:pt x="141" y="2358"/>
                    <a:pt x="164" y="2341"/>
                  </a:cubicBezTo>
                  <a:cubicBezTo>
                    <a:pt x="158" y="2355"/>
                    <a:pt x="153" y="2351"/>
                    <a:pt x="153" y="2372"/>
                  </a:cubicBezTo>
                  <a:cubicBezTo>
                    <a:pt x="148" y="2358"/>
                    <a:pt x="133" y="2371"/>
                    <a:pt x="133" y="2353"/>
                  </a:cubicBezTo>
                  <a:cubicBezTo>
                    <a:pt x="135" y="2381"/>
                    <a:pt x="140" y="2374"/>
                    <a:pt x="141" y="2402"/>
                  </a:cubicBezTo>
                  <a:cubicBezTo>
                    <a:pt x="158" y="2411"/>
                    <a:pt x="163" y="2374"/>
                    <a:pt x="175" y="2408"/>
                  </a:cubicBezTo>
                  <a:cubicBezTo>
                    <a:pt x="175" y="2416"/>
                    <a:pt x="168" y="2414"/>
                    <a:pt x="169" y="2410"/>
                  </a:cubicBezTo>
                  <a:cubicBezTo>
                    <a:pt x="162" y="2434"/>
                    <a:pt x="189" y="2405"/>
                    <a:pt x="198" y="2421"/>
                  </a:cubicBezTo>
                  <a:cubicBezTo>
                    <a:pt x="200" y="2431"/>
                    <a:pt x="193" y="2435"/>
                    <a:pt x="189" y="2430"/>
                  </a:cubicBezTo>
                  <a:cubicBezTo>
                    <a:pt x="190" y="2432"/>
                    <a:pt x="191" y="2434"/>
                    <a:pt x="192" y="2435"/>
                  </a:cubicBezTo>
                  <a:cubicBezTo>
                    <a:pt x="350" y="2435"/>
                    <a:pt x="350" y="2435"/>
                    <a:pt x="350" y="2435"/>
                  </a:cubicBezTo>
                  <a:cubicBezTo>
                    <a:pt x="339" y="2429"/>
                    <a:pt x="327" y="2426"/>
                    <a:pt x="318" y="24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332412" y="1295400"/>
              <a:ext cx="855891" cy="5562600"/>
            </a:xfrm>
            <a:custGeom>
              <a:avLst/>
              <a:gdLst>
                <a:gd name="T0" fmla="*/ 287 w 372"/>
                <a:gd name="T1" fmla="*/ 2357 h 2435"/>
                <a:gd name="T2" fmla="*/ 339 w 372"/>
                <a:gd name="T3" fmla="*/ 2280 h 2435"/>
                <a:gd name="T4" fmla="*/ 328 w 372"/>
                <a:gd name="T5" fmla="*/ 2169 h 2435"/>
                <a:gd name="T6" fmla="*/ 352 w 372"/>
                <a:gd name="T7" fmla="*/ 2125 h 2435"/>
                <a:gd name="T8" fmla="*/ 370 w 372"/>
                <a:gd name="T9" fmla="*/ 1975 h 2435"/>
                <a:gd name="T10" fmla="*/ 344 w 372"/>
                <a:gd name="T11" fmla="*/ 1781 h 2435"/>
                <a:gd name="T12" fmla="*/ 355 w 372"/>
                <a:gd name="T13" fmla="*/ 1706 h 2435"/>
                <a:gd name="T14" fmla="*/ 338 w 372"/>
                <a:gd name="T15" fmla="*/ 1540 h 2435"/>
                <a:gd name="T16" fmla="*/ 344 w 372"/>
                <a:gd name="T17" fmla="*/ 1444 h 2435"/>
                <a:gd name="T18" fmla="*/ 334 w 372"/>
                <a:gd name="T19" fmla="*/ 1184 h 2435"/>
                <a:gd name="T20" fmla="*/ 333 w 372"/>
                <a:gd name="T21" fmla="*/ 732 h 2435"/>
                <a:gd name="T22" fmla="*/ 244 w 372"/>
                <a:gd name="T23" fmla="*/ 53 h 2435"/>
                <a:gd name="T24" fmla="*/ 135 w 372"/>
                <a:gd name="T25" fmla="*/ 38 h 2435"/>
                <a:gd name="T26" fmla="*/ 145 w 372"/>
                <a:gd name="T27" fmla="*/ 115 h 2435"/>
                <a:gd name="T28" fmla="*/ 117 w 372"/>
                <a:gd name="T29" fmla="*/ 148 h 2435"/>
                <a:gd name="T30" fmla="*/ 74 w 372"/>
                <a:gd name="T31" fmla="*/ 178 h 2435"/>
                <a:gd name="T32" fmla="*/ 129 w 372"/>
                <a:gd name="T33" fmla="*/ 272 h 2435"/>
                <a:gd name="T34" fmla="*/ 80 w 372"/>
                <a:gd name="T35" fmla="*/ 276 h 2435"/>
                <a:gd name="T36" fmla="*/ 72 w 372"/>
                <a:gd name="T37" fmla="*/ 360 h 2435"/>
                <a:gd name="T38" fmla="*/ 88 w 372"/>
                <a:gd name="T39" fmla="*/ 359 h 2435"/>
                <a:gd name="T40" fmla="*/ 135 w 372"/>
                <a:gd name="T41" fmla="*/ 442 h 2435"/>
                <a:gd name="T42" fmla="*/ 116 w 372"/>
                <a:gd name="T43" fmla="*/ 486 h 2435"/>
                <a:gd name="T44" fmla="*/ 94 w 372"/>
                <a:gd name="T45" fmla="*/ 579 h 2435"/>
                <a:gd name="T46" fmla="*/ 66 w 372"/>
                <a:gd name="T47" fmla="*/ 648 h 2435"/>
                <a:gd name="T48" fmla="*/ 56 w 372"/>
                <a:gd name="T49" fmla="*/ 640 h 2435"/>
                <a:gd name="T50" fmla="*/ 33 w 372"/>
                <a:gd name="T51" fmla="*/ 713 h 2435"/>
                <a:gd name="T52" fmla="*/ 59 w 372"/>
                <a:gd name="T53" fmla="*/ 796 h 2435"/>
                <a:gd name="T54" fmla="*/ 77 w 372"/>
                <a:gd name="T55" fmla="*/ 874 h 2435"/>
                <a:gd name="T56" fmla="*/ 18 w 372"/>
                <a:gd name="T57" fmla="*/ 934 h 2435"/>
                <a:gd name="T58" fmla="*/ 72 w 372"/>
                <a:gd name="T59" fmla="*/ 894 h 2435"/>
                <a:gd name="T60" fmla="*/ 129 w 372"/>
                <a:gd name="T61" fmla="*/ 1146 h 2435"/>
                <a:gd name="T62" fmla="*/ 139 w 372"/>
                <a:gd name="T63" fmla="*/ 1188 h 2435"/>
                <a:gd name="T64" fmla="*/ 120 w 372"/>
                <a:gd name="T65" fmla="*/ 1338 h 2435"/>
                <a:gd name="T66" fmla="*/ 70 w 372"/>
                <a:gd name="T67" fmla="*/ 1322 h 2435"/>
                <a:gd name="T68" fmla="*/ 114 w 372"/>
                <a:gd name="T69" fmla="*/ 1437 h 2435"/>
                <a:gd name="T70" fmla="*/ 162 w 372"/>
                <a:gd name="T71" fmla="*/ 1489 h 2435"/>
                <a:gd name="T72" fmla="*/ 137 w 372"/>
                <a:gd name="T73" fmla="*/ 1525 h 2435"/>
                <a:gd name="T74" fmla="*/ 147 w 372"/>
                <a:gd name="T75" fmla="*/ 1624 h 2435"/>
                <a:gd name="T76" fmla="*/ 116 w 372"/>
                <a:gd name="T77" fmla="*/ 1675 h 2435"/>
                <a:gd name="T78" fmla="*/ 74 w 372"/>
                <a:gd name="T79" fmla="*/ 1696 h 2435"/>
                <a:gd name="T80" fmla="*/ 149 w 372"/>
                <a:gd name="T81" fmla="*/ 1743 h 2435"/>
                <a:gd name="T82" fmla="*/ 143 w 372"/>
                <a:gd name="T83" fmla="*/ 1810 h 2435"/>
                <a:gd name="T84" fmla="*/ 149 w 372"/>
                <a:gd name="T85" fmla="*/ 1963 h 2435"/>
                <a:gd name="T86" fmla="*/ 192 w 372"/>
                <a:gd name="T87" fmla="*/ 1982 h 2435"/>
                <a:gd name="T88" fmla="*/ 194 w 372"/>
                <a:gd name="T89" fmla="*/ 2056 h 2435"/>
                <a:gd name="T90" fmla="*/ 189 w 372"/>
                <a:gd name="T91" fmla="*/ 2213 h 2435"/>
                <a:gd name="T92" fmla="*/ 224 w 372"/>
                <a:gd name="T93" fmla="*/ 2218 h 2435"/>
                <a:gd name="T94" fmla="*/ 136 w 372"/>
                <a:gd name="T95" fmla="*/ 2232 h 2435"/>
                <a:gd name="T96" fmla="*/ 149 w 372"/>
                <a:gd name="T97" fmla="*/ 2304 h 2435"/>
                <a:gd name="T98" fmla="*/ 151 w 372"/>
                <a:gd name="T99" fmla="*/ 2338 h 2435"/>
                <a:gd name="T100" fmla="*/ 133 w 372"/>
                <a:gd name="T101" fmla="*/ 2353 h 2435"/>
                <a:gd name="T102" fmla="*/ 189 w 372"/>
                <a:gd name="T103" fmla="*/ 2430 h 2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72" h="2435">
                  <a:moveTo>
                    <a:pt x="318" y="2418"/>
                  </a:moveTo>
                  <a:cubicBezTo>
                    <a:pt x="317" y="2395"/>
                    <a:pt x="331" y="2416"/>
                    <a:pt x="335" y="2415"/>
                  </a:cubicBezTo>
                  <a:cubicBezTo>
                    <a:pt x="336" y="2408"/>
                    <a:pt x="309" y="2397"/>
                    <a:pt x="329" y="2391"/>
                  </a:cubicBezTo>
                  <a:cubicBezTo>
                    <a:pt x="318" y="2380"/>
                    <a:pt x="306" y="2373"/>
                    <a:pt x="300" y="2390"/>
                  </a:cubicBezTo>
                  <a:cubicBezTo>
                    <a:pt x="301" y="2378"/>
                    <a:pt x="294" y="2360"/>
                    <a:pt x="287" y="2357"/>
                  </a:cubicBezTo>
                  <a:cubicBezTo>
                    <a:pt x="309" y="2367"/>
                    <a:pt x="296" y="2343"/>
                    <a:pt x="314" y="2342"/>
                  </a:cubicBezTo>
                  <a:cubicBezTo>
                    <a:pt x="318" y="2324"/>
                    <a:pt x="324" y="2283"/>
                    <a:pt x="301" y="2266"/>
                  </a:cubicBezTo>
                  <a:cubicBezTo>
                    <a:pt x="325" y="2271"/>
                    <a:pt x="325" y="2271"/>
                    <a:pt x="325" y="2271"/>
                  </a:cubicBezTo>
                  <a:cubicBezTo>
                    <a:pt x="323" y="2250"/>
                    <a:pt x="323" y="2250"/>
                    <a:pt x="323" y="2250"/>
                  </a:cubicBezTo>
                  <a:cubicBezTo>
                    <a:pt x="337" y="2234"/>
                    <a:pt x="338" y="2269"/>
                    <a:pt x="339" y="2280"/>
                  </a:cubicBezTo>
                  <a:cubicBezTo>
                    <a:pt x="342" y="2251"/>
                    <a:pt x="341" y="2231"/>
                    <a:pt x="340" y="2205"/>
                  </a:cubicBezTo>
                  <a:cubicBezTo>
                    <a:pt x="335" y="2212"/>
                    <a:pt x="330" y="2208"/>
                    <a:pt x="323" y="2211"/>
                  </a:cubicBezTo>
                  <a:cubicBezTo>
                    <a:pt x="313" y="2202"/>
                    <a:pt x="321" y="2190"/>
                    <a:pt x="318" y="2180"/>
                  </a:cubicBezTo>
                  <a:cubicBezTo>
                    <a:pt x="324" y="2178"/>
                    <a:pt x="329" y="2179"/>
                    <a:pt x="331" y="2187"/>
                  </a:cubicBezTo>
                  <a:cubicBezTo>
                    <a:pt x="328" y="2169"/>
                    <a:pt x="328" y="2169"/>
                    <a:pt x="328" y="2169"/>
                  </a:cubicBezTo>
                  <a:cubicBezTo>
                    <a:pt x="343" y="2170"/>
                    <a:pt x="343" y="2162"/>
                    <a:pt x="353" y="2180"/>
                  </a:cubicBezTo>
                  <a:cubicBezTo>
                    <a:pt x="348" y="2163"/>
                    <a:pt x="348" y="2163"/>
                    <a:pt x="348" y="2163"/>
                  </a:cubicBezTo>
                  <a:cubicBezTo>
                    <a:pt x="353" y="2145"/>
                    <a:pt x="361" y="2164"/>
                    <a:pt x="365" y="2169"/>
                  </a:cubicBezTo>
                  <a:cubicBezTo>
                    <a:pt x="369" y="2140"/>
                    <a:pt x="369" y="2140"/>
                    <a:pt x="369" y="2140"/>
                  </a:cubicBezTo>
                  <a:cubicBezTo>
                    <a:pt x="361" y="2129"/>
                    <a:pt x="355" y="2145"/>
                    <a:pt x="352" y="2125"/>
                  </a:cubicBezTo>
                  <a:cubicBezTo>
                    <a:pt x="365" y="2098"/>
                    <a:pt x="361" y="2064"/>
                    <a:pt x="366" y="2034"/>
                  </a:cubicBezTo>
                  <a:cubicBezTo>
                    <a:pt x="351" y="2055"/>
                    <a:pt x="351" y="2055"/>
                    <a:pt x="351" y="2055"/>
                  </a:cubicBezTo>
                  <a:cubicBezTo>
                    <a:pt x="356" y="2036"/>
                    <a:pt x="332" y="2040"/>
                    <a:pt x="322" y="2034"/>
                  </a:cubicBezTo>
                  <a:cubicBezTo>
                    <a:pt x="324" y="2017"/>
                    <a:pt x="324" y="1994"/>
                    <a:pt x="330" y="1980"/>
                  </a:cubicBezTo>
                  <a:cubicBezTo>
                    <a:pt x="341" y="1996"/>
                    <a:pt x="359" y="1990"/>
                    <a:pt x="370" y="1975"/>
                  </a:cubicBezTo>
                  <a:cubicBezTo>
                    <a:pt x="372" y="1940"/>
                    <a:pt x="346" y="1948"/>
                    <a:pt x="338" y="1929"/>
                  </a:cubicBezTo>
                  <a:cubicBezTo>
                    <a:pt x="367" y="1945"/>
                    <a:pt x="349" y="1905"/>
                    <a:pt x="365" y="1909"/>
                  </a:cubicBezTo>
                  <a:cubicBezTo>
                    <a:pt x="365" y="1887"/>
                    <a:pt x="362" y="1865"/>
                    <a:pt x="360" y="1843"/>
                  </a:cubicBezTo>
                  <a:cubicBezTo>
                    <a:pt x="358" y="1820"/>
                    <a:pt x="356" y="1798"/>
                    <a:pt x="357" y="1775"/>
                  </a:cubicBezTo>
                  <a:cubicBezTo>
                    <a:pt x="353" y="1776"/>
                    <a:pt x="348" y="1789"/>
                    <a:pt x="344" y="1781"/>
                  </a:cubicBezTo>
                  <a:cubicBezTo>
                    <a:pt x="339" y="1764"/>
                    <a:pt x="352" y="1756"/>
                    <a:pt x="357" y="1754"/>
                  </a:cubicBezTo>
                  <a:cubicBezTo>
                    <a:pt x="355" y="1733"/>
                    <a:pt x="346" y="1720"/>
                    <a:pt x="338" y="1713"/>
                  </a:cubicBezTo>
                  <a:cubicBezTo>
                    <a:pt x="340" y="1722"/>
                    <a:pt x="336" y="1723"/>
                    <a:pt x="328" y="1721"/>
                  </a:cubicBezTo>
                  <a:cubicBezTo>
                    <a:pt x="326" y="1699"/>
                    <a:pt x="346" y="1706"/>
                    <a:pt x="333" y="1685"/>
                  </a:cubicBezTo>
                  <a:cubicBezTo>
                    <a:pt x="349" y="1680"/>
                    <a:pt x="340" y="1708"/>
                    <a:pt x="355" y="1706"/>
                  </a:cubicBezTo>
                  <a:cubicBezTo>
                    <a:pt x="357" y="1687"/>
                    <a:pt x="351" y="1675"/>
                    <a:pt x="343" y="1661"/>
                  </a:cubicBezTo>
                  <a:cubicBezTo>
                    <a:pt x="353" y="1658"/>
                    <a:pt x="345" y="1674"/>
                    <a:pt x="354" y="1664"/>
                  </a:cubicBezTo>
                  <a:cubicBezTo>
                    <a:pt x="348" y="1634"/>
                    <a:pt x="338" y="1598"/>
                    <a:pt x="333" y="1576"/>
                  </a:cubicBezTo>
                  <a:cubicBezTo>
                    <a:pt x="347" y="1571"/>
                    <a:pt x="347" y="1571"/>
                    <a:pt x="347" y="1571"/>
                  </a:cubicBezTo>
                  <a:cubicBezTo>
                    <a:pt x="346" y="1556"/>
                    <a:pt x="344" y="1547"/>
                    <a:pt x="338" y="1540"/>
                  </a:cubicBezTo>
                  <a:cubicBezTo>
                    <a:pt x="343" y="1533"/>
                    <a:pt x="346" y="1539"/>
                    <a:pt x="348" y="1546"/>
                  </a:cubicBezTo>
                  <a:cubicBezTo>
                    <a:pt x="350" y="1527"/>
                    <a:pt x="340" y="1504"/>
                    <a:pt x="338" y="1493"/>
                  </a:cubicBezTo>
                  <a:cubicBezTo>
                    <a:pt x="346" y="1495"/>
                    <a:pt x="340" y="1504"/>
                    <a:pt x="346" y="1507"/>
                  </a:cubicBezTo>
                  <a:cubicBezTo>
                    <a:pt x="350" y="1483"/>
                    <a:pt x="324" y="1453"/>
                    <a:pt x="342" y="1437"/>
                  </a:cubicBezTo>
                  <a:cubicBezTo>
                    <a:pt x="344" y="1439"/>
                    <a:pt x="344" y="1442"/>
                    <a:pt x="344" y="1444"/>
                  </a:cubicBezTo>
                  <a:cubicBezTo>
                    <a:pt x="346" y="1409"/>
                    <a:pt x="337" y="1378"/>
                    <a:pt x="337" y="1339"/>
                  </a:cubicBezTo>
                  <a:cubicBezTo>
                    <a:pt x="353" y="1305"/>
                    <a:pt x="317" y="1327"/>
                    <a:pt x="319" y="1293"/>
                  </a:cubicBezTo>
                  <a:cubicBezTo>
                    <a:pt x="355" y="1294"/>
                    <a:pt x="323" y="1246"/>
                    <a:pt x="330" y="1231"/>
                  </a:cubicBezTo>
                  <a:cubicBezTo>
                    <a:pt x="324" y="1236"/>
                    <a:pt x="324" y="1236"/>
                    <a:pt x="324" y="1236"/>
                  </a:cubicBezTo>
                  <a:cubicBezTo>
                    <a:pt x="311" y="1218"/>
                    <a:pt x="324" y="1195"/>
                    <a:pt x="334" y="1184"/>
                  </a:cubicBezTo>
                  <a:cubicBezTo>
                    <a:pt x="337" y="1158"/>
                    <a:pt x="338" y="1119"/>
                    <a:pt x="324" y="1093"/>
                  </a:cubicBezTo>
                  <a:cubicBezTo>
                    <a:pt x="331" y="1098"/>
                    <a:pt x="331" y="1098"/>
                    <a:pt x="331" y="1098"/>
                  </a:cubicBezTo>
                  <a:cubicBezTo>
                    <a:pt x="322" y="1077"/>
                    <a:pt x="334" y="1064"/>
                    <a:pt x="325" y="1042"/>
                  </a:cubicBezTo>
                  <a:cubicBezTo>
                    <a:pt x="327" y="1043"/>
                    <a:pt x="332" y="1051"/>
                    <a:pt x="334" y="1043"/>
                  </a:cubicBezTo>
                  <a:cubicBezTo>
                    <a:pt x="347" y="940"/>
                    <a:pt x="327" y="835"/>
                    <a:pt x="333" y="732"/>
                  </a:cubicBezTo>
                  <a:cubicBezTo>
                    <a:pt x="338" y="634"/>
                    <a:pt x="344" y="524"/>
                    <a:pt x="344" y="414"/>
                  </a:cubicBezTo>
                  <a:cubicBezTo>
                    <a:pt x="345" y="386"/>
                    <a:pt x="344" y="359"/>
                    <a:pt x="343" y="332"/>
                  </a:cubicBezTo>
                  <a:cubicBezTo>
                    <a:pt x="343" y="304"/>
                    <a:pt x="341" y="277"/>
                    <a:pt x="340" y="251"/>
                  </a:cubicBezTo>
                  <a:cubicBezTo>
                    <a:pt x="337" y="197"/>
                    <a:pt x="332" y="146"/>
                    <a:pt x="325" y="97"/>
                  </a:cubicBezTo>
                  <a:cubicBezTo>
                    <a:pt x="325" y="97"/>
                    <a:pt x="288" y="74"/>
                    <a:pt x="244" y="53"/>
                  </a:cubicBezTo>
                  <a:cubicBezTo>
                    <a:pt x="199" y="32"/>
                    <a:pt x="147" y="12"/>
                    <a:pt x="117" y="19"/>
                  </a:cubicBezTo>
                  <a:cubicBezTo>
                    <a:pt x="110" y="27"/>
                    <a:pt x="97" y="0"/>
                    <a:pt x="94" y="16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03" y="29"/>
                    <a:pt x="93" y="38"/>
                    <a:pt x="86" y="40"/>
                  </a:cubicBezTo>
                  <a:cubicBezTo>
                    <a:pt x="102" y="46"/>
                    <a:pt x="113" y="20"/>
                    <a:pt x="135" y="38"/>
                  </a:cubicBezTo>
                  <a:cubicBezTo>
                    <a:pt x="143" y="42"/>
                    <a:pt x="143" y="53"/>
                    <a:pt x="141" y="61"/>
                  </a:cubicBezTo>
                  <a:cubicBezTo>
                    <a:pt x="145" y="50"/>
                    <a:pt x="155" y="65"/>
                    <a:pt x="161" y="71"/>
                  </a:cubicBezTo>
                  <a:cubicBezTo>
                    <a:pt x="154" y="80"/>
                    <a:pt x="157" y="96"/>
                    <a:pt x="147" y="100"/>
                  </a:cubicBezTo>
                  <a:cubicBezTo>
                    <a:pt x="150" y="102"/>
                    <a:pt x="152" y="109"/>
                    <a:pt x="151" y="115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50" y="127"/>
                    <a:pt x="151" y="111"/>
                    <a:pt x="156" y="114"/>
                  </a:cubicBezTo>
                  <a:cubicBezTo>
                    <a:pt x="158" y="122"/>
                    <a:pt x="146" y="136"/>
                    <a:pt x="147" y="149"/>
                  </a:cubicBezTo>
                  <a:cubicBezTo>
                    <a:pt x="146" y="136"/>
                    <a:pt x="139" y="124"/>
                    <a:pt x="133" y="114"/>
                  </a:cubicBezTo>
                  <a:cubicBezTo>
                    <a:pt x="123" y="139"/>
                    <a:pt x="106" y="110"/>
                    <a:pt x="92" y="104"/>
                  </a:cubicBezTo>
                  <a:cubicBezTo>
                    <a:pt x="98" y="124"/>
                    <a:pt x="108" y="132"/>
                    <a:pt x="117" y="148"/>
                  </a:cubicBezTo>
                  <a:cubicBezTo>
                    <a:pt x="106" y="168"/>
                    <a:pt x="79" y="148"/>
                    <a:pt x="76" y="142"/>
                  </a:cubicBezTo>
                  <a:cubicBezTo>
                    <a:pt x="84" y="160"/>
                    <a:pt x="101" y="179"/>
                    <a:pt x="107" y="189"/>
                  </a:cubicBezTo>
                  <a:cubicBezTo>
                    <a:pt x="86" y="175"/>
                    <a:pt x="79" y="178"/>
                    <a:pt x="62" y="165"/>
                  </a:cubicBezTo>
                  <a:cubicBezTo>
                    <a:pt x="50" y="180"/>
                    <a:pt x="65" y="183"/>
                    <a:pt x="73" y="190"/>
                  </a:cubicBezTo>
                  <a:cubicBezTo>
                    <a:pt x="71" y="186"/>
                    <a:pt x="69" y="179"/>
                    <a:pt x="74" y="178"/>
                  </a:cubicBezTo>
                  <a:cubicBezTo>
                    <a:pt x="72" y="195"/>
                    <a:pt x="104" y="193"/>
                    <a:pt x="118" y="202"/>
                  </a:cubicBezTo>
                  <a:cubicBezTo>
                    <a:pt x="110" y="214"/>
                    <a:pt x="106" y="236"/>
                    <a:pt x="90" y="237"/>
                  </a:cubicBezTo>
                  <a:cubicBezTo>
                    <a:pt x="107" y="237"/>
                    <a:pt x="107" y="237"/>
                    <a:pt x="107" y="237"/>
                  </a:cubicBezTo>
                  <a:cubicBezTo>
                    <a:pt x="111" y="252"/>
                    <a:pt x="96" y="245"/>
                    <a:pt x="89" y="247"/>
                  </a:cubicBezTo>
                  <a:cubicBezTo>
                    <a:pt x="103" y="253"/>
                    <a:pt x="123" y="246"/>
                    <a:pt x="129" y="272"/>
                  </a:cubicBezTo>
                  <a:cubicBezTo>
                    <a:pt x="96" y="267"/>
                    <a:pt x="126" y="294"/>
                    <a:pt x="96" y="293"/>
                  </a:cubicBezTo>
                  <a:cubicBezTo>
                    <a:pt x="98" y="305"/>
                    <a:pt x="114" y="311"/>
                    <a:pt x="111" y="323"/>
                  </a:cubicBezTo>
                  <a:cubicBezTo>
                    <a:pt x="94" y="336"/>
                    <a:pt x="70" y="304"/>
                    <a:pt x="75" y="297"/>
                  </a:cubicBezTo>
                  <a:cubicBezTo>
                    <a:pt x="75" y="279"/>
                    <a:pt x="89" y="299"/>
                    <a:pt x="89" y="292"/>
                  </a:cubicBezTo>
                  <a:cubicBezTo>
                    <a:pt x="80" y="276"/>
                    <a:pt x="80" y="276"/>
                    <a:pt x="80" y="276"/>
                  </a:cubicBezTo>
                  <a:cubicBezTo>
                    <a:pt x="74" y="285"/>
                    <a:pt x="66" y="302"/>
                    <a:pt x="53" y="300"/>
                  </a:cubicBezTo>
                  <a:cubicBezTo>
                    <a:pt x="59" y="317"/>
                    <a:pt x="67" y="287"/>
                    <a:pt x="75" y="305"/>
                  </a:cubicBezTo>
                  <a:cubicBezTo>
                    <a:pt x="67" y="316"/>
                    <a:pt x="67" y="316"/>
                    <a:pt x="67" y="316"/>
                  </a:cubicBezTo>
                  <a:cubicBezTo>
                    <a:pt x="75" y="334"/>
                    <a:pt x="90" y="313"/>
                    <a:pt x="94" y="336"/>
                  </a:cubicBezTo>
                  <a:cubicBezTo>
                    <a:pt x="79" y="320"/>
                    <a:pt x="94" y="362"/>
                    <a:pt x="72" y="360"/>
                  </a:cubicBezTo>
                  <a:cubicBezTo>
                    <a:pt x="86" y="361"/>
                    <a:pt x="86" y="372"/>
                    <a:pt x="87" y="383"/>
                  </a:cubicBezTo>
                  <a:cubicBezTo>
                    <a:pt x="87" y="394"/>
                    <a:pt x="86" y="406"/>
                    <a:pt x="97" y="408"/>
                  </a:cubicBezTo>
                  <a:cubicBezTo>
                    <a:pt x="103" y="396"/>
                    <a:pt x="103" y="396"/>
                    <a:pt x="103" y="396"/>
                  </a:cubicBezTo>
                  <a:cubicBezTo>
                    <a:pt x="91" y="399"/>
                    <a:pt x="91" y="399"/>
                    <a:pt x="91" y="399"/>
                  </a:cubicBezTo>
                  <a:cubicBezTo>
                    <a:pt x="91" y="385"/>
                    <a:pt x="83" y="373"/>
                    <a:pt x="88" y="359"/>
                  </a:cubicBezTo>
                  <a:cubicBezTo>
                    <a:pt x="98" y="370"/>
                    <a:pt x="111" y="356"/>
                    <a:pt x="120" y="369"/>
                  </a:cubicBezTo>
                  <a:cubicBezTo>
                    <a:pt x="136" y="393"/>
                    <a:pt x="105" y="375"/>
                    <a:pt x="105" y="378"/>
                  </a:cubicBezTo>
                  <a:cubicBezTo>
                    <a:pt x="120" y="398"/>
                    <a:pt x="120" y="398"/>
                    <a:pt x="120" y="398"/>
                  </a:cubicBezTo>
                  <a:cubicBezTo>
                    <a:pt x="132" y="385"/>
                    <a:pt x="132" y="385"/>
                    <a:pt x="132" y="385"/>
                  </a:cubicBezTo>
                  <a:cubicBezTo>
                    <a:pt x="136" y="400"/>
                    <a:pt x="137" y="421"/>
                    <a:pt x="135" y="442"/>
                  </a:cubicBezTo>
                  <a:cubicBezTo>
                    <a:pt x="119" y="472"/>
                    <a:pt x="120" y="438"/>
                    <a:pt x="105" y="459"/>
                  </a:cubicBezTo>
                  <a:cubicBezTo>
                    <a:pt x="110" y="469"/>
                    <a:pt x="117" y="467"/>
                    <a:pt x="115" y="481"/>
                  </a:cubicBezTo>
                  <a:cubicBezTo>
                    <a:pt x="123" y="474"/>
                    <a:pt x="112" y="468"/>
                    <a:pt x="113" y="462"/>
                  </a:cubicBezTo>
                  <a:cubicBezTo>
                    <a:pt x="130" y="456"/>
                    <a:pt x="121" y="488"/>
                    <a:pt x="137" y="486"/>
                  </a:cubicBezTo>
                  <a:cubicBezTo>
                    <a:pt x="130" y="492"/>
                    <a:pt x="123" y="491"/>
                    <a:pt x="116" y="486"/>
                  </a:cubicBezTo>
                  <a:cubicBezTo>
                    <a:pt x="123" y="510"/>
                    <a:pt x="120" y="532"/>
                    <a:pt x="98" y="541"/>
                  </a:cubicBezTo>
                  <a:cubicBezTo>
                    <a:pt x="119" y="551"/>
                    <a:pt x="119" y="551"/>
                    <a:pt x="119" y="551"/>
                  </a:cubicBezTo>
                  <a:cubicBezTo>
                    <a:pt x="111" y="592"/>
                    <a:pt x="100" y="524"/>
                    <a:pt x="87" y="557"/>
                  </a:cubicBezTo>
                  <a:cubicBezTo>
                    <a:pt x="85" y="571"/>
                    <a:pt x="85" y="585"/>
                    <a:pt x="94" y="591"/>
                  </a:cubicBezTo>
                  <a:cubicBezTo>
                    <a:pt x="94" y="579"/>
                    <a:pt x="94" y="579"/>
                    <a:pt x="94" y="579"/>
                  </a:cubicBezTo>
                  <a:cubicBezTo>
                    <a:pt x="106" y="589"/>
                    <a:pt x="114" y="588"/>
                    <a:pt x="121" y="603"/>
                  </a:cubicBezTo>
                  <a:cubicBezTo>
                    <a:pt x="119" y="613"/>
                    <a:pt x="105" y="608"/>
                    <a:pt x="116" y="620"/>
                  </a:cubicBezTo>
                  <a:cubicBezTo>
                    <a:pt x="107" y="646"/>
                    <a:pt x="92" y="637"/>
                    <a:pt x="77" y="629"/>
                  </a:cubicBezTo>
                  <a:cubicBezTo>
                    <a:pt x="78" y="640"/>
                    <a:pt x="78" y="654"/>
                    <a:pt x="86" y="656"/>
                  </a:cubicBezTo>
                  <a:cubicBezTo>
                    <a:pt x="81" y="656"/>
                    <a:pt x="72" y="654"/>
                    <a:pt x="66" y="648"/>
                  </a:cubicBezTo>
                  <a:cubicBezTo>
                    <a:pt x="88" y="626"/>
                    <a:pt x="45" y="639"/>
                    <a:pt x="68" y="630"/>
                  </a:cubicBezTo>
                  <a:cubicBezTo>
                    <a:pt x="69" y="626"/>
                    <a:pt x="69" y="626"/>
                    <a:pt x="69" y="626"/>
                  </a:cubicBezTo>
                  <a:cubicBezTo>
                    <a:pt x="67" y="625"/>
                    <a:pt x="66" y="625"/>
                    <a:pt x="65" y="624"/>
                  </a:cubicBezTo>
                  <a:cubicBezTo>
                    <a:pt x="60" y="633"/>
                    <a:pt x="53" y="633"/>
                    <a:pt x="47" y="631"/>
                  </a:cubicBezTo>
                  <a:cubicBezTo>
                    <a:pt x="56" y="640"/>
                    <a:pt x="56" y="640"/>
                    <a:pt x="56" y="640"/>
                  </a:cubicBezTo>
                  <a:cubicBezTo>
                    <a:pt x="37" y="646"/>
                    <a:pt x="37" y="646"/>
                    <a:pt x="37" y="646"/>
                  </a:cubicBezTo>
                  <a:cubicBezTo>
                    <a:pt x="34" y="654"/>
                    <a:pt x="51" y="660"/>
                    <a:pt x="39" y="664"/>
                  </a:cubicBezTo>
                  <a:cubicBezTo>
                    <a:pt x="22" y="676"/>
                    <a:pt x="13" y="646"/>
                    <a:pt x="6" y="675"/>
                  </a:cubicBezTo>
                  <a:cubicBezTo>
                    <a:pt x="0" y="707"/>
                    <a:pt x="32" y="706"/>
                    <a:pt x="27" y="727"/>
                  </a:cubicBezTo>
                  <a:cubicBezTo>
                    <a:pt x="33" y="725"/>
                    <a:pt x="32" y="720"/>
                    <a:pt x="33" y="713"/>
                  </a:cubicBezTo>
                  <a:cubicBezTo>
                    <a:pt x="42" y="720"/>
                    <a:pt x="49" y="708"/>
                    <a:pt x="56" y="720"/>
                  </a:cubicBezTo>
                  <a:cubicBezTo>
                    <a:pt x="38" y="727"/>
                    <a:pt x="39" y="749"/>
                    <a:pt x="39" y="767"/>
                  </a:cubicBezTo>
                  <a:cubicBezTo>
                    <a:pt x="30" y="762"/>
                    <a:pt x="20" y="773"/>
                    <a:pt x="15" y="768"/>
                  </a:cubicBezTo>
                  <a:cubicBezTo>
                    <a:pt x="17" y="777"/>
                    <a:pt x="19" y="785"/>
                    <a:pt x="27" y="789"/>
                  </a:cubicBezTo>
                  <a:cubicBezTo>
                    <a:pt x="41" y="753"/>
                    <a:pt x="41" y="824"/>
                    <a:pt x="59" y="796"/>
                  </a:cubicBezTo>
                  <a:cubicBezTo>
                    <a:pt x="58" y="824"/>
                    <a:pt x="42" y="829"/>
                    <a:pt x="32" y="846"/>
                  </a:cubicBezTo>
                  <a:cubicBezTo>
                    <a:pt x="27" y="845"/>
                    <a:pt x="22" y="814"/>
                    <a:pt x="14" y="838"/>
                  </a:cubicBezTo>
                  <a:cubicBezTo>
                    <a:pt x="32" y="867"/>
                    <a:pt x="40" y="834"/>
                    <a:pt x="61" y="856"/>
                  </a:cubicBezTo>
                  <a:cubicBezTo>
                    <a:pt x="68" y="839"/>
                    <a:pt x="68" y="839"/>
                    <a:pt x="68" y="839"/>
                  </a:cubicBezTo>
                  <a:cubicBezTo>
                    <a:pt x="90" y="837"/>
                    <a:pt x="73" y="870"/>
                    <a:pt x="77" y="874"/>
                  </a:cubicBezTo>
                  <a:cubicBezTo>
                    <a:pt x="72" y="885"/>
                    <a:pt x="71" y="859"/>
                    <a:pt x="56" y="869"/>
                  </a:cubicBezTo>
                  <a:cubicBezTo>
                    <a:pt x="51" y="886"/>
                    <a:pt x="65" y="894"/>
                    <a:pt x="56" y="904"/>
                  </a:cubicBezTo>
                  <a:cubicBezTo>
                    <a:pt x="41" y="894"/>
                    <a:pt x="47" y="901"/>
                    <a:pt x="34" y="889"/>
                  </a:cubicBezTo>
                  <a:cubicBezTo>
                    <a:pt x="33" y="927"/>
                    <a:pt x="16" y="886"/>
                    <a:pt x="6" y="915"/>
                  </a:cubicBezTo>
                  <a:cubicBezTo>
                    <a:pt x="9" y="925"/>
                    <a:pt x="22" y="919"/>
                    <a:pt x="18" y="934"/>
                  </a:cubicBezTo>
                  <a:cubicBezTo>
                    <a:pt x="35" y="926"/>
                    <a:pt x="40" y="927"/>
                    <a:pt x="41" y="903"/>
                  </a:cubicBezTo>
                  <a:cubicBezTo>
                    <a:pt x="65" y="912"/>
                    <a:pt x="35" y="934"/>
                    <a:pt x="49" y="952"/>
                  </a:cubicBezTo>
                  <a:cubicBezTo>
                    <a:pt x="51" y="938"/>
                    <a:pt x="53" y="948"/>
                    <a:pt x="50" y="933"/>
                  </a:cubicBezTo>
                  <a:cubicBezTo>
                    <a:pt x="70" y="931"/>
                    <a:pt x="73" y="926"/>
                    <a:pt x="91" y="940"/>
                  </a:cubicBezTo>
                  <a:cubicBezTo>
                    <a:pt x="86" y="924"/>
                    <a:pt x="65" y="917"/>
                    <a:pt x="72" y="894"/>
                  </a:cubicBezTo>
                  <a:cubicBezTo>
                    <a:pt x="92" y="888"/>
                    <a:pt x="86" y="922"/>
                    <a:pt x="113" y="923"/>
                  </a:cubicBezTo>
                  <a:cubicBezTo>
                    <a:pt x="125" y="935"/>
                    <a:pt x="114" y="962"/>
                    <a:pt x="104" y="974"/>
                  </a:cubicBezTo>
                  <a:cubicBezTo>
                    <a:pt x="120" y="996"/>
                    <a:pt x="119" y="1023"/>
                    <a:pt x="142" y="1041"/>
                  </a:cubicBezTo>
                  <a:cubicBezTo>
                    <a:pt x="134" y="1057"/>
                    <a:pt x="156" y="1097"/>
                    <a:pt x="148" y="1127"/>
                  </a:cubicBezTo>
                  <a:cubicBezTo>
                    <a:pt x="137" y="1131"/>
                    <a:pt x="140" y="1161"/>
                    <a:pt x="129" y="1146"/>
                  </a:cubicBezTo>
                  <a:cubicBezTo>
                    <a:pt x="132" y="1152"/>
                    <a:pt x="134" y="1171"/>
                    <a:pt x="143" y="1166"/>
                  </a:cubicBezTo>
                  <a:cubicBezTo>
                    <a:pt x="140" y="1163"/>
                    <a:pt x="143" y="1160"/>
                    <a:pt x="142" y="1155"/>
                  </a:cubicBezTo>
                  <a:cubicBezTo>
                    <a:pt x="157" y="1160"/>
                    <a:pt x="157" y="1160"/>
                    <a:pt x="157" y="1160"/>
                  </a:cubicBezTo>
                  <a:cubicBezTo>
                    <a:pt x="150" y="1175"/>
                    <a:pt x="168" y="1191"/>
                    <a:pt x="159" y="1205"/>
                  </a:cubicBezTo>
                  <a:cubicBezTo>
                    <a:pt x="148" y="1209"/>
                    <a:pt x="152" y="1179"/>
                    <a:pt x="139" y="1188"/>
                  </a:cubicBezTo>
                  <a:cubicBezTo>
                    <a:pt x="160" y="1202"/>
                    <a:pt x="168" y="1256"/>
                    <a:pt x="158" y="1273"/>
                  </a:cubicBezTo>
                  <a:cubicBezTo>
                    <a:pt x="155" y="1285"/>
                    <a:pt x="137" y="1286"/>
                    <a:pt x="135" y="1290"/>
                  </a:cubicBezTo>
                  <a:cubicBezTo>
                    <a:pt x="136" y="1310"/>
                    <a:pt x="136" y="1310"/>
                    <a:pt x="136" y="1310"/>
                  </a:cubicBezTo>
                  <a:cubicBezTo>
                    <a:pt x="130" y="1312"/>
                    <a:pt x="123" y="1312"/>
                    <a:pt x="115" y="1316"/>
                  </a:cubicBezTo>
                  <a:cubicBezTo>
                    <a:pt x="111" y="1325"/>
                    <a:pt x="117" y="1332"/>
                    <a:pt x="120" y="1338"/>
                  </a:cubicBezTo>
                  <a:cubicBezTo>
                    <a:pt x="108" y="1363"/>
                    <a:pt x="93" y="1349"/>
                    <a:pt x="82" y="1336"/>
                  </a:cubicBezTo>
                  <a:cubicBezTo>
                    <a:pt x="88" y="1321"/>
                    <a:pt x="88" y="1321"/>
                    <a:pt x="88" y="1321"/>
                  </a:cubicBezTo>
                  <a:cubicBezTo>
                    <a:pt x="80" y="1311"/>
                    <a:pt x="84" y="1296"/>
                    <a:pt x="67" y="1304"/>
                  </a:cubicBezTo>
                  <a:cubicBezTo>
                    <a:pt x="69" y="1312"/>
                    <a:pt x="76" y="1311"/>
                    <a:pt x="80" y="1314"/>
                  </a:cubicBezTo>
                  <a:cubicBezTo>
                    <a:pt x="70" y="1322"/>
                    <a:pt x="70" y="1322"/>
                    <a:pt x="70" y="1322"/>
                  </a:cubicBezTo>
                  <a:cubicBezTo>
                    <a:pt x="77" y="1331"/>
                    <a:pt x="80" y="1355"/>
                    <a:pt x="93" y="1353"/>
                  </a:cubicBezTo>
                  <a:cubicBezTo>
                    <a:pt x="83" y="1370"/>
                    <a:pt x="94" y="1390"/>
                    <a:pt x="83" y="1405"/>
                  </a:cubicBezTo>
                  <a:cubicBezTo>
                    <a:pt x="92" y="1394"/>
                    <a:pt x="96" y="1408"/>
                    <a:pt x="106" y="1405"/>
                  </a:cubicBezTo>
                  <a:cubicBezTo>
                    <a:pt x="111" y="1387"/>
                    <a:pt x="111" y="1387"/>
                    <a:pt x="111" y="1387"/>
                  </a:cubicBezTo>
                  <a:cubicBezTo>
                    <a:pt x="114" y="1402"/>
                    <a:pt x="123" y="1423"/>
                    <a:pt x="114" y="1437"/>
                  </a:cubicBezTo>
                  <a:cubicBezTo>
                    <a:pt x="106" y="1435"/>
                    <a:pt x="103" y="1434"/>
                    <a:pt x="95" y="1441"/>
                  </a:cubicBezTo>
                  <a:cubicBezTo>
                    <a:pt x="106" y="1431"/>
                    <a:pt x="109" y="1467"/>
                    <a:pt x="123" y="1446"/>
                  </a:cubicBezTo>
                  <a:cubicBezTo>
                    <a:pt x="119" y="1438"/>
                    <a:pt x="118" y="1431"/>
                    <a:pt x="119" y="1420"/>
                  </a:cubicBezTo>
                  <a:cubicBezTo>
                    <a:pt x="137" y="1414"/>
                    <a:pt x="138" y="1430"/>
                    <a:pt x="148" y="1440"/>
                  </a:cubicBezTo>
                  <a:cubicBezTo>
                    <a:pt x="152" y="1451"/>
                    <a:pt x="156" y="1473"/>
                    <a:pt x="162" y="1489"/>
                  </a:cubicBezTo>
                  <a:cubicBezTo>
                    <a:pt x="158" y="1498"/>
                    <a:pt x="138" y="1501"/>
                    <a:pt x="149" y="1518"/>
                  </a:cubicBezTo>
                  <a:cubicBezTo>
                    <a:pt x="166" y="1497"/>
                    <a:pt x="176" y="1538"/>
                    <a:pt x="193" y="1544"/>
                  </a:cubicBezTo>
                  <a:cubicBezTo>
                    <a:pt x="185" y="1560"/>
                    <a:pt x="207" y="1570"/>
                    <a:pt x="193" y="1583"/>
                  </a:cubicBezTo>
                  <a:cubicBezTo>
                    <a:pt x="187" y="1576"/>
                    <a:pt x="188" y="1552"/>
                    <a:pt x="175" y="1545"/>
                  </a:cubicBezTo>
                  <a:cubicBezTo>
                    <a:pt x="163" y="1544"/>
                    <a:pt x="143" y="1549"/>
                    <a:pt x="137" y="1525"/>
                  </a:cubicBezTo>
                  <a:cubicBezTo>
                    <a:pt x="130" y="1554"/>
                    <a:pt x="147" y="1542"/>
                    <a:pt x="152" y="1556"/>
                  </a:cubicBezTo>
                  <a:cubicBezTo>
                    <a:pt x="150" y="1546"/>
                    <a:pt x="150" y="1546"/>
                    <a:pt x="150" y="1546"/>
                  </a:cubicBezTo>
                  <a:cubicBezTo>
                    <a:pt x="155" y="1551"/>
                    <a:pt x="165" y="1542"/>
                    <a:pt x="165" y="1551"/>
                  </a:cubicBezTo>
                  <a:cubicBezTo>
                    <a:pt x="159" y="1585"/>
                    <a:pt x="146" y="1591"/>
                    <a:pt x="130" y="1613"/>
                  </a:cubicBezTo>
                  <a:cubicBezTo>
                    <a:pt x="139" y="1608"/>
                    <a:pt x="147" y="1619"/>
                    <a:pt x="147" y="1624"/>
                  </a:cubicBezTo>
                  <a:cubicBezTo>
                    <a:pt x="136" y="1646"/>
                    <a:pt x="121" y="1623"/>
                    <a:pt x="103" y="1637"/>
                  </a:cubicBezTo>
                  <a:cubicBezTo>
                    <a:pt x="114" y="1645"/>
                    <a:pt x="110" y="1659"/>
                    <a:pt x="119" y="1655"/>
                  </a:cubicBezTo>
                  <a:cubicBezTo>
                    <a:pt x="119" y="1663"/>
                    <a:pt x="114" y="1659"/>
                    <a:pt x="111" y="1665"/>
                  </a:cubicBezTo>
                  <a:cubicBezTo>
                    <a:pt x="121" y="1671"/>
                    <a:pt x="126" y="1678"/>
                    <a:pt x="126" y="1690"/>
                  </a:cubicBezTo>
                  <a:cubicBezTo>
                    <a:pt x="121" y="1688"/>
                    <a:pt x="113" y="1686"/>
                    <a:pt x="116" y="1675"/>
                  </a:cubicBezTo>
                  <a:cubicBezTo>
                    <a:pt x="111" y="1688"/>
                    <a:pt x="92" y="1692"/>
                    <a:pt x="82" y="1686"/>
                  </a:cubicBezTo>
                  <a:cubicBezTo>
                    <a:pt x="90" y="1665"/>
                    <a:pt x="90" y="1665"/>
                    <a:pt x="90" y="1665"/>
                  </a:cubicBezTo>
                  <a:cubicBezTo>
                    <a:pt x="78" y="1655"/>
                    <a:pt x="84" y="1685"/>
                    <a:pt x="72" y="1684"/>
                  </a:cubicBezTo>
                  <a:cubicBezTo>
                    <a:pt x="69" y="1674"/>
                    <a:pt x="77" y="1667"/>
                    <a:pt x="74" y="1661"/>
                  </a:cubicBezTo>
                  <a:cubicBezTo>
                    <a:pt x="60" y="1667"/>
                    <a:pt x="73" y="1686"/>
                    <a:pt x="74" y="1696"/>
                  </a:cubicBezTo>
                  <a:cubicBezTo>
                    <a:pt x="71" y="1713"/>
                    <a:pt x="58" y="1707"/>
                    <a:pt x="51" y="1707"/>
                  </a:cubicBezTo>
                  <a:cubicBezTo>
                    <a:pt x="71" y="1736"/>
                    <a:pt x="76" y="1674"/>
                    <a:pt x="95" y="1702"/>
                  </a:cubicBezTo>
                  <a:cubicBezTo>
                    <a:pt x="110" y="1712"/>
                    <a:pt x="107" y="1738"/>
                    <a:pt x="110" y="1756"/>
                  </a:cubicBezTo>
                  <a:cubicBezTo>
                    <a:pt x="127" y="1741"/>
                    <a:pt x="134" y="1759"/>
                    <a:pt x="140" y="1777"/>
                  </a:cubicBezTo>
                  <a:cubicBezTo>
                    <a:pt x="141" y="1753"/>
                    <a:pt x="160" y="1772"/>
                    <a:pt x="149" y="1743"/>
                  </a:cubicBezTo>
                  <a:cubicBezTo>
                    <a:pt x="163" y="1743"/>
                    <a:pt x="163" y="1743"/>
                    <a:pt x="163" y="1743"/>
                  </a:cubicBezTo>
                  <a:cubicBezTo>
                    <a:pt x="162" y="1755"/>
                    <a:pt x="156" y="1769"/>
                    <a:pt x="155" y="1781"/>
                  </a:cubicBezTo>
                  <a:cubicBezTo>
                    <a:pt x="152" y="1779"/>
                    <a:pt x="149" y="1781"/>
                    <a:pt x="146" y="1777"/>
                  </a:cubicBezTo>
                  <a:cubicBezTo>
                    <a:pt x="152" y="1814"/>
                    <a:pt x="152" y="1814"/>
                    <a:pt x="152" y="1814"/>
                  </a:cubicBezTo>
                  <a:cubicBezTo>
                    <a:pt x="143" y="1810"/>
                    <a:pt x="143" y="1810"/>
                    <a:pt x="143" y="1810"/>
                  </a:cubicBezTo>
                  <a:cubicBezTo>
                    <a:pt x="140" y="1832"/>
                    <a:pt x="129" y="1860"/>
                    <a:pt x="134" y="1873"/>
                  </a:cubicBezTo>
                  <a:cubicBezTo>
                    <a:pt x="133" y="1862"/>
                    <a:pt x="147" y="1853"/>
                    <a:pt x="151" y="1865"/>
                  </a:cubicBezTo>
                  <a:cubicBezTo>
                    <a:pt x="156" y="1871"/>
                    <a:pt x="163" y="1883"/>
                    <a:pt x="161" y="1894"/>
                  </a:cubicBezTo>
                  <a:cubicBezTo>
                    <a:pt x="145" y="1899"/>
                    <a:pt x="145" y="1937"/>
                    <a:pt x="129" y="1912"/>
                  </a:cubicBezTo>
                  <a:cubicBezTo>
                    <a:pt x="137" y="1944"/>
                    <a:pt x="140" y="1932"/>
                    <a:pt x="149" y="1963"/>
                  </a:cubicBezTo>
                  <a:cubicBezTo>
                    <a:pt x="145" y="1943"/>
                    <a:pt x="145" y="1943"/>
                    <a:pt x="145" y="1943"/>
                  </a:cubicBezTo>
                  <a:cubicBezTo>
                    <a:pt x="158" y="1940"/>
                    <a:pt x="179" y="1958"/>
                    <a:pt x="187" y="1939"/>
                  </a:cubicBezTo>
                  <a:cubicBezTo>
                    <a:pt x="195" y="1961"/>
                    <a:pt x="218" y="1947"/>
                    <a:pt x="220" y="1978"/>
                  </a:cubicBezTo>
                  <a:cubicBezTo>
                    <a:pt x="212" y="1990"/>
                    <a:pt x="194" y="1974"/>
                    <a:pt x="191" y="1956"/>
                  </a:cubicBezTo>
                  <a:cubicBezTo>
                    <a:pt x="190" y="1965"/>
                    <a:pt x="183" y="1973"/>
                    <a:pt x="192" y="1982"/>
                  </a:cubicBezTo>
                  <a:cubicBezTo>
                    <a:pt x="181" y="1988"/>
                    <a:pt x="173" y="1965"/>
                    <a:pt x="169" y="1966"/>
                  </a:cubicBezTo>
                  <a:cubicBezTo>
                    <a:pt x="168" y="1981"/>
                    <a:pt x="176" y="1966"/>
                    <a:pt x="179" y="1981"/>
                  </a:cubicBezTo>
                  <a:cubicBezTo>
                    <a:pt x="193" y="2007"/>
                    <a:pt x="158" y="1996"/>
                    <a:pt x="166" y="2021"/>
                  </a:cubicBezTo>
                  <a:cubicBezTo>
                    <a:pt x="166" y="2016"/>
                    <a:pt x="170" y="2006"/>
                    <a:pt x="176" y="2013"/>
                  </a:cubicBezTo>
                  <a:cubicBezTo>
                    <a:pt x="175" y="2046"/>
                    <a:pt x="188" y="2032"/>
                    <a:pt x="194" y="2056"/>
                  </a:cubicBezTo>
                  <a:cubicBezTo>
                    <a:pt x="175" y="2069"/>
                    <a:pt x="155" y="2063"/>
                    <a:pt x="151" y="2085"/>
                  </a:cubicBezTo>
                  <a:cubicBezTo>
                    <a:pt x="151" y="2072"/>
                    <a:pt x="151" y="2072"/>
                    <a:pt x="151" y="2072"/>
                  </a:cubicBezTo>
                  <a:cubicBezTo>
                    <a:pt x="142" y="2081"/>
                    <a:pt x="137" y="2090"/>
                    <a:pt x="137" y="2099"/>
                  </a:cubicBezTo>
                  <a:cubicBezTo>
                    <a:pt x="152" y="2145"/>
                    <a:pt x="179" y="2183"/>
                    <a:pt x="193" y="2230"/>
                  </a:cubicBezTo>
                  <a:cubicBezTo>
                    <a:pt x="189" y="2213"/>
                    <a:pt x="189" y="2213"/>
                    <a:pt x="189" y="2213"/>
                  </a:cubicBezTo>
                  <a:cubicBezTo>
                    <a:pt x="195" y="2208"/>
                    <a:pt x="196" y="2227"/>
                    <a:pt x="203" y="2227"/>
                  </a:cubicBezTo>
                  <a:cubicBezTo>
                    <a:pt x="195" y="2237"/>
                    <a:pt x="195" y="2237"/>
                    <a:pt x="195" y="2237"/>
                  </a:cubicBezTo>
                  <a:cubicBezTo>
                    <a:pt x="208" y="2240"/>
                    <a:pt x="208" y="2214"/>
                    <a:pt x="221" y="2221"/>
                  </a:cubicBezTo>
                  <a:cubicBezTo>
                    <a:pt x="219" y="2222"/>
                    <a:pt x="219" y="2225"/>
                    <a:pt x="220" y="2227"/>
                  </a:cubicBezTo>
                  <a:cubicBezTo>
                    <a:pt x="224" y="2218"/>
                    <a:pt x="224" y="2218"/>
                    <a:pt x="224" y="2218"/>
                  </a:cubicBezTo>
                  <a:cubicBezTo>
                    <a:pt x="219" y="2240"/>
                    <a:pt x="243" y="2257"/>
                    <a:pt x="221" y="2273"/>
                  </a:cubicBezTo>
                  <a:cubicBezTo>
                    <a:pt x="219" y="2232"/>
                    <a:pt x="184" y="2264"/>
                    <a:pt x="177" y="2228"/>
                  </a:cubicBezTo>
                  <a:cubicBezTo>
                    <a:pt x="179" y="2244"/>
                    <a:pt x="161" y="2228"/>
                    <a:pt x="156" y="2230"/>
                  </a:cubicBezTo>
                  <a:cubicBezTo>
                    <a:pt x="153" y="2242"/>
                    <a:pt x="166" y="2236"/>
                    <a:pt x="161" y="2249"/>
                  </a:cubicBezTo>
                  <a:cubicBezTo>
                    <a:pt x="152" y="2248"/>
                    <a:pt x="143" y="2220"/>
                    <a:pt x="136" y="2232"/>
                  </a:cubicBezTo>
                  <a:cubicBezTo>
                    <a:pt x="151" y="2234"/>
                    <a:pt x="148" y="2246"/>
                    <a:pt x="158" y="2252"/>
                  </a:cubicBezTo>
                  <a:cubicBezTo>
                    <a:pt x="154" y="2261"/>
                    <a:pt x="148" y="2251"/>
                    <a:pt x="144" y="2255"/>
                  </a:cubicBezTo>
                  <a:cubicBezTo>
                    <a:pt x="144" y="2261"/>
                    <a:pt x="151" y="2264"/>
                    <a:pt x="149" y="2269"/>
                  </a:cubicBezTo>
                  <a:cubicBezTo>
                    <a:pt x="140" y="2265"/>
                    <a:pt x="140" y="2265"/>
                    <a:pt x="140" y="2265"/>
                  </a:cubicBezTo>
                  <a:cubicBezTo>
                    <a:pt x="126" y="2292"/>
                    <a:pt x="153" y="2273"/>
                    <a:pt x="149" y="2304"/>
                  </a:cubicBezTo>
                  <a:cubicBezTo>
                    <a:pt x="161" y="2305"/>
                    <a:pt x="158" y="2296"/>
                    <a:pt x="156" y="2283"/>
                  </a:cubicBezTo>
                  <a:cubicBezTo>
                    <a:pt x="183" y="2277"/>
                    <a:pt x="185" y="2323"/>
                    <a:pt x="214" y="2321"/>
                  </a:cubicBezTo>
                  <a:cubicBezTo>
                    <a:pt x="218" y="2350"/>
                    <a:pt x="203" y="2313"/>
                    <a:pt x="195" y="2337"/>
                  </a:cubicBezTo>
                  <a:cubicBezTo>
                    <a:pt x="176" y="2351"/>
                    <a:pt x="176" y="2319"/>
                    <a:pt x="163" y="2312"/>
                  </a:cubicBezTo>
                  <a:cubicBezTo>
                    <a:pt x="151" y="2338"/>
                    <a:pt x="151" y="2338"/>
                    <a:pt x="151" y="2338"/>
                  </a:cubicBezTo>
                  <a:cubicBezTo>
                    <a:pt x="127" y="2329"/>
                    <a:pt x="135" y="2313"/>
                    <a:pt x="114" y="2308"/>
                  </a:cubicBezTo>
                  <a:cubicBezTo>
                    <a:pt x="112" y="2327"/>
                    <a:pt x="118" y="2325"/>
                    <a:pt x="126" y="2344"/>
                  </a:cubicBezTo>
                  <a:cubicBezTo>
                    <a:pt x="145" y="2314"/>
                    <a:pt x="141" y="2358"/>
                    <a:pt x="164" y="2341"/>
                  </a:cubicBezTo>
                  <a:cubicBezTo>
                    <a:pt x="158" y="2355"/>
                    <a:pt x="153" y="2351"/>
                    <a:pt x="153" y="2372"/>
                  </a:cubicBezTo>
                  <a:cubicBezTo>
                    <a:pt x="148" y="2358"/>
                    <a:pt x="133" y="2371"/>
                    <a:pt x="133" y="2353"/>
                  </a:cubicBezTo>
                  <a:cubicBezTo>
                    <a:pt x="135" y="2381"/>
                    <a:pt x="140" y="2374"/>
                    <a:pt x="141" y="2402"/>
                  </a:cubicBezTo>
                  <a:cubicBezTo>
                    <a:pt x="158" y="2411"/>
                    <a:pt x="163" y="2374"/>
                    <a:pt x="175" y="2408"/>
                  </a:cubicBezTo>
                  <a:cubicBezTo>
                    <a:pt x="175" y="2416"/>
                    <a:pt x="168" y="2414"/>
                    <a:pt x="169" y="2410"/>
                  </a:cubicBezTo>
                  <a:cubicBezTo>
                    <a:pt x="162" y="2434"/>
                    <a:pt x="189" y="2405"/>
                    <a:pt x="198" y="2421"/>
                  </a:cubicBezTo>
                  <a:cubicBezTo>
                    <a:pt x="200" y="2431"/>
                    <a:pt x="193" y="2435"/>
                    <a:pt x="189" y="2430"/>
                  </a:cubicBezTo>
                  <a:cubicBezTo>
                    <a:pt x="190" y="2432"/>
                    <a:pt x="191" y="2434"/>
                    <a:pt x="192" y="2435"/>
                  </a:cubicBezTo>
                  <a:cubicBezTo>
                    <a:pt x="350" y="2435"/>
                    <a:pt x="350" y="2435"/>
                    <a:pt x="350" y="2435"/>
                  </a:cubicBezTo>
                  <a:cubicBezTo>
                    <a:pt x="339" y="2429"/>
                    <a:pt x="327" y="2426"/>
                    <a:pt x="318" y="24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" name="Freeform 9"/>
          <p:cNvSpPr>
            <a:spLocks/>
          </p:cNvSpPr>
          <p:nvPr/>
        </p:nvSpPr>
        <p:spPr bwMode="auto">
          <a:xfrm>
            <a:off x="5027612" y="2282613"/>
            <a:ext cx="7207250" cy="3962403"/>
          </a:xfrm>
          <a:custGeom>
            <a:avLst/>
            <a:gdLst>
              <a:gd name="T0" fmla="*/ 3156 w 3271"/>
              <a:gd name="T1" fmla="*/ 321 h 1797"/>
              <a:gd name="T2" fmla="*/ 2903 w 3271"/>
              <a:gd name="T3" fmla="*/ 285 h 1797"/>
              <a:gd name="T4" fmla="*/ 2588 w 3271"/>
              <a:gd name="T5" fmla="*/ 264 h 1797"/>
              <a:gd name="T6" fmla="*/ 2245 w 3271"/>
              <a:gd name="T7" fmla="*/ 185 h 1797"/>
              <a:gd name="T8" fmla="*/ 2075 w 3271"/>
              <a:gd name="T9" fmla="*/ 122 h 1797"/>
              <a:gd name="T10" fmla="*/ 1752 w 3271"/>
              <a:gd name="T11" fmla="*/ 115 h 1797"/>
              <a:gd name="T12" fmla="*/ 1399 w 3271"/>
              <a:gd name="T13" fmla="*/ 176 h 1797"/>
              <a:gd name="T14" fmla="*/ 1110 w 3271"/>
              <a:gd name="T15" fmla="*/ 144 h 1797"/>
              <a:gd name="T16" fmla="*/ 854 w 3271"/>
              <a:gd name="T17" fmla="*/ 33 h 1797"/>
              <a:gd name="T18" fmla="*/ 690 w 3271"/>
              <a:gd name="T19" fmla="*/ 27 h 1797"/>
              <a:gd name="T20" fmla="*/ 634 w 3271"/>
              <a:gd name="T21" fmla="*/ 35 h 1797"/>
              <a:gd name="T22" fmla="*/ 332 w 3271"/>
              <a:gd name="T23" fmla="*/ 179 h 1797"/>
              <a:gd name="T24" fmla="*/ 342 w 3271"/>
              <a:gd name="T25" fmla="*/ 144 h 1797"/>
              <a:gd name="T26" fmla="*/ 107 w 3271"/>
              <a:gd name="T27" fmla="*/ 262 h 1797"/>
              <a:gd name="T28" fmla="*/ 73 w 3271"/>
              <a:gd name="T29" fmla="*/ 229 h 1797"/>
              <a:gd name="T30" fmla="*/ 51 w 3271"/>
              <a:gd name="T31" fmla="*/ 262 h 1797"/>
              <a:gd name="T32" fmla="*/ 31 w 3271"/>
              <a:gd name="T33" fmla="*/ 469 h 1797"/>
              <a:gd name="T34" fmla="*/ 47 w 3271"/>
              <a:gd name="T35" fmla="*/ 486 h 1797"/>
              <a:gd name="T36" fmla="*/ 44 w 3271"/>
              <a:gd name="T37" fmla="*/ 653 h 1797"/>
              <a:gd name="T38" fmla="*/ 110 w 3271"/>
              <a:gd name="T39" fmla="*/ 841 h 1797"/>
              <a:gd name="T40" fmla="*/ 152 w 3271"/>
              <a:gd name="T41" fmla="*/ 826 h 1797"/>
              <a:gd name="T42" fmla="*/ 193 w 3271"/>
              <a:gd name="T43" fmla="*/ 909 h 1797"/>
              <a:gd name="T44" fmla="*/ 292 w 3271"/>
              <a:gd name="T45" fmla="*/ 955 h 1797"/>
              <a:gd name="T46" fmla="*/ 648 w 3271"/>
              <a:gd name="T47" fmla="*/ 1001 h 1797"/>
              <a:gd name="T48" fmla="*/ 684 w 3271"/>
              <a:gd name="T49" fmla="*/ 1054 h 1797"/>
              <a:gd name="T50" fmla="*/ 834 w 3271"/>
              <a:gd name="T51" fmla="*/ 1010 h 1797"/>
              <a:gd name="T52" fmla="*/ 823 w 3271"/>
              <a:gd name="T53" fmla="*/ 1070 h 1797"/>
              <a:gd name="T54" fmla="*/ 820 w 3271"/>
              <a:gd name="T55" fmla="*/ 1095 h 1797"/>
              <a:gd name="T56" fmla="*/ 843 w 3271"/>
              <a:gd name="T57" fmla="*/ 1111 h 1797"/>
              <a:gd name="T58" fmla="*/ 924 w 3271"/>
              <a:gd name="T59" fmla="*/ 1187 h 1797"/>
              <a:gd name="T60" fmla="*/ 998 w 3271"/>
              <a:gd name="T61" fmla="*/ 1287 h 1797"/>
              <a:gd name="T62" fmla="*/ 946 w 3271"/>
              <a:gd name="T63" fmla="*/ 1424 h 1797"/>
              <a:gd name="T64" fmla="*/ 934 w 3271"/>
              <a:gd name="T65" fmla="*/ 1478 h 1797"/>
              <a:gd name="T66" fmla="*/ 1005 w 3271"/>
              <a:gd name="T67" fmla="*/ 1405 h 1797"/>
              <a:gd name="T68" fmla="*/ 849 w 3271"/>
              <a:gd name="T69" fmla="*/ 1577 h 1797"/>
              <a:gd name="T70" fmla="*/ 826 w 3271"/>
              <a:gd name="T71" fmla="*/ 1559 h 1797"/>
              <a:gd name="T72" fmla="*/ 613 w 3271"/>
              <a:gd name="T73" fmla="*/ 1678 h 1797"/>
              <a:gd name="T74" fmla="*/ 486 w 3271"/>
              <a:gd name="T75" fmla="*/ 1648 h 1797"/>
              <a:gd name="T76" fmla="*/ 101 w 3271"/>
              <a:gd name="T77" fmla="*/ 1633 h 1797"/>
              <a:gd name="T78" fmla="*/ 83 w 3271"/>
              <a:gd name="T79" fmla="*/ 1711 h 1797"/>
              <a:gd name="T80" fmla="*/ 298 w 3271"/>
              <a:gd name="T81" fmla="*/ 1767 h 1797"/>
              <a:gd name="T82" fmla="*/ 433 w 3271"/>
              <a:gd name="T83" fmla="*/ 1709 h 1797"/>
              <a:gd name="T84" fmla="*/ 746 w 3271"/>
              <a:gd name="T85" fmla="*/ 1703 h 1797"/>
              <a:gd name="T86" fmla="*/ 917 w 3271"/>
              <a:gd name="T87" fmla="*/ 1614 h 1797"/>
              <a:gd name="T88" fmla="*/ 1051 w 3271"/>
              <a:gd name="T89" fmla="*/ 1511 h 1797"/>
              <a:gd name="T90" fmla="*/ 1094 w 3271"/>
              <a:gd name="T91" fmla="*/ 1395 h 1797"/>
              <a:gd name="T92" fmla="*/ 1063 w 3271"/>
              <a:gd name="T93" fmla="*/ 1144 h 1797"/>
              <a:gd name="T94" fmla="*/ 1024 w 3271"/>
              <a:gd name="T95" fmla="*/ 1079 h 1797"/>
              <a:gd name="T96" fmla="*/ 753 w 3271"/>
              <a:gd name="T97" fmla="*/ 889 h 1797"/>
              <a:gd name="T98" fmla="*/ 655 w 3271"/>
              <a:gd name="T99" fmla="*/ 855 h 1797"/>
              <a:gd name="T100" fmla="*/ 504 w 3271"/>
              <a:gd name="T101" fmla="*/ 827 h 1797"/>
              <a:gd name="T102" fmla="*/ 347 w 3271"/>
              <a:gd name="T103" fmla="*/ 808 h 1797"/>
              <a:gd name="T104" fmla="*/ 277 w 3271"/>
              <a:gd name="T105" fmla="*/ 729 h 1797"/>
              <a:gd name="T106" fmla="*/ 248 w 3271"/>
              <a:gd name="T107" fmla="*/ 476 h 1797"/>
              <a:gd name="T108" fmla="*/ 235 w 3271"/>
              <a:gd name="T109" fmla="*/ 477 h 1797"/>
              <a:gd name="T110" fmla="*/ 264 w 3271"/>
              <a:gd name="T111" fmla="*/ 413 h 1797"/>
              <a:gd name="T112" fmla="*/ 398 w 3271"/>
              <a:gd name="T113" fmla="*/ 307 h 1797"/>
              <a:gd name="T114" fmla="*/ 573 w 3271"/>
              <a:gd name="T115" fmla="*/ 255 h 1797"/>
              <a:gd name="T116" fmla="*/ 869 w 3271"/>
              <a:gd name="T117" fmla="*/ 274 h 1797"/>
              <a:gd name="T118" fmla="*/ 1194 w 3271"/>
              <a:gd name="T119" fmla="*/ 354 h 1797"/>
              <a:gd name="T120" fmla="*/ 2646 w 3271"/>
              <a:gd name="T121" fmla="*/ 517 h 1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71" h="1797">
                <a:moveTo>
                  <a:pt x="3205" y="401"/>
                </a:moveTo>
                <a:cubicBezTo>
                  <a:pt x="3230" y="403"/>
                  <a:pt x="3252" y="399"/>
                  <a:pt x="3271" y="395"/>
                </a:cubicBezTo>
                <a:cubicBezTo>
                  <a:pt x="3271" y="393"/>
                  <a:pt x="3271" y="393"/>
                  <a:pt x="3271" y="393"/>
                </a:cubicBezTo>
                <a:cubicBezTo>
                  <a:pt x="3248" y="385"/>
                  <a:pt x="3257" y="378"/>
                  <a:pt x="3271" y="371"/>
                </a:cubicBezTo>
                <a:cubicBezTo>
                  <a:pt x="3271" y="358"/>
                  <a:pt x="3271" y="358"/>
                  <a:pt x="3271" y="358"/>
                </a:cubicBezTo>
                <a:cubicBezTo>
                  <a:pt x="3264" y="359"/>
                  <a:pt x="3258" y="361"/>
                  <a:pt x="3252" y="362"/>
                </a:cubicBezTo>
                <a:cubicBezTo>
                  <a:pt x="3239" y="365"/>
                  <a:pt x="3226" y="369"/>
                  <a:pt x="3210" y="371"/>
                </a:cubicBezTo>
                <a:cubicBezTo>
                  <a:pt x="3173" y="356"/>
                  <a:pt x="3215" y="334"/>
                  <a:pt x="3226" y="332"/>
                </a:cubicBezTo>
                <a:cubicBezTo>
                  <a:pt x="3208" y="334"/>
                  <a:pt x="3190" y="337"/>
                  <a:pt x="3173" y="341"/>
                </a:cubicBezTo>
                <a:cubicBezTo>
                  <a:pt x="3156" y="345"/>
                  <a:pt x="3141" y="349"/>
                  <a:pt x="3130" y="351"/>
                </a:cubicBezTo>
                <a:cubicBezTo>
                  <a:pt x="3160" y="334"/>
                  <a:pt x="3156" y="326"/>
                  <a:pt x="3183" y="312"/>
                </a:cubicBezTo>
                <a:cubicBezTo>
                  <a:pt x="3155" y="297"/>
                  <a:pt x="3148" y="311"/>
                  <a:pt x="3133" y="317"/>
                </a:cubicBezTo>
                <a:cubicBezTo>
                  <a:pt x="3141" y="316"/>
                  <a:pt x="3154" y="316"/>
                  <a:pt x="3156" y="321"/>
                </a:cubicBezTo>
                <a:cubicBezTo>
                  <a:pt x="3122" y="314"/>
                  <a:pt x="3123" y="347"/>
                  <a:pt x="3103" y="359"/>
                </a:cubicBezTo>
                <a:cubicBezTo>
                  <a:pt x="3091" y="353"/>
                  <a:pt x="3073" y="347"/>
                  <a:pt x="3059" y="340"/>
                </a:cubicBezTo>
                <a:cubicBezTo>
                  <a:pt x="3046" y="335"/>
                  <a:pt x="3037" y="328"/>
                  <a:pt x="3036" y="321"/>
                </a:cubicBezTo>
                <a:cubicBezTo>
                  <a:pt x="3034" y="337"/>
                  <a:pt x="3034" y="337"/>
                  <a:pt x="3034" y="337"/>
                </a:cubicBezTo>
                <a:cubicBezTo>
                  <a:pt x="3003" y="338"/>
                  <a:pt x="3020" y="325"/>
                  <a:pt x="3016" y="317"/>
                </a:cubicBezTo>
                <a:cubicBezTo>
                  <a:pt x="3003" y="329"/>
                  <a:pt x="3014" y="351"/>
                  <a:pt x="2963" y="349"/>
                </a:cubicBezTo>
                <a:cubicBezTo>
                  <a:pt x="2975" y="318"/>
                  <a:pt x="2918" y="339"/>
                  <a:pt x="2924" y="310"/>
                </a:cubicBezTo>
                <a:cubicBezTo>
                  <a:pt x="2900" y="308"/>
                  <a:pt x="2886" y="323"/>
                  <a:pt x="2862" y="315"/>
                </a:cubicBezTo>
                <a:cubicBezTo>
                  <a:pt x="2837" y="294"/>
                  <a:pt x="2906" y="281"/>
                  <a:pt x="2920" y="289"/>
                </a:cubicBezTo>
                <a:cubicBezTo>
                  <a:pt x="2954" y="293"/>
                  <a:pt x="2913" y="301"/>
                  <a:pt x="2927" y="303"/>
                </a:cubicBezTo>
                <a:cubicBezTo>
                  <a:pt x="2961" y="299"/>
                  <a:pt x="2961" y="299"/>
                  <a:pt x="2961" y="299"/>
                </a:cubicBezTo>
                <a:cubicBezTo>
                  <a:pt x="2944" y="290"/>
                  <a:pt x="2909" y="278"/>
                  <a:pt x="2916" y="265"/>
                </a:cubicBezTo>
                <a:cubicBezTo>
                  <a:pt x="2881" y="266"/>
                  <a:pt x="2940" y="283"/>
                  <a:pt x="2903" y="285"/>
                </a:cubicBezTo>
                <a:cubicBezTo>
                  <a:pt x="2882" y="274"/>
                  <a:pt x="2882" y="274"/>
                  <a:pt x="2882" y="274"/>
                </a:cubicBezTo>
                <a:cubicBezTo>
                  <a:pt x="2844" y="276"/>
                  <a:pt x="2886" y="298"/>
                  <a:pt x="2837" y="294"/>
                </a:cubicBezTo>
                <a:cubicBezTo>
                  <a:pt x="2872" y="285"/>
                  <a:pt x="2786" y="286"/>
                  <a:pt x="2792" y="264"/>
                </a:cubicBezTo>
                <a:cubicBezTo>
                  <a:pt x="2786" y="291"/>
                  <a:pt x="2706" y="254"/>
                  <a:pt x="2692" y="274"/>
                </a:cubicBezTo>
                <a:cubicBezTo>
                  <a:pt x="2717" y="284"/>
                  <a:pt x="2717" y="284"/>
                  <a:pt x="2717" y="284"/>
                </a:cubicBezTo>
                <a:cubicBezTo>
                  <a:pt x="2713" y="271"/>
                  <a:pt x="2713" y="271"/>
                  <a:pt x="2713" y="271"/>
                </a:cubicBezTo>
                <a:cubicBezTo>
                  <a:pt x="2741" y="275"/>
                  <a:pt x="2765" y="272"/>
                  <a:pt x="2792" y="281"/>
                </a:cubicBezTo>
                <a:cubicBezTo>
                  <a:pt x="2768" y="287"/>
                  <a:pt x="2796" y="305"/>
                  <a:pt x="2769" y="309"/>
                </a:cubicBezTo>
                <a:cubicBezTo>
                  <a:pt x="2717" y="317"/>
                  <a:pt x="2758" y="293"/>
                  <a:pt x="2751" y="292"/>
                </a:cubicBezTo>
                <a:cubicBezTo>
                  <a:pt x="2710" y="300"/>
                  <a:pt x="2710" y="300"/>
                  <a:pt x="2710" y="300"/>
                </a:cubicBezTo>
                <a:cubicBezTo>
                  <a:pt x="2734" y="315"/>
                  <a:pt x="2734" y="315"/>
                  <a:pt x="2734" y="315"/>
                </a:cubicBezTo>
                <a:cubicBezTo>
                  <a:pt x="2703" y="315"/>
                  <a:pt x="2662" y="309"/>
                  <a:pt x="2620" y="301"/>
                </a:cubicBezTo>
                <a:cubicBezTo>
                  <a:pt x="2561" y="274"/>
                  <a:pt x="2630" y="287"/>
                  <a:pt x="2588" y="264"/>
                </a:cubicBezTo>
                <a:cubicBezTo>
                  <a:pt x="2567" y="267"/>
                  <a:pt x="2571" y="274"/>
                  <a:pt x="2543" y="268"/>
                </a:cubicBezTo>
                <a:cubicBezTo>
                  <a:pt x="2557" y="278"/>
                  <a:pt x="2571" y="269"/>
                  <a:pt x="2581" y="272"/>
                </a:cubicBezTo>
                <a:cubicBezTo>
                  <a:pt x="2592" y="291"/>
                  <a:pt x="2529" y="271"/>
                  <a:pt x="2530" y="288"/>
                </a:cubicBezTo>
                <a:cubicBezTo>
                  <a:pt x="2519" y="279"/>
                  <a:pt x="2522" y="273"/>
                  <a:pt x="2533" y="268"/>
                </a:cubicBezTo>
                <a:cubicBezTo>
                  <a:pt x="2484" y="266"/>
                  <a:pt x="2439" y="256"/>
                  <a:pt x="2424" y="232"/>
                </a:cubicBezTo>
                <a:cubicBezTo>
                  <a:pt x="2400" y="250"/>
                  <a:pt x="2400" y="250"/>
                  <a:pt x="2400" y="250"/>
                </a:cubicBezTo>
                <a:cubicBezTo>
                  <a:pt x="2359" y="240"/>
                  <a:pt x="2374" y="237"/>
                  <a:pt x="2390" y="234"/>
                </a:cubicBezTo>
                <a:cubicBezTo>
                  <a:pt x="2407" y="231"/>
                  <a:pt x="2425" y="228"/>
                  <a:pt x="2392" y="216"/>
                </a:cubicBezTo>
                <a:cubicBezTo>
                  <a:pt x="2363" y="209"/>
                  <a:pt x="2335" y="206"/>
                  <a:pt x="2321" y="213"/>
                </a:cubicBezTo>
                <a:cubicBezTo>
                  <a:pt x="2346" y="217"/>
                  <a:pt x="2346" y="217"/>
                  <a:pt x="2346" y="217"/>
                </a:cubicBezTo>
                <a:cubicBezTo>
                  <a:pt x="2325" y="225"/>
                  <a:pt x="2325" y="234"/>
                  <a:pt x="2294" y="237"/>
                </a:cubicBezTo>
                <a:cubicBezTo>
                  <a:pt x="2273" y="232"/>
                  <a:pt x="2286" y="220"/>
                  <a:pt x="2259" y="227"/>
                </a:cubicBezTo>
                <a:cubicBezTo>
                  <a:pt x="2208" y="211"/>
                  <a:pt x="2228" y="199"/>
                  <a:pt x="2245" y="185"/>
                </a:cubicBezTo>
                <a:cubicBezTo>
                  <a:pt x="2223" y="184"/>
                  <a:pt x="2195" y="180"/>
                  <a:pt x="2190" y="188"/>
                </a:cubicBezTo>
                <a:cubicBezTo>
                  <a:pt x="2190" y="183"/>
                  <a:pt x="2195" y="174"/>
                  <a:pt x="2208" y="170"/>
                </a:cubicBezTo>
                <a:cubicBezTo>
                  <a:pt x="2250" y="198"/>
                  <a:pt x="2228" y="151"/>
                  <a:pt x="2243" y="176"/>
                </a:cubicBezTo>
                <a:cubicBezTo>
                  <a:pt x="2253" y="178"/>
                  <a:pt x="2253" y="178"/>
                  <a:pt x="2253" y="178"/>
                </a:cubicBezTo>
                <a:cubicBezTo>
                  <a:pt x="2254" y="177"/>
                  <a:pt x="2255" y="176"/>
                  <a:pt x="2256" y="175"/>
                </a:cubicBezTo>
                <a:cubicBezTo>
                  <a:pt x="2238" y="168"/>
                  <a:pt x="2238" y="161"/>
                  <a:pt x="2244" y="155"/>
                </a:cubicBezTo>
                <a:cubicBezTo>
                  <a:pt x="2225" y="162"/>
                  <a:pt x="2225" y="162"/>
                  <a:pt x="2225" y="162"/>
                </a:cubicBezTo>
                <a:cubicBezTo>
                  <a:pt x="2214" y="141"/>
                  <a:pt x="2214" y="141"/>
                  <a:pt x="2214" y="141"/>
                </a:cubicBezTo>
                <a:cubicBezTo>
                  <a:pt x="2198" y="136"/>
                  <a:pt x="2184" y="152"/>
                  <a:pt x="2177" y="139"/>
                </a:cubicBezTo>
                <a:cubicBezTo>
                  <a:pt x="2153" y="120"/>
                  <a:pt x="2217" y="118"/>
                  <a:pt x="2156" y="103"/>
                </a:cubicBezTo>
                <a:cubicBezTo>
                  <a:pt x="2123" y="96"/>
                  <a:pt x="2106" y="101"/>
                  <a:pt x="2093" y="106"/>
                </a:cubicBezTo>
                <a:cubicBezTo>
                  <a:pt x="2079" y="111"/>
                  <a:pt x="2068" y="117"/>
                  <a:pt x="2046" y="112"/>
                </a:cubicBezTo>
                <a:cubicBezTo>
                  <a:pt x="2050" y="119"/>
                  <a:pt x="2061" y="119"/>
                  <a:pt x="2075" y="122"/>
                </a:cubicBezTo>
                <a:cubicBezTo>
                  <a:pt x="2059" y="128"/>
                  <a:pt x="2084" y="139"/>
                  <a:pt x="2059" y="142"/>
                </a:cubicBezTo>
                <a:cubicBezTo>
                  <a:pt x="2047" y="124"/>
                  <a:pt x="1999" y="119"/>
                  <a:pt x="1963" y="116"/>
                </a:cubicBezTo>
                <a:cubicBezTo>
                  <a:pt x="1974" y="108"/>
                  <a:pt x="1951" y="96"/>
                  <a:pt x="1963" y="92"/>
                </a:cubicBezTo>
                <a:cubicBezTo>
                  <a:pt x="1945" y="92"/>
                  <a:pt x="1927" y="93"/>
                  <a:pt x="1919" y="100"/>
                </a:cubicBezTo>
                <a:cubicBezTo>
                  <a:pt x="1955" y="110"/>
                  <a:pt x="1937" y="112"/>
                  <a:pt x="1917" y="114"/>
                </a:cubicBezTo>
                <a:cubicBezTo>
                  <a:pt x="1896" y="117"/>
                  <a:pt x="1874" y="119"/>
                  <a:pt x="1902" y="131"/>
                </a:cubicBezTo>
                <a:cubicBezTo>
                  <a:pt x="1845" y="124"/>
                  <a:pt x="1835" y="107"/>
                  <a:pt x="1801" y="95"/>
                </a:cubicBezTo>
                <a:cubicBezTo>
                  <a:pt x="1803" y="90"/>
                  <a:pt x="1867" y="90"/>
                  <a:pt x="1817" y="78"/>
                </a:cubicBezTo>
                <a:cubicBezTo>
                  <a:pt x="1758" y="91"/>
                  <a:pt x="1825" y="104"/>
                  <a:pt x="1778" y="122"/>
                </a:cubicBezTo>
                <a:cubicBezTo>
                  <a:pt x="1814" y="132"/>
                  <a:pt x="1814" y="132"/>
                  <a:pt x="1814" y="132"/>
                </a:cubicBezTo>
                <a:cubicBezTo>
                  <a:pt x="1815" y="143"/>
                  <a:pt x="1799" y="143"/>
                  <a:pt x="1782" y="140"/>
                </a:cubicBezTo>
                <a:cubicBezTo>
                  <a:pt x="1765" y="138"/>
                  <a:pt x="1746" y="134"/>
                  <a:pt x="1741" y="136"/>
                </a:cubicBezTo>
                <a:cubicBezTo>
                  <a:pt x="1719" y="128"/>
                  <a:pt x="1773" y="132"/>
                  <a:pt x="1752" y="115"/>
                </a:cubicBezTo>
                <a:cubicBezTo>
                  <a:pt x="1719" y="107"/>
                  <a:pt x="1701" y="120"/>
                  <a:pt x="1680" y="109"/>
                </a:cubicBezTo>
                <a:cubicBezTo>
                  <a:pt x="1702" y="96"/>
                  <a:pt x="1688" y="101"/>
                  <a:pt x="1713" y="90"/>
                </a:cubicBezTo>
                <a:cubicBezTo>
                  <a:pt x="1634" y="83"/>
                  <a:pt x="1719" y="72"/>
                  <a:pt x="1659" y="58"/>
                </a:cubicBezTo>
                <a:cubicBezTo>
                  <a:pt x="1640" y="59"/>
                  <a:pt x="1651" y="73"/>
                  <a:pt x="1621" y="67"/>
                </a:cubicBezTo>
                <a:cubicBezTo>
                  <a:pt x="1637" y="85"/>
                  <a:pt x="1634" y="90"/>
                  <a:pt x="1684" y="95"/>
                </a:cubicBezTo>
                <a:cubicBezTo>
                  <a:pt x="1675" y="106"/>
                  <a:pt x="1658" y="103"/>
                  <a:pt x="1640" y="99"/>
                </a:cubicBezTo>
                <a:cubicBezTo>
                  <a:pt x="1622" y="95"/>
                  <a:pt x="1601" y="89"/>
                  <a:pt x="1583" y="95"/>
                </a:cubicBezTo>
                <a:cubicBezTo>
                  <a:pt x="1611" y="99"/>
                  <a:pt x="1592" y="100"/>
                  <a:pt x="1622" y="99"/>
                </a:cubicBezTo>
                <a:cubicBezTo>
                  <a:pt x="1624" y="119"/>
                  <a:pt x="1635" y="123"/>
                  <a:pt x="1606" y="139"/>
                </a:cubicBezTo>
                <a:cubicBezTo>
                  <a:pt x="1639" y="137"/>
                  <a:pt x="1655" y="117"/>
                  <a:pt x="1701" y="127"/>
                </a:cubicBezTo>
                <a:cubicBezTo>
                  <a:pt x="1712" y="148"/>
                  <a:pt x="1643" y="137"/>
                  <a:pt x="1640" y="163"/>
                </a:cubicBezTo>
                <a:cubicBezTo>
                  <a:pt x="1616" y="174"/>
                  <a:pt x="1561" y="159"/>
                  <a:pt x="1536" y="147"/>
                </a:cubicBezTo>
                <a:cubicBezTo>
                  <a:pt x="1490" y="159"/>
                  <a:pt x="1435" y="155"/>
                  <a:pt x="1399" y="176"/>
                </a:cubicBezTo>
                <a:cubicBezTo>
                  <a:pt x="1368" y="166"/>
                  <a:pt x="1285" y="181"/>
                  <a:pt x="1225" y="169"/>
                </a:cubicBezTo>
                <a:cubicBezTo>
                  <a:pt x="1220" y="163"/>
                  <a:pt x="1204" y="159"/>
                  <a:pt x="1192" y="156"/>
                </a:cubicBezTo>
                <a:cubicBezTo>
                  <a:pt x="1186" y="155"/>
                  <a:pt x="1182" y="153"/>
                  <a:pt x="1181" y="151"/>
                </a:cubicBezTo>
                <a:cubicBezTo>
                  <a:pt x="1180" y="150"/>
                  <a:pt x="1181" y="149"/>
                  <a:pt x="1183" y="148"/>
                </a:cubicBezTo>
                <a:cubicBezTo>
                  <a:pt x="1184" y="148"/>
                  <a:pt x="1186" y="147"/>
                  <a:pt x="1189" y="146"/>
                </a:cubicBezTo>
                <a:cubicBezTo>
                  <a:pt x="1183" y="147"/>
                  <a:pt x="1174" y="147"/>
                  <a:pt x="1165" y="147"/>
                </a:cubicBezTo>
                <a:cubicBezTo>
                  <a:pt x="1154" y="148"/>
                  <a:pt x="1145" y="150"/>
                  <a:pt x="1150" y="156"/>
                </a:cubicBezTo>
                <a:cubicBezTo>
                  <a:pt x="1156" y="153"/>
                  <a:pt x="1161" y="157"/>
                  <a:pt x="1171" y="158"/>
                </a:cubicBezTo>
                <a:cubicBezTo>
                  <a:pt x="1160" y="171"/>
                  <a:pt x="1160" y="171"/>
                  <a:pt x="1160" y="171"/>
                </a:cubicBezTo>
                <a:cubicBezTo>
                  <a:pt x="1146" y="166"/>
                  <a:pt x="1131" y="166"/>
                  <a:pt x="1116" y="166"/>
                </a:cubicBezTo>
                <a:cubicBezTo>
                  <a:pt x="1108" y="166"/>
                  <a:pt x="1101" y="166"/>
                  <a:pt x="1093" y="165"/>
                </a:cubicBezTo>
                <a:cubicBezTo>
                  <a:pt x="1086" y="163"/>
                  <a:pt x="1079" y="161"/>
                  <a:pt x="1073" y="158"/>
                </a:cubicBezTo>
                <a:cubicBezTo>
                  <a:pt x="1067" y="145"/>
                  <a:pt x="1125" y="161"/>
                  <a:pt x="1110" y="144"/>
                </a:cubicBezTo>
                <a:cubicBezTo>
                  <a:pt x="1102" y="148"/>
                  <a:pt x="1090" y="150"/>
                  <a:pt x="1075" y="151"/>
                </a:cubicBezTo>
                <a:cubicBezTo>
                  <a:pt x="1060" y="151"/>
                  <a:pt x="1043" y="150"/>
                  <a:pt x="1025" y="148"/>
                </a:cubicBezTo>
                <a:cubicBezTo>
                  <a:pt x="990" y="143"/>
                  <a:pt x="955" y="134"/>
                  <a:pt x="939" y="125"/>
                </a:cubicBezTo>
                <a:cubicBezTo>
                  <a:pt x="917" y="116"/>
                  <a:pt x="918" y="98"/>
                  <a:pt x="909" y="93"/>
                </a:cubicBezTo>
                <a:cubicBezTo>
                  <a:pt x="870" y="85"/>
                  <a:pt x="870" y="85"/>
                  <a:pt x="870" y="85"/>
                </a:cubicBezTo>
                <a:cubicBezTo>
                  <a:pt x="866" y="78"/>
                  <a:pt x="867" y="71"/>
                  <a:pt x="862" y="62"/>
                </a:cubicBezTo>
                <a:cubicBezTo>
                  <a:pt x="843" y="54"/>
                  <a:pt x="828" y="57"/>
                  <a:pt x="815" y="57"/>
                </a:cubicBezTo>
                <a:cubicBezTo>
                  <a:pt x="802" y="52"/>
                  <a:pt x="794" y="47"/>
                  <a:pt x="791" y="43"/>
                </a:cubicBezTo>
                <a:cubicBezTo>
                  <a:pt x="787" y="39"/>
                  <a:pt x="787" y="35"/>
                  <a:pt x="789" y="33"/>
                </a:cubicBezTo>
                <a:cubicBezTo>
                  <a:pt x="795" y="27"/>
                  <a:pt x="810" y="23"/>
                  <a:pt x="825" y="20"/>
                </a:cubicBezTo>
                <a:cubicBezTo>
                  <a:pt x="825" y="20"/>
                  <a:pt x="827" y="21"/>
                  <a:pt x="830" y="22"/>
                </a:cubicBezTo>
                <a:cubicBezTo>
                  <a:pt x="833" y="23"/>
                  <a:pt x="836" y="25"/>
                  <a:pt x="840" y="27"/>
                </a:cubicBezTo>
                <a:cubicBezTo>
                  <a:pt x="847" y="30"/>
                  <a:pt x="854" y="33"/>
                  <a:pt x="854" y="33"/>
                </a:cubicBezTo>
                <a:cubicBezTo>
                  <a:pt x="878" y="30"/>
                  <a:pt x="908" y="41"/>
                  <a:pt x="894" y="21"/>
                </a:cubicBezTo>
                <a:cubicBezTo>
                  <a:pt x="879" y="19"/>
                  <a:pt x="877" y="26"/>
                  <a:pt x="871" y="28"/>
                </a:cubicBezTo>
                <a:cubicBezTo>
                  <a:pt x="856" y="15"/>
                  <a:pt x="856" y="15"/>
                  <a:pt x="856" y="15"/>
                </a:cubicBezTo>
                <a:cubicBezTo>
                  <a:pt x="851" y="15"/>
                  <a:pt x="844" y="15"/>
                  <a:pt x="836" y="15"/>
                </a:cubicBezTo>
                <a:cubicBezTo>
                  <a:pt x="829" y="15"/>
                  <a:pt x="821" y="15"/>
                  <a:pt x="813" y="15"/>
                </a:cubicBezTo>
                <a:cubicBezTo>
                  <a:pt x="806" y="16"/>
                  <a:pt x="799" y="16"/>
                  <a:pt x="794" y="17"/>
                </a:cubicBezTo>
                <a:cubicBezTo>
                  <a:pt x="790" y="19"/>
                  <a:pt x="787" y="21"/>
                  <a:pt x="788" y="24"/>
                </a:cubicBezTo>
                <a:cubicBezTo>
                  <a:pt x="770" y="17"/>
                  <a:pt x="749" y="13"/>
                  <a:pt x="729" y="11"/>
                </a:cubicBezTo>
                <a:cubicBezTo>
                  <a:pt x="724" y="10"/>
                  <a:pt x="718" y="10"/>
                  <a:pt x="713" y="9"/>
                </a:cubicBezTo>
                <a:cubicBezTo>
                  <a:pt x="708" y="8"/>
                  <a:pt x="704" y="7"/>
                  <a:pt x="699" y="7"/>
                </a:cubicBezTo>
                <a:cubicBezTo>
                  <a:pt x="689" y="5"/>
                  <a:pt x="679" y="3"/>
                  <a:pt x="670" y="0"/>
                </a:cubicBezTo>
                <a:cubicBezTo>
                  <a:pt x="694" y="10"/>
                  <a:pt x="663" y="13"/>
                  <a:pt x="669" y="23"/>
                </a:cubicBezTo>
                <a:cubicBezTo>
                  <a:pt x="669" y="23"/>
                  <a:pt x="680" y="25"/>
                  <a:pt x="690" y="27"/>
                </a:cubicBezTo>
                <a:cubicBezTo>
                  <a:pt x="695" y="28"/>
                  <a:pt x="700" y="29"/>
                  <a:pt x="704" y="30"/>
                </a:cubicBezTo>
                <a:cubicBezTo>
                  <a:pt x="708" y="31"/>
                  <a:pt x="711" y="31"/>
                  <a:pt x="711" y="31"/>
                </a:cubicBezTo>
                <a:cubicBezTo>
                  <a:pt x="702" y="31"/>
                  <a:pt x="693" y="31"/>
                  <a:pt x="683" y="32"/>
                </a:cubicBezTo>
                <a:cubicBezTo>
                  <a:pt x="678" y="32"/>
                  <a:pt x="673" y="32"/>
                  <a:pt x="668" y="32"/>
                </a:cubicBezTo>
                <a:cubicBezTo>
                  <a:pt x="663" y="33"/>
                  <a:pt x="658" y="33"/>
                  <a:pt x="653" y="33"/>
                </a:cubicBezTo>
                <a:cubicBezTo>
                  <a:pt x="643" y="33"/>
                  <a:pt x="633" y="34"/>
                  <a:pt x="623" y="33"/>
                </a:cubicBezTo>
                <a:cubicBezTo>
                  <a:pt x="613" y="32"/>
                  <a:pt x="604" y="32"/>
                  <a:pt x="596" y="30"/>
                </a:cubicBezTo>
                <a:cubicBezTo>
                  <a:pt x="600" y="22"/>
                  <a:pt x="601" y="19"/>
                  <a:pt x="584" y="12"/>
                </a:cubicBezTo>
                <a:cubicBezTo>
                  <a:pt x="596" y="17"/>
                  <a:pt x="581" y="21"/>
                  <a:pt x="570" y="26"/>
                </a:cubicBezTo>
                <a:cubicBezTo>
                  <a:pt x="559" y="31"/>
                  <a:pt x="551" y="35"/>
                  <a:pt x="576" y="41"/>
                </a:cubicBezTo>
                <a:cubicBezTo>
                  <a:pt x="585" y="38"/>
                  <a:pt x="594" y="36"/>
                  <a:pt x="603" y="35"/>
                </a:cubicBezTo>
                <a:cubicBezTo>
                  <a:pt x="608" y="35"/>
                  <a:pt x="612" y="34"/>
                  <a:pt x="618" y="34"/>
                </a:cubicBezTo>
                <a:cubicBezTo>
                  <a:pt x="623" y="34"/>
                  <a:pt x="628" y="34"/>
                  <a:pt x="634" y="35"/>
                </a:cubicBezTo>
                <a:cubicBezTo>
                  <a:pt x="649" y="53"/>
                  <a:pt x="612" y="53"/>
                  <a:pt x="593" y="64"/>
                </a:cubicBezTo>
                <a:cubicBezTo>
                  <a:pt x="581" y="67"/>
                  <a:pt x="563" y="70"/>
                  <a:pt x="543" y="75"/>
                </a:cubicBezTo>
                <a:cubicBezTo>
                  <a:pt x="524" y="80"/>
                  <a:pt x="505" y="86"/>
                  <a:pt x="490" y="93"/>
                </a:cubicBezTo>
                <a:cubicBezTo>
                  <a:pt x="479" y="93"/>
                  <a:pt x="471" y="89"/>
                  <a:pt x="462" y="87"/>
                </a:cubicBezTo>
                <a:cubicBezTo>
                  <a:pt x="457" y="87"/>
                  <a:pt x="452" y="86"/>
                  <a:pt x="446" y="88"/>
                </a:cubicBezTo>
                <a:cubicBezTo>
                  <a:pt x="441" y="89"/>
                  <a:pt x="434" y="92"/>
                  <a:pt x="427" y="97"/>
                </a:cubicBezTo>
                <a:cubicBezTo>
                  <a:pt x="450" y="99"/>
                  <a:pt x="442" y="108"/>
                  <a:pt x="428" y="120"/>
                </a:cubicBezTo>
                <a:cubicBezTo>
                  <a:pt x="420" y="126"/>
                  <a:pt x="412" y="133"/>
                  <a:pt x="405" y="139"/>
                </a:cubicBezTo>
                <a:cubicBezTo>
                  <a:pt x="398" y="146"/>
                  <a:pt x="392" y="152"/>
                  <a:pt x="391" y="157"/>
                </a:cubicBezTo>
                <a:cubicBezTo>
                  <a:pt x="375" y="159"/>
                  <a:pt x="364" y="168"/>
                  <a:pt x="354" y="175"/>
                </a:cubicBezTo>
                <a:cubicBezTo>
                  <a:pt x="349" y="179"/>
                  <a:pt x="344" y="183"/>
                  <a:pt x="339" y="185"/>
                </a:cubicBezTo>
                <a:cubicBezTo>
                  <a:pt x="333" y="188"/>
                  <a:pt x="327" y="189"/>
                  <a:pt x="320" y="189"/>
                </a:cubicBezTo>
                <a:cubicBezTo>
                  <a:pt x="322" y="186"/>
                  <a:pt x="327" y="182"/>
                  <a:pt x="332" y="179"/>
                </a:cubicBezTo>
                <a:cubicBezTo>
                  <a:pt x="338" y="175"/>
                  <a:pt x="345" y="171"/>
                  <a:pt x="351" y="167"/>
                </a:cubicBezTo>
                <a:cubicBezTo>
                  <a:pt x="365" y="158"/>
                  <a:pt x="378" y="150"/>
                  <a:pt x="382" y="141"/>
                </a:cubicBezTo>
                <a:cubicBezTo>
                  <a:pt x="381" y="135"/>
                  <a:pt x="375" y="128"/>
                  <a:pt x="376" y="120"/>
                </a:cubicBezTo>
                <a:cubicBezTo>
                  <a:pt x="376" y="116"/>
                  <a:pt x="378" y="112"/>
                  <a:pt x="382" y="107"/>
                </a:cubicBezTo>
                <a:cubicBezTo>
                  <a:pt x="385" y="105"/>
                  <a:pt x="388" y="102"/>
                  <a:pt x="392" y="99"/>
                </a:cubicBezTo>
                <a:cubicBezTo>
                  <a:pt x="396" y="97"/>
                  <a:pt x="401" y="94"/>
                  <a:pt x="407" y="91"/>
                </a:cubicBezTo>
                <a:cubicBezTo>
                  <a:pt x="399" y="93"/>
                  <a:pt x="393" y="95"/>
                  <a:pt x="387" y="96"/>
                </a:cubicBezTo>
                <a:cubicBezTo>
                  <a:pt x="382" y="98"/>
                  <a:pt x="378" y="100"/>
                  <a:pt x="375" y="101"/>
                </a:cubicBezTo>
                <a:cubicBezTo>
                  <a:pt x="369" y="104"/>
                  <a:pt x="366" y="107"/>
                  <a:pt x="365" y="110"/>
                </a:cubicBezTo>
                <a:cubicBezTo>
                  <a:pt x="362" y="116"/>
                  <a:pt x="363" y="121"/>
                  <a:pt x="351" y="129"/>
                </a:cubicBezTo>
                <a:cubicBezTo>
                  <a:pt x="370" y="119"/>
                  <a:pt x="370" y="119"/>
                  <a:pt x="370" y="119"/>
                </a:cubicBezTo>
                <a:cubicBezTo>
                  <a:pt x="363" y="127"/>
                  <a:pt x="383" y="129"/>
                  <a:pt x="366" y="136"/>
                </a:cubicBezTo>
                <a:cubicBezTo>
                  <a:pt x="357" y="139"/>
                  <a:pt x="349" y="142"/>
                  <a:pt x="342" y="144"/>
                </a:cubicBezTo>
                <a:cubicBezTo>
                  <a:pt x="335" y="146"/>
                  <a:pt x="329" y="148"/>
                  <a:pt x="323" y="150"/>
                </a:cubicBezTo>
                <a:cubicBezTo>
                  <a:pt x="311" y="153"/>
                  <a:pt x="301" y="155"/>
                  <a:pt x="292" y="156"/>
                </a:cubicBezTo>
                <a:cubicBezTo>
                  <a:pt x="273" y="160"/>
                  <a:pt x="256" y="161"/>
                  <a:pt x="230" y="168"/>
                </a:cubicBezTo>
                <a:cubicBezTo>
                  <a:pt x="237" y="168"/>
                  <a:pt x="237" y="174"/>
                  <a:pt x="233" y="180"/>
                </a:cubicBezTo>
                <a:cubicBezTo>
                  <a:pt x="230" y="185"/>
                  <a:pt x="224" y="192"/>
                  <a:pt x="219" y="195"/>
                </a:cubicBezTo>
                <a:cubicBezTo>
                  <a:pt x="196" y="204"/>
                  <a:pt x="193" y="199"/>
                  <a:pt x="190" y="192"/>
                </a:cubicBezTo>
                <a:cubicBezTo>
                  <a:pt x="188" y="184"/>
                  <a:pt x="188" y="174"/>
                  <a:pt x="170" y="176"/>
                </a:cubicBezTo>
                <a:cubicBezTo>
                  <a:pt x="168" y="181"/>
                  <a:pt x="164" y="186"/>
                  <a:pt x="161" y="190"/>
                </a:cubicBezTo>
                <a:cubicBezTo>
                  <a:pt x="157" y="195"/>
                  <a:pt x="153" y="199"/>
                  <a:pt x="150" y="203"/>
                </a:cubicBezTo>
                <a:cubicBezTo>
                  <a:pt x="144" y="210"/>
                  <a:pt x="140" y="215"/>
                  <a:pt x="148" y="214"/>
                </a:cubicBezTo>
                <a:cubicBezTo>
                  <a:pt x="132" y="228"/>
                  <a:pt x="137" y="217"/>
                  <a:pt x="124" y="224"/>
                </a:cubicBezTo>
                <a:cubicBezTo>
                  <a:pt x="122" y="233"/>
                  <a:pt x="120" y="241"/>
                  <a:pt x="115" y="249"/>
                </a:cubicBezTo>
                <a:cubicBezTo>
                  <a:pt x="113" y="253"/>
                  <a:pt x="110" y="258"/>
                  <a:pt x="107" y="262"/>
                </a:cubicBezTo>
                <a:cubicBezTo>
                  <a:pt x="103" y="267"/>
                  <a:pt x="99" y="272"/>
                  <a:pt x="95" y="277"/>
                </a:cubicBezTo>
                <a:cubicBezTo>
                  <a:pt x="93" y="274"/>
                  <a:pt x="92" y="271"/>
                  <a:pt x="93" y="266"/>
                </a:cubicBezTo>
                <a:cubicBezTo>
                  <a:pt x="95" y="261"/>
                  <a:pt x="100" y="254"/>
                  <a:pt x="110" y="245"/>
                </a:cubicBezTo>
                <a:cubicBezTo>
                  <a:pt x="104" y="250"/>
                  <a:pt x="98" y="253"/>
                  <a:pt x="93" y="255"/>
                </a:cubicBezTo>
                <a:cubicBezTo>
                  <a:pt x="87" y="257"/>
                  <a:pt x="82" y="258"/>
                  <a:pt x="78" y="258"/>
                </a:cubicBezTo>
                <a:cubicBezTo>
                  <a:pt x="70" y="258"/>
                  <a:pt x="64" y="253"/>
                  <a:pt x="65" y="244"/>
                </a:cubicBezTo>
                <a:cubicBezTo>
                  <a:pt x="65" y="244"/>
                  <a:pt x="68" y="242"/>
                  <a:pt x="72" y="239"/>
                </a:cubicBezTo>
                <a:cubicBezTo>
                  <a:pt x="76" y="235"/>
                  <a:pt x="81" y="231"/>
                  <a:pt x="86" y="227"/>
                </a:cubicBezTo>
                <a:cubicBezTo>
                  <a:pt x="92" y="222"/>
                  <a:pt x="97" y="218"/>
                  <a:pt x="101" y="215"/>
                </a:cubicBezTo>
                <a:cubicBezTo>
                  <a:pt x="105" y="212"/>
                  <a:pt x="108" y="210"/>
                  <a:pt x="108" y="210"/>
                </a:cubicBezTo>
                <a:cubicBezTo>
                  <a:pt x="110" y="204"/>
                  <a:pt x="109" y="203"/>
                  <a:pt x="106" y="204"/>
                </a:cubicBezTo>
                <a:cubicBezTo>
                  <a:pt x="102" y="206"/>
                  <a:pt x="97" y="210"/>
                  <a:pt x="91" y="215"/>
                </a:cubicBezTo>
                <a:cubicBezTo>
                  <a:pt x="85" y="219"/>
                  <a:pt x="78" y="225"/>
                  <a:pt x="73" y="229"/>
                </a:cubicBezTo>
                <a:cubicBezTo>
                  <a:pt x="68" y="233"/>
                  <a:pt x="63" y="235"/>
                  <a:pt x="61" y="233"/>
                </a:cubicBezTo>
                <a:cubicBezTo>
                  <a:pt x="76" y="212"/>
                  <a:pt x="95" y="205"/>
                  <a:pt x="104" y="193"/>
                </a:cubicBezTo>
                <a:cubicBezTo>
                  <a:pt x="101" y="193"/>
                  <a:pt x="98" y="194"/>
                  <a:pt x="96" y="195"/>
                </a:cubicBezTo>
                <a:cubicBezTo>
                  <a:pt x="93" y="196"/>
                  <a:pt x="90" y="198"/>
                  <a:pt x="88" y="200"/>
                </a:cubicBezTo>
                <a:cubicBezTo>
                  <a:pt x="82" y="205"/>
                  <a:pt x="76" y="210"/>
                  <a:pt x="71" y="217"/>
                </a:cubicBezTo>
                <a:cubicBezTo>
                  <a:pt x="60" y="231"/>
                  <a:pt x="50" y="249"/>
                  <a:pt x="41" y="261"/>
                </a:cubicBezTo>
                <a:cubicBezTo>
                  <a:pt x="34" y="270"/>
                  <a:pt x="28" y="275"/>
                  <a:pt x="24" y="278"/>
                </a:cubicBezTo>
                <a:cubicBezTo>
                  <a:pt x="19" y="282"/>
                  <a:pt x="16" y="283"/>
                  <a:pt x="14" y="282"/>
                </a:cubicBezTo>
                <a:cubicBezTo>
                  <a:pt x="10" y="281"/>
                  <a:pt x="8" y="275"/>
                  <a:pt x="5" y="273"/>
                </a:cubicBezTo>
                <a:cubicBezTo>
                  <a:pt x="1" y="284"/>
                  <a:pt x="0" y="290"/>
                  <a:pt x="0" y="294"/>
                </a:cubicBezTo>
                <a:cubicBezTo>
                  <a:pt x="0" y="298"/>
                  <a:pt x="1" y="299"/>
                  <a:pt x="4" y="298"/>
                </a:cubicBezTo>
                <a:cubicBezTo>
                  <a:pt x="9" y="297"/>
                  <a:pt x="18" y="288"/>
                  <a:pt x="27" y="279"/>
                </a:cubicBezTo>
                <a:cubicBezTo>
                  <a:pt x="36" y="271"/>
                  <a:pt x="46" y="264"/>
                  <a:pt x="51" y="262"/>
                </a:cubicBezTo>
                <a:cubicBezTo>
                  <a:pt x="54" y="262"/>
                  <a:pt x="55" y="263"/>
                  <a:pt x="55" y="266"/>
                </a:cubicBezTo>
                <a:cubicBezTo>
                  <a:pt x="55" y="269"/>
                  <a:pt x="54" y="275"/>
                  <a:pt x="51" y="283"/>
                </a:cubicBezTo>
                <a:cubicBezTo>
                  <a:pt x="50" y="287"/>
                  <a:pt x="49" y="291"/>
                  <a:pt x="48" y="296"/>
                </a:cubicBezTo>
                <a:cubicBezTo>
                  <a:pt x="47" y="300"/>
                  <a:pt x="45" y="305"/>
                  <a:pt x="43" y="310"/>
                </a:cubicBezTo>
                <a:cubicBezTo>
                  <a:pt x="42" y="313"/>
                  <a:pt x="41" y="315"/>
                  <a:pt x="39" y="318"/>
                </a:cubicBezTo>
                <a:cubicBezTo>
                  <a:pt x="38" y="321"/>
                  <a:pt x="37" y="324"/>
                  <a:pt x="36" y="326"/>
                </a:cubicBezTo>
                <a:cubicBezTo>
                  <a:pt x="33" y="332"/>
                  <a:pt x="31" y="338"/>
                  <a:pt x="28" y="344"/>
                </a:cubicBezTo>
                <a:cubicBezTo>
                  <a:pt x="26" y="351"/>
                  <a:pt x="23" y="357"/>
                  <a:pt x="21" y="364"/>
                </a:cubicBezTo>
                <a:cubicBezTo>
                  <a:pt x="18" y="370"/>
                  <a:pt x="16" y="377"/>
                  <a:pt x="14" y="384"/>
                </a:cubicBezTo>
                <a:cubicBezTo>
                  <a:pt x="12" y="391"/>
                  <a:pt x="10" y="398"/>
                  <a:pt x="9" y="404"/>
                </a:cubicBezTo>
                <a:cubicBezTo>
                  <a:pt x="7" y="411"/>
                  <a:pt x="6" y="417"/>
                  <a:pt x="5" y="424"/>
                </a:cubicBezTo>
                <a:cubicBezTo>
                  <a:pt x="32" y="386"/>
                  <a:pt x="24" y="435"/>
                  <a:pt x="31" y="478"/>
                </a:cubicBezTo>
                <a:cubicBezTo>
                  <a:pt x="31" y="475"/>
                  <a:pt x="31" y="472"/>
                  <a:pt x="31" y="469"/>
                </a:cubicBezTo>
                <a:cubicBezTo>
                  <a:pt x="32" y="466"/>
                  <a:pt x="32" y="464"/>
                  <a:pt x="32" y="461"/>
                </a:cubicBezTo>
                <a:cubicBezTo>
                  <a:pt x="33" y="457"/>
                  <a:pt x="34" y="453"/>
                  <a:pt x="35" y="451"/>
                </a:cubicBezTo>
                <a:cubicBezTo>
                  <a:pt x="37" y="446"/>
                  <a:pt x="40" y="444"/>
                  <a:pt x="42" y="442"/>
                </a:cubicBezTo>
                <a:cubicBezTo>
                  <a:pt x="44" y="439"/>
                  <a:pt x="46" y="437"/>
                  <a:pt x="47" y="431"/>
                </a:cubicBezTo>
                <a:cubicBezTo>
                  <a:pt x="48" y="429"/>
                  <a:pt x="48" y="427"/>
                  <a:pt x="48" y="425"/>
                </a:cubicBezTo>
                <a:cubicBezTo>
                  <a:pt x="49" y="423"/>
                  <a:pt x="49" y="421"/>
                  <a:pt x="49" y="418"/>
                </a:cubicBezTo>
                <a:cubicBezTo>
                  <a:pt x="50" y="415"/>
                  <a:pt x="50" y="412"/>
                  <a:pt x="51" y="409"/>
                </a:cubicBezTo>
                <a:cubicBezTo>
                  <a:pt x="51" y="407"/>
                  <a:pt x="51" y="405"/>
                  <a:pt x="51" y="403"/>
                </a:cubicBezTo>
                <a:cubicBezTo>
                  <a:pt x="52" y="402"/>
                  <a:pt x="52" y="400"/>
                  <a:pt x="52" y="397"/>
                </a:cubicBezTo>
                <a:cubicBezTo>
                  <a:pt x="66" y="401"/>
                  <a:pt x="66" y="401"/>
                  <a:pt x="66" y="401"/>
                </a:cubicBezTo>
                <a:cubicBezTo>
                  <a:pt x="63" y="407"/>
                  <a:pt x="61" y="414"/>
                  <a:pt x="59" y="421"/>
                </a:cubicBezTo>
                <a:cubicBezTo>
                  <a:pt x="56" y="428"/>
                  <a:pt x="55" y="435"/>
                  <a:pt x="53" y="443"/>
                </a:cubicBezTo>
                <a:cubicBezTo>
                  <a:pt x="49" y="457"/>
                  <a:pt x="47" y="474"/>
                  <a:pt x="47" y="486"/>
                </a:cubicBezTo>
                <a:cubicBezTo>
                  <a:pt x="43" y="480"/>
                  <a:pt x="40" y="486"/>
                  <a:pt x="38" y="478"/>
                </a:cubicBezTo>
                <a:cubicBezTo>
                  <a:pt x="38" y="478"/>
                  <a:pt x="38" y="482"/>
                  <a:pt x="39" y="490"/>
                </a:cubicBezTo>
                <a:cubicBezTo>
                  <a:pt x="39" y="497"/>
                  <a:pt x="40" y="506"/>
                  <a:pt x="41" y="516"/>
                </a:cubicBezTo>
                <a:cubicBezTo>
                  <a:pt x="42" y="525"/>
                  <a:pt x="43" y="535"/>
                  <a:pt x="44" y="542"/>
                </a:cubicBezTo>
                <a:cubicBezTo>
                  <a:pt x="44" y="545"/>
                  <a:pt x="44" y="548"/>
                  <a:pt x="45" y="550"/>
                </a:cubicBezTo>
                <a:cubicBezTo>
                  <a:pt x="45" y="552"/>
                  <a:pt x="45" y="554"/>
                  <a:pt x="45" y="554"/>
                </a:cubicBezTo>
                <a:cubicBezTo>
                  <a:pt x="36" y="546"/>
                  <a:pt x="36" y="546"/>
                  <a:pt x="36" y="546"/>
                </a:cubicBezTo>
                <a:cubicBezTo>
                  <a:pt x="36" y="558"/>
                  <a:pt x="36" y="571"/>
                  <a:pt x="35" y="583"/>
                </a:cubicBezTo>
                <a:cubicBezTo>
                  <a:pt x="35" y="596"/>
                  <a:pt x="35" y="609"/>
                  <a:pt x="35" y="621"/>
                </a:cubicBezTo>
                <a:cubicBezTo>
                  <a:pt x="35" y="633"/>
                  <a:pt x="36" y="645"/>
                  <a:pt x="37" y="655"/>
                </a:cubicBezTo>
                <a:cubicBezTo>
                  <a:pt x="37" y="660"/>
                  <a:pt x="38" y="665"/>
                  <a:pt x="39" y="669"/>
                </a:cubicBezTo>
                <a:cubicBezTo>
                  <a:pt x="40" y="674"/>
                  <a:pt x="41" y="678"/>
                  <a:pt x="42" y="681"/>
                </a:cubicBezTo>
                <a:cubicBezTo>
                  <a:pt x="40" y="670"/>
                  <a:pt x="41" y="659"/>
                  <a:pt x="44" y="653"/>
                </a:cubicBezTo>
                <a:cubicBezTo>
                  <a:pt x="47" y="648"/>
                  <a:pt x="52" y="648"/>
                  <a:pt x="55" y="660"/>
                </a:cubicBezTo>
                <a:cubicBezTo>
                  <a:pt x="59" y="666"/>
                  <a:pt x="64" y="675"/>
                  <a:pt x="68" y="685"/>
                </a:cubicBezTo>
                <a:cubicBezTo>
                  <a:pt x="72" y="696"/>
                  <a:pt x="76" y="707"/>
                  <a:pt x="78" y="717"/>
                </a:cubicBezTo>
                <a:cubicBezTo>
                  <a:pt x="75" y="721"/>
                  <a:pt x="74" y="729"/>
                  <a:pt x="74" y="737"/>
                </a:cubicBezTo>
                <a:cubicBezTo>
                  <a:pt x="74" y="742"/>
                  <a:pt x="74" y="747"/>
                  <a:pt x="74" y="751"/>
                </a:cubicBezTo>
                <a:cubicBezTo>
                  <a:pt x="74" y="756"/>
                  <a:pt x="75" y="760"/>
                  <a:pt x="75" y="764"/>
                </a:cubicBezTo>
                <a:cubicBezTo>
                  <a:pt x="76" y="781"/>
                  <a:pt x="75" y="790"/>
                  <a:pt x="59" y="766"/>
                </a:cubicBezTo>
                <a:cubicBezTo>
                  <a:pt x="63" y="774"/>
                  <a:pt x="66" y="781"/>
                  <a:pt x="69" y="787"/>
                </a:cubicBezTo>
                <a:cubicBezTo>
                  <a:pt x="72" y="792"/>
                  <a:pt x="74" y="796"/>
                  <a:pt x="76" y="800"/>
                </a:cubicBezTo>
                <a:cubicBezTo>
                  <a:pt x="81" y="808"/>
                  <a:pt x="84" y="812"/>
                  <a:pt x="88" y="816"/>
                </a:cubicBezTo>
                <a:cubicBezTo>
                  <a:pt x="95" y="825"/>
                  <a:pt x="101" y="833"/>
                  <a:pt x="122" y="860"/>
                </a:cubicBezTo>
                <a:cubicBezTo>
                  <a:pt x="122" y="860"/>
                  <a:pt x="121" y="857"/>
                  <a:pt x="118" y="854"/>
                </a:cubicBezTo>
                <a:cubicBezTo>
                  <a:pt x="116" y="851"/>
                  <a:pt x="113" y="846"/>
                  <a:pt x="110" y="841"/>
                </a:cubicBezTo>
                <a:cubicBezTo>
                  <a:pt x="107" y="837"/>
                  <a:pt x="104" y="832"/>
                  <a:pt x="101" y="828"/>
                </a:cubicBezTo>
                <a:cubicBezTo>
                  <a:pt x="99" y="825"/>
                  <a:pt x="98" y="822"/>
                  <a:pt x="98" y="822"/>
                </a:cubicBezTo>
                <a:cubicBezTo>
                  <a:pt x="103" y="817"/>
                  <a:pt x="113" y="821"/>
                  <a:pt x="122" y="820"/>
                </a:cubicBezTo>
                <a:cubicBezTo>
                  <a:pt x="130" y="819"/>
                  <a:pt x="136" y="815"/>
                  <a:pt x="132" y="795"/>
                </a:cubicBezTo>
                <a:cubicBezTo>
                  <a:pt x="138" y="805"/>
                  <a:pt x="144" y="810"/>
                  <a:pt x="149" y="812"/>
                </a:cubicBezTo>
                <a:cubicBezTo>
                  <a:pt x="154" y="815"/>
                  <a:pt x="158" y="815"/>
                  <a:pt x="163" y="816"/>
                </a:cubicBezTo>
                <a:cubicBezTo>
                  <a:pt x="167" y="817"/>
                  <a:pt x="171" y="819"/>
                  <a:pt x="177" y="823"/>
                </a:cubicBezTo>
                <a:cubicBezTo>
                  <a:pt x="180" y="824"/>
                  <a:pt x="182" y="827"/>
                  <a:pt x="186" y="831"/>
                </a:cubicBezTo>
                <a:cubicBezTo>
                  <a:pt x="189" y="834"/>
                  <a:pt x="193" y="838"/>
                  <a:pt x="197" y="844"/>
                </a:cubicBezTo>
                <a:cubicBezTo>
                  <a:pt x="198" y="850"/>
                  <a:pt x="198" y="853"/>
                  <a:pt x="195" y="854"/>
                </a:cubicBezTo>
                <a:cubicBezTo>
                  <a:pt x="193" y="856"/>
                  <a:pt x="189" y="856"/>
                  <a:pt x="184" y="854"/>
                </a:cubicBezTo>
                <a:cubicBezTo>
                  <a:pt x="179" y="852"/>
                  <a:pt x="173" y="849"/>
                  <a:pt x="168" y="844"/>
                </a:cubicBezTo>
                <a:cubicBezTo>
                  <a:pt x="162" y="839"/>
                  <a:pt x="156" y="833"/>
                  <a:pt x="152" y="826"/>
                </a:cubicBezTo>
                <a:cubicBezTo>
                  <a:pt x="155" y="833"/>
                  <a:pt x="158" y="841"/>
                  <a:pt x="161" y="849"/>
                </a:cubicBezTo>
                <a:cubicBezTo>
                  <a:pt x="163" y="852"/>
                  <a:pt x="165" y="856"/>
                  <a:pt x="168" y="859"/>
                </a:cubicBezTo>
                <a:cubicBezTo>
                  <a:pt x="171" y="862"/>
                  <a:pt x="174" y="865"/>
                  <a:pt x="179" y="867"/>
                </a:cubicBezTo>
                <a:cubicBezTo>
                  <a:pt x="179" y="871"/>
                  <a:pt x="177" y="872"/>
                  <a:pt x="173" y="872"/>
                </a:cubicBezTo>
                <a:cubicBezTo>
                  <a:pt x="170" y="871"/>
                  <a:pt x="166" y="869"/>
                  <a:pt x="161" y="866"/>
                </a:cubicBezTo>
                <a:cubicBezTo>
                  <a:pt x="157" y="863"/>
                  <a:pt x="153" y="860"/>
                  <a:pt x="149" y="857"/>
                </a:cubicBezTo>
                <a:cubicBezTo>
                  <a:pt x="146" y="855"/>
                  <a:pt x="143" y="853"/>
                  <a:pt x="143" y="854"/>
                </a:cubicBezTo>
                <a:cubicBezTo>
                  <a:pt x="147" y="861"/>
                  <a:pt x="149" y="864"/>
                  <a:pt x="151" y="866"/>
                </a:cubicBezTo>
                <a:cubicBezTo>
                  <a:pt x="153" y="867"/>
                  <a:pt x="153" y="866"/>
                  <a:pt x="154" y="865"/>
                </a:cubicBezTo>
                <a:cubicBezTo>
                  <a:pt x="156" y="864"/>
                  <a:pt x="158" y="862"/>
                  <a:pt x="168" y="873"/>
                </a:cubicBezTo>
                <a:cubicBezTo>
                  <a:pt x="173" y="877"/>
                  <a:pt x="178" y="881"/>
                  <a:pt x="181" y="884"/>
                </a:cubicBezTo>
                <a:cubicBezTo>
                  <a:pt x="184" y="888"/>
                  <a:pt x="186" y="890"/>
                  <a:pt x="188" y="893"/>
                </a:cubicBezTo>
                <a:cubicBezTo>
                  <a:pt x="191" y="899"/>
                  <a:pt x="192" y="904"/>
                  <a:pt x="193" y="909"/>
                </a:cubicBezTo>
                <a:cubicBezTo>
                  <a:pt x="193" y="914"/>
                  <a:pt x="194" y="919"/>
                  <a:pt x="197" y="925"/>
                </a:cubicBezTo>
                <a:cubicBezTo>
                  <a:pt x="199" y="928"/>
                  <a:pt x="201" y="930"/>
                  <a:pt x="205" y="933"/>
                </a:cubicBezTo>
                <a:cubicBezTo>
                  <a:pt x="206" y="935"/>
                  <a:pt x="208" y="937"/>
                  <a:pt x="211" y="938"/>
                </a:cubicBezTo>
                <a:cubicBezTo>
                  <a:pt x="212" y="939"/>
                  <a:pt x="213" y="940"/>
                  <a:pt x="214" y="941"/>
                </a:cubicBezTo>
                <a:cubicBezTo>
                  <a:pt x="215" y="941"/>
                  <a:pt x="217" y="942"/>
                  <a:pt x="218" y="943"/>
                </a:cubicBezTo>
                <a:cubicBezTo>
                  <a:pt x="217" y="942"/>
                  <a:pt x="216" y="941"/>
                  <a:pt x="215" y="940"/>
                </a:cubicBezTo>
                <a:cubicBezTo>
                  <a:pt x="213" y="939"/>
                  <a:pt x="212" y="938"/>
                  <a:pt x="211" y="937"/>
                </a:cubicBezTo>
                <a:cubicBezTo>
                  <a:pt x="209" y="934"/>
                  <a:pt x="207" y="932"/>
                  <a:pt x="206" y="929"/>
                </a:cubicBezTo>
                <a:cubicBezTo>
                  <a:pt x="203" y="925"/>
                  <a:pt x="204" y="922"/>
                  <a:pt x="211" y="924"/>
                </a:cubicBezTo>
                <a:cubicBezTo>
                  <a:pt x="237" y="947"/>
                  <a:pt x="247" y="948"/>
                  <a:pt x="255" y="949"/>
                </a:cubicBezTo>
                <a:cubicBezTo>
                  <a:pt x="259" y="949"/>
                  <a:pt x="263" y="949"/>
                  <a:pt x="268" y="949"/>
                </a:cubicBezTo>
                <a:cubicBezTo>
                  <a:pt x="271" y="950"/>
                  <a:pt x="274" y="950"/>
                  <a:pt x="278" y="951"/>
                </a:cubicBezTo>
                <a:cubicBezTo>
                  <a:pt x="282" y="952"/>
                  <a:pt x="286" y="953"/>
                  <a:pt x="292" y="955"/>
                </a:cubicBezTo>
                <a:cubicBezTo>
                  <a:pt x="296" y="962"/>
                  <a:pt x="298" y="968"/>
                  <a:pt x="299" y="974"/>
                </a:cubicBezTo>
                <a:cubicBezTo>
                  <a:pt x="301" y="979"/>
                  <a:pt x="301" y="985"/>
                  <a:pt x="303" y="989"/>
                </a:cubicBezTo>
                <a:cubicBezTo>
                  <a:pt x="305" y="999"/>
                  <a:pt x="311" y="1008"/>
                  <a:pt x="333" y="1017"/>
                </a:cubicBezTo>
                <a:cubicBezTo>
                  <a:pt x="333" y="1017"/>
                  <a:pt x="331" y="1016"/>
                  <a:pt x="329" y="1016"/>
                </a:cubicBezTo>
                <a:cubicBezTo>
                  <a:pt x="327" y="1015"/>
                  <a:pt x="324" y="1014"/>
                  <a:pt x="321" y="1013"/>
                </a:cubicBezTo>
                <a:cubicBezTo>
                  <a:pt x="317" y="1012"/>
                  <a:pt x="314" y="1011"/>
                  <a:pt x="312" y="1010"/>
                </a:cubicBezTo>
                <a:cubicBezTo>
                  <a:pt x="310" y="1009"/>
                  <a:pt x="308" y="1008"/>
                  <a:pt x="308" y="1008"/>
                </a:cubicBezTo>
                <a:cubicBezTo>
                  <a:pt x="322" y="1023"/>
                  <a:pt x="342" y="1034"/>
                  <a:pt x="361" y="1038"/>
                </a:cubicBezTo>
                <a:cubicBezTo>
                  <a:pt x="411" y="1041"/>
                  <a:pt x="455" y="1035"/>
                  <a:pt x="499" y="1027"/>
                </a:cubicBezTo>
                <a:cubicBezTo>
                  <a:pt x="542" y="1019"/>
                  <a:pt x="585" y="1008"/>
                  <a:pt x="633" y="1003"/>
                </a:cubicBezTo>
                <a:cubicBezTo>
                  <a:pt x="599" y="1006"/>
                  <a:pt x="599" y="1006"/>
                  <a:pt x="599" y="1006"/>
                </a:cubicBezTo>
                <a:cubicBezTo>
                  <a:pt x="587" y="1000"/>
                  <a:pt x="627" y="999"/>
                  <a:pt x="627" y="992"/>
                </a:cubicBezTo>
                <a:cubicBezTo>
                  <a:pt x="648" y="1001"/>
                  <a:pt x="648" y="1001"/>
                  <a:pt x="648" y="1001"/>
                </a:cubicBezTo>
                <a:cubicBezTo>
                  <a:pt x="654" y="988"/>
                  <a:pt x="600" y="987"/>
                  <a:pt x="613" y="975"/>
                </a:cubicBezTo>
                <a:cubicBezTo>
                  <a:pt x="616" y="976"/>
                  <a:pt x="623" y="977"/>
                  <a:pt x="627" y="976"/>
                </a:cubicBezTo>
                <a:cubicBezTo>
                  <a:pt x="608" y="971"/>
                  <a:pt x="608" y="971"/>
                  <a:pt x="608" y="971"/>
                </a:cubicBezTo>
                <a:cubicBezTo>
                  <a:pt x="630" y="974"/>
                  <a:pt x="650" y="970"/>
                  <a:pt x="670" y="968"/>
                </a:cubicBezTo>
                <a:cubicBezTo>
                  <a:pt x="689" y="966"/>
                  <a:pt x="708" y="967"/>
                  <a:pt x="724" y="979"/>
                </a:cubicBezTo>
                <a:cubicBezTo>
                  <a:pt x="701" y="978"/>
                  <a:pt x="689" y="980"/>
                  <a:pt x="682" y="983"/>
                </a:cubicBezTo>
                <a:cubicBezTo>
                  <a:pt x="675" y="987"/>
                  <a:pt x="673" y="992"/>
                  <a:pt x="671" y="997"/>
                </a:cubicBezTo>
                <a:cubicBezTo>
                  <a:pt x="668" y="1006"/>
                  <a:pt x="664" y="1016"/>
                  <a:pt x="628" y="1019"/>
                </a:cubicBezTo>
                <a:cubicBezTo>
                  <a:pt x="663" y="1018"/>
                  <a:pt x="629" y="1034"/>
                  <a:pt x="634" y="1040"/>
                </a:cubicBezTo>
                <a:cubicBezTo>
                  <a:pt x="657" y="1044"/>
                  <a:pt x="645" y="1030"/>
                  <a:pt x="672" y="1036"/>
                </a:cubicBezTo>
                <a:cubicBezTo>
                  <a:pt x="670" y="1045"/>
                  <a:pt x="614" y="1052"/>
                  <a:pt x="639" y="1060"/>
                </a:cubicBezTo>
                <a:cubicBezTo>
                  <a:pt x="642" y="1045"/>
                  <a:pt x="665" y="1049"/>
                  <a:pt x="677" y="1039"/>
                </a:cubicBezTo>
                <a:cubicBezTo>
                  <a:pt x="696" y="1044"/>
                  <a:pt x="676" y="1049"/>
                  <a:pt x="684" y="1054"/>
                </a:cubicBezTo>
                <a:cubicBezTo>
                  <a:pt x="695" y="1054"/>
                  <a:pt x="701" y="1048"/>
                  <a:pt x="711" y="1051"/>
                </a:cubicBezTo>
                <a:cubicBezTo>
                  <a:pt x="703" y="1059"/>
                  <a:pt x="703" y="1059"/>
                  <a:pt x="703" y="1059"/>
                </a:cubicBezTo>
                <a:cubicBezTo>
                  <a:pt x="709" y="1061"/>
                  <a:pt x="714" y="1063"/>
                  <a:pt x="718" y="1064"/>
                </a:cubicBezTo>
                <a:cubicBezTo>
                  <a:pt x="722" y="1065"/>
                  <a:pt x="725" y="1065"/>
                  <a:pt x="728" y="1065"/>
                </a:cubicBezTo>
                <a:cubicBezTo>
                  <a:pt x="732" y="1065"/>
                  <a:pt x="734" y="1063"/>
                  <a:pt x="737" y="1061"/>
                </a:cubicBezTo>
                <a:cubicBezTo>
                  <a:pt x="740" y="1059"/>
                  <a:pt x="742" y="1057"/>
                  <a:pt x="748" y="1056"/>
                </a:cubicBezTo>
                <a:cubicBezTo>
                  <a:pt x="754" y="1055"/>
                  <a:pt x="762" y="1056"/>
                  <a:pt x="775" y="1060"/>
                </a:cubicBezTo>
                <a:cubicBezTo>
                  <a:pt x="781" y="1049"/>
                  <a:pt x="763" y="1047"/>
                  <a:pt x="739" y="1046"/>
                </a:cubicBezTo>
                <a:cubicBezTo>
                  <a:pt x="736" y="1039"/>
                  <a:pt x="740" y="1034"/>
                  <a:pt x="748" y="1031"/>
                </a:cubicBezTo>
                <a:cubicBezTo>
                  <a:pt x="755" y="1027"/>
                  <a:pt x="767" y="1026"/>
                  <a:pt x="779" y="1024"/>
                </a:cubicBezTo>
                <a:cubicBezTo>
                  <a:pt x="791" y="1023"/>
                  <a:pt x="803" y="1023"/>
                  <a:pt x="813" y="1021"/>
                </a:cubicBezTo>
                <a:cubicBezTo>
                  <a:pt x="819" y="1020"/>
                  <a:pt x="823" y="1019"/>
                  <a:pt x="827" y="1018"/>
                </a:cubicBezTo>
                <a:cubicBezTo>
                  <a:pt x="830" y="1016"/>
                  <a:pt x="833" y="1013"/>
                  <a:pt x="834" y="1010"/>
                </a:cubicBezTo>
                <a:cubicBezTo>
                  <a:pt x="842" y="1012"/>
                  <a:pt x="848" y="1015"/>
                  <a:pt x="852" y="1017"/>
                </a:cubicBezTo>
                <a:cubicBezTo>
                  <a:pt x="856" y="1019"/>
                  <a:pt x="858" y="1020"/>
                  <a:pt x="858" y="1021"/>
                </a:cubicBezTo>
                <a:cubicBezTo>
                  <a:pt x="860" y="1023"/>
                  <a:pt x="857" y="1024"/>
                  <a:pt x="853" y="1024"/>
                </a:cubicBezTo>
                <a:cubicBezTo>
                  <a:pt x="849" y="1025"/>
                  <a:pt x="845" y="1025"/>
                  <a:pt x="845" y="1028"/>
                </a:cubicBezTo>
                <a:cubicBezTo>
                  <a:pt x="845" y="1029"/>
                  <a:pt x="845" y="1031"/>
                  <a:pt x="848" y="1033"/>
                </a:cubicBezTo>
                <a:cubicBezTo>
                  <a:pt x="850" y="1036"/>
                  <a:pt x="853" y="1039"/>
                  <a:pt x="859" y="1043"/>
                </a:cubicBezTo>
                <a:cubicBezTo>
                  <a:pt x="862" y="1051"/>
                  <a:pt x="861" y="1054"/>
                  <a:pt x="857" y="1055"/>
                </a:cubicBezTo>
                <a:cubicBezTo>
                  <a:pt x="855" y="1056"/>
                  <a:pt x="853" y="1055"/>
                  <a:pt x="850" y="1055"/>
                </a:cubicBezTo>
                <a:cubicBezTo>
                  <a:pt x="847" y="1055"/>
                  <a:pt x="843" y="1054"/>
                  <a:pt x="839" y="1053"/>
                </a:cubicBezTo>
                <a:cubicBezTo>
                  <a:pt x="824" y="1050"/>
                  <a:pt x="804" y="1046"/>
                  <a:pt x="796" y="1051"/>
                </a:cubicBezTo>
                <a:cubicBezTo>
                  <a:pt x="796" y="1051"/>
                  <a:pt x="798" y="1053"/>
                  <a:pt x="802" y="1055"/>
                </a:cubicBezTo>
                <a:cubicBezTo>
                  <a:pt x="806" y="1058"/>
                  <a:pt x="811" y="1061"/>
                  <a:pt x="816" y="1065"/>
                </a:cubicBezTo>
                <a:cubicBezTo>
                  <a:pt x="818" y="1067"/>
                  <a:pt x="820" y="1068"/>
                  <a:pt x="823" y="1070"/>
                </a:cubicBezTo>
                <a:cubicBezTo>
                  <a:pt x="825" y="1072"/>
                  <a:pt x="827" y="1074"/>
                  <a:pt x="828" y="1075"/>
                </a:cubicBezTo>
                <a:cubicBezTo>
                  <a:pt x="830" y="1077"/>
                  <a:pt x="831" y="1078"/>
                  <a:pt x="832" y="1079"/>
                </a:cubicBezTo>
                <a:cubicBezTo>
                  <a:pt x="833" y="1080"/>
                  <a:pt x="834" y="1080"/>
                  <a:pt x="834" y="1080"/>
                </a:cubicBezTo>
                <a:cubicBezTo>
                  <a:pt x="826" y="1083"/>
                  <a:pt x="820" y="1085"/>
                  <a:pt x="814" y="1085"/>
                </a:cubicBezTo>
                <a:cubicBezTo>
                  <a:pt x="808" y="1086"/>
                  <a:pt x="803" y="1085"/>
                  <a:pt x="797" y="1085"/>
                </a:cubicBezTo>
                <a:cubicBezTo>
                  <a:pt x="787" y="1085"/>
                  <a:pt x="778" y="1086"/>
                  <a:pt x="770" y="1095"/>
                </a:cubicBezTo>
                <a:cubicBezTo>
                  <a:pt x="777" y="1097"/>
                  <a:pt x="782" y="1099"/>
                  <a:pt x="786" y="1100"/>
                </a:cubicBezTo>
                <a:cubicBezTo>
                  <a:pt x="788" y="1100"/>
                  <a:pt x="790" y="1101"/>
                  <a:pt x="791" y="1101"/>
                </a:cubicBezTo>
                <a:cubicBezTo>
                  <a:pt x="793" y="1101"/>
                  <a:pt x="795" y="1101"/>
                  <a:pt x="797" y="1102"/>
                </a:cubicBezTo>
                <a:cubicBezTo>
                  <a:pt x="798" y="1102"/>
                  <a:pt x="800" y="1102"/>
                  <a:pt x="802" y="1102"/>
                </a:cubicBezTo>
                <a:cubicBezTo>
                  <a:pt x="804" y="1102"/>
                  <a:pt x="806" y="1102"/>
                  <a:pt x="809" y="1103"/>
                </a:cubicBezTo>
                <a:cubicBezTo>
                  <a:pt x="814" y="1103"/>
                  <a:pt x="820" y="1104"/>
                  <a:pt x="827" y="1107"/>
                </a:cubicBezTo>
                <a:cubicBezTo>
                  <a:pt x="824" y="1102"/>
                  <a:pt x="821" y="1098"/>
                  <a:pt x="820" y="1095"/>
                </a:cubicBezTo>
                <a:cubicBezTo>
                  <a:pt x="818" y="1092"/>
                  <a:pt x="818" y="1090"/>
                  <a:pt x="818" y="1089"/>
                </a:cubicBezTo>
                <a:cubicBezTo>
                  <a:pt x="819" y="1086"/>
                  <a:pt x="824" y="1086"/>
                  <a:pt x="829" y="1087"/>
                </a:cubicBezTo>
                <a:cubicBezTo>
                  <a:pt x="834" y="1087"/>
                  <a:pt x="840" y="1088"/>
                  <a:pt x="844" y="1087"/>
                </a:cubicBezTo>
                <a:cubicBezTo>
                  <a:pt x="846" y="1086"/>
                  <a:pt x="847" y="1085"/>
                  <a:pt x="848" y="1083"/>
                </a:cubicBezTo>
                <a:cubicBezTo>
                  <a:pt x="849" y="1080"/>
                  <a:pt x="848" y="1077"/>
                  <a:pt x="847" y="1072"/>
                </a:cubicBezTo>
                <a:cubicBezTo>
                  <a:pt x="852" y="1077"/>
                  <a:pt x="854" y="1082"/>
                  <a:pt x="856" y="1085"/>
                </a:cubicBezTo>
                <a:cubicBezTo>
                  <a:pt x="858" y="1088"/>
                  <a:pt x="859" y="1091"/>
                  <a:pt x="861" y="1094"/>
                </a:cubicBezTo>
                <a:cubicBezTo>
                  <a:pt x="862" y="1097"/>
                  <a:pt x="864" y="1100"/>
                  <a:pt x="867" y="1104"/>
                </a:cubicBezTo>
                <a:cubicBezTo>
                  <a:pt x="868" y="1106"/>
                  <a:pt x="870" y="1108"/>
                  <a:pt x="872" y="1111"/>
                </a:cubicBezTo>
                <a:cubicBezTo>
                  <a:pt x="874" y="1115"/>
                  <a:pt x="877" y="1118"/>
                  <a:pt x="879" y="1122"/>
                </a:cubicBezTo>
                <a:cubicBezTo>
                  <a:pt x="870" y="1113"/>
                  <a:pt x="866" y="1117"/>
                  <a:pt x="862" y="1118"/>
                </a:cubicBezTo>
                <a:cubicBezTo>
                  <a:pt x="860" y="1119"/>
                  <a:pt x="858" y="1120"/>
                  <a:pt x="855" y="1119"/>
                </a:cubicBezTo>
                <a:cubicBezTo>
                  <a:pt x="852" y="1118"/>
                  <a:pt x="849" y="1115"/>
                  <a:pt x="843" y="1111"/>
                </a:cubicBezTo>
                <a:cubicBezTo>
                  <a:pt x="852" y="1118"/>
                  <a:pt x="857" y="1125"/>
                  <a:pt x="862" y="1129"/>
                </a:cubicBezTo>
                <a:cubicBezTo>
                  <a:pt x="864" y="1132"/>
                  <a:pt x="865" y="1134"/>
                  <a:pt x="867" y="1136"/>
                </a:cubicBezTo>
                <a:cubicBezTo>
                  <a:pt x="869" y="1137"/>
                  <a:pt x="870" y="1139"/>
                  <a:pt x="871" y="1141"/>
                </a:cubicBezTo>
                <a:cubicBezTo>
                  <a:pt x="874" y="1144"/>
                  <a:pt x="877" y="1148"/>
                  <a:pt x="880" y="1154"/>
                </a:cubicBezTo>
                <a:cubicBezTo>
                  <a:pt x="881" y="1156"/>
                  <a:pt x="883" y="1160"/>
                  <a:pt x="884" y="1164"/>
                </a:cubicBezTo>
                <a:cubicBezTo>
                  <a:pt x="886" y="1168"/>
                  <a:pt x="888" y="1173"/>
                  <a:pt x="889" y="1179"/>
                </a:cubicBezTo>
                <a:cubicBezTo>
                  <a:pt x="894" y="1181"/>
                  <a:pt x="897" y="1179"/>
                  <a:pt x="899" y="1175"/>
                </a:cubicBezTo>
                <a:cubicBezTo>
                  <a:pt x="902" y="1171"/>
                  <a:pt x="903" y="1165"/>
                  <a:pt x="904" y="1160"/>
                </a:cubicBezTo>
                <a:cubicBezTo>
                  <a:pt x="905" y="1155"/>
                  <a:pt x="907" y="1152"/>
                  <a:pt x="910" y="1154"/>
                </a:cubicBezTo>
                <a:cubicBezTo>
                  <a:pt x="911" y="1154"/>
                  <a:pt x="913" y="1157"/>
                  <a:pt x="916" y="1160"/>
                </a:cubicBezTo>
                <a:cubicBezTo>
                  <a:pt x="917" y="1162"/>
                  <a:pt x="918" y="1165"/>
                  <a:pt x="919" y="1168"/>
                </a:cubicBezTo>
                <a:cubicBezTo>
                  <a:pt x="921" y="1171"/>
                  <a:pt x="922" y="1174"/>
                  <a:pt x="924" y="1178"/>
                </a:cubicBezTo>
                <a:cubicBezTo>
                  <a:pt x="924" y="1182"/>
                  <a:pt x="924" y="1185"/>
                  <a:pt x="924" y="1187"/>
                </a:cubicBezTo>
                <a:cubicBezTo>
                  <a:pt x="924" y="1189"/>
                  <a:pt x="923" y="1190"/>
                  <a:pt x="922" y="1190"/>
                </a:cubicBezTo>
                <a:cubicBezTo>
                  <a:pt x="921" y="1190"/>
                  <a:pt x="919" y="1188"/>
                  <a:pt x="918" y="1183"/>
                </a:cubicBezTo>
                <a:cubicBezTo>
                  <a:pt x="918" y="1196"/>
                  <a:pt x="919" y="1201"/>
                  <a:pt x="921" y="1203"/>
                </a:cubicBezTo>
                <a:cubicBezTo>
                  <a:pt x="923" y="1204"/>
                  <a:pt x="926" y="1202"/>
                  <a:pt x="929" y="1199"/>
                </a:cubicBezTo>
                <a:cubicBezTo>
                  <a:pt x="936" y="1192"/>
                  <a:pt x="943" y="1182"/>
                  <a:pt x="950" y="1199"/>
                </a:cubicBezTo>
                <a:cubicBezTo>
                  <a:pt x="952" y="1210"/>
                  <a:pt x="951" y="1219"/>
                  <a:pt x="950" y="1223"/>
                </a:cubicBezTo>
                <a:cubicBezTo>
                  <a:pt x="948" y="1227"/>
                  <a:pt x="945" y="1227"/>
                  <a:pt x="943" y="1222"/>
                </a:cubicBezTo>
                <a:cubicBezTo>
                  <a:pt x="949" y="1239"/>
                  <a:pt x="954" y="1243"/>
                  <a:pt x="958" y="1246"/>
                </a:cubicBezTo>
                <a:cubicBezTo>
                  <a:pt x="963" y="1248"/>
                  <a:pt x="966" y="1249"/>
                  <a:pt x="968" y="1261"/>
                </a:cubicBezTo>
                <a:cubicBezTo>
                  <a:pt x="970" y="1250"/>
                  <a:pt x="970" y="1250"/>
                  <a:pt x="970" y="1250"/>
                </a:cubicBezTo>
                <a:cubicBezTo>
                  <a:pt x="972" y="1255"/>
                  <a:pt x="980" y="1251"/>
                  <a:pt x="986" y="1252"/>
                </a:cubicBezTo>
                <a:cubicBezTo>
                  <a:pt x="990" y="1252"/>
                  <a:pt x="993" y="1254"/>
                  <a:pt x="995" y="1259"/>
                </a:cubicBezTo>
                <a:cubicBezTo>
                  <a:pt x="998" y="1264"/>
                  <a:pt x="999" y="1273"/>
                  <a:pt x="998" y="1287"/>
                </a:cubicBezTo>
                <a:cubicBezTo>
                  <a:pt x="997" y="1297"/>
                  <a:pt x="996" y="1304"/>
                  <a:pt x="994" y="1309"/>
                </a:cubicBezTo>
                <a:cubicBezTo>
                  <a:pt x="993" y="1313"/>
                  <a:pt x="991" y="1315"/>
                  <a:pt x="989" y="1316"/>
                </a:cubicBezTo>
                <a:cubicBezTo>
                  <a:pt x="986" y="1317"/>
                  <a:pt x="983" y="1314"/>
                  <a:pt x="980" y="1314"/>
                </a:cubicBezTo>
                <a:cubicBezTo>
                  <a:pt x="980" y="1318"/>
                  <a:pt x="980" y="1322"/>
                  <a:pt x="980" y="1325"/>
                </a:cubicBezTo>
                <a:cubicBezTo>
                  <a:pt x="980" y="1329"/>
                  <a:pt x="979" y="1333"/>
                  <a:pt x="978" y="1336"/>
                </a:cubicBezTo>
                <a:cubicBezTo>
                  <a:pt x="978" y="1340"/>
                  <a:pt x="977" y="1343"/>
                  <a:pt x="976" y="1346"/>
                </a:cubicBezTo>
                <a:cubicBezTo>
                  <a:pt x="975" y="1350"/>
                  <a:pt x="974" y="1353"/>
                  <a:pt x="973" y="1356"/>
                </a:cubicBezTo>
                <a:cubicBezTo>
                  <a:pt x="972" y="1359"/>
                  <a:pt x="971" y="1362"/>
                  <a:pt x="969" y="1364"/>
                </a:cubicBezTo>
                <a:cubicBezTo>
                  <a:pt x="968" y="1367"/>
                  <a:pt x="967" y="1370"/>
                  <a:pt x="965" y="1373"/>
                </a:cubicBezTo>
                <a:cubicBezTo>
                  <a:pt x="962" y="1378"/>
                  <a:pt x="959" y="1383"/>
                  <a:pt x="956" y="1387"/>
                </a:cubicBezTo>
                <a:cubicBezTo>
                  <a:pt x="959" y="1386"/>
                  <a:pt x="962" y="1390"/>
                  <a:pt x="958" y="1399"/>
                </a:cubicBezTo>
                <a:cubicBezTo>
                  <a:pt x="956" y="1405"/>
                  <a:pt x="954" y="1411"/>
                  <a:pt x="952" y="1415"/>
                </a:cubicBezTo>
                <a:cubicBezTo>
                  <a:pt x="950" y="1419"/>
                  <a:pt x="948" y="1422"/>
                  <a:pt x="946" y="1424"/>
                </a:cubicBezTo>
                <a:cubicBezTo>
                  <a:pt x="942" y="1429"/>
                  <a:pt x="939" y="1431"/>
                  <a:pt x="936" y="1431"/>
                </a:cubicBezTo>
                <a:cubicBezTo>
                  <a:pt x="931" y="1432"/>
                  <a:pt x="926" y="1429"/>
                  <a:pt x="920" y="1436"/>
                </a:cubicBezTo>
                <a:cubicBezTo>
                  <a:pt x="915" y="1444"/>
                  <a:pt x="910" y="1449"/>
                  <a:pt x="908" y="1453"/>
                </a:cubicBezTo>
                <a:cubicBezTo>
                  <a:pt x="905" y="1458"/>
                  <a:pt x="904" y="1461"/>
                  <a:pt x="904" y="1463"/>
                </a:cubicBezTo>
                <a:cubicBezTo>
                  <a:pt x="903" y="1468"/>
                  <a:pt x="907" y="1469"/>
                  <a:pt x="911" y="1472"/>
                </a:cubicBezTo>
                <a:cubicBezTo>
                  <a:pt x="915" y="1474"/>
                  <a:pt x="919" y="1476"/>
                  <a:pt x="919" y="1483"/>
                </a:cubicBezTo>
                <a:cubicBezTo>
                  <a:pt x="918" y="1486"/>
                  <a:pt x="917" y="1490"/>
                  <a:pt x="914" y="1496"/>
                </a:cubicBezTo>
                <a:cubicBezTo>
                  <a:pt x="912" y="1499"/>
                  <a:pt x="910" y="1502"/>
                  <a:pt x="908" y="1505"/>
                </a:cubicBezTo>
                <a:cubicBezTo>
                  <a:pt x="905" y="1509"/>
                  <a:pt x="902" y="1512"/>
                  <a:pt x="898" y="1516"/>
                </a:cubicBezTo>
                <a:cubicBezTo>
                  <a:pt x="898" y="1516"/>
                  <a:pt x="899" y="1515"/>
                  <a:pt x="901" y="1513"/>
                </a:cubicBezTo>
                <a:cubicBezTo>
                  <a:pt x="903" y="1511"/>
                  <a:pt x="906" y="1509"/>
                  <a:pt x="910" y="1505"/>
                </a:cubicBezTo>
                <a:cubicBezTo>
                  <a:pt x="913" y="1501"/>
                  <a:pt x="917" y="1497"/>
                  <a:pt x="921" y="1493"/>
                </a:cubicBezTo>
                <a:cubicBezTo>
                  <a:pt x="925" y="1488"/>
                  <a:pt x="930" y="1483"/>
                  <a:pt x="934" y="1478"/>
                </a:cubicBezTo>
                <a:cubicBezTo>
                  <a:pt x="938" y="1473"/>
                  <a:pt x="942" y="1467"/>
                  <a:pt x="946" y="1462"/>
                </a:cubicBezTo>
                <a:cubicBezTo>
                  <a:pt x="949" y="1457"/>
                  <a:pt x="953" y="1452"/>
                  <a:pt x="956" y="1448"/>
                </a:cubicBezTo>
                <a:cubicBezTo>
                  <a:pt x="958" y="1444"/>
                  <a:pt x="960" y="1440"/>
                  <a:pt x="962" y="1438"/>
                </a:cubicBezTo>
                <a:cubicBezTo>
                  <a:pt x="964" y="1435"/>
                  <a:pt x="964" y="1434"/>
                  <a:pt x="964" y="1434"/>
                </a:cubicBezTo>
                <a:cubicBezTo>
                  <a:pt x="967" y="1438"/>
                  <a:pt x="971" y="1441"/>
                  <a:pt x="975" y="1442"/>
                </a:cubicBezTo>
                <a:cubicBezTo>
                  <a:pt x="979" y="1442"/>
                  <a:pt x="985" y="1439"/>
                  <a:pt x="990" y="1427"/>
                </a:cubicBezTo>
                <a:cubicBezTo>
                  <a:pt x="987" y="1426"/>
                  <a:pt x="986" y="1422"/>
                  <a:pt x="985" y="1416"/>
                </a:cubicBezTo>
                <a:cubicBezTo>
                  <a:pt x="985" y="1411"/>
                  <a:pt x="985" y="1405"/>
                  <a:pt x="986" y="1397"/>
                </a:cubicBezTo>
                <a:cubicBezTo>
                  <a:pt x="986" y="1390"/>
                  <a:pt x="987" y="1382"/>
                  <a:pt x="989" y="1373"/>
                </a:cubicBezTo>
                <a:cubicBezTo>
                  <a:pt x="991" y="1365"/>
                  <a:pt x="993" y="1356"/>
                  <a:pt x="995" y="1348"/>
                </a:cubicBezTo>
                <a:cubicBezTo>
                  <a:pt x="1003" y="1344"/>
                  <a:pt x="1002" y="1368"/>
                  <a:pt x="1000" y="1387"/>
                </a:cubicBezTo>
                <a:cubicBezTo>
                  <a:pt x="999" y="1396"/>
                  <a:pt x="998" y="1404"/>
                  <a:pt x="1000" y="1407"/>
                </a:cubicBezTo>
                <a:cubicBezTo>
                  <a:pt x="1001" y="1408"/>
                  <a:pt x="1002" y="1407"/>
                  <a:pt x="1005" y="1405"/>
                </a:cubicBezTo>
                <a:cubicBezTo>
                  <a:pt x="1007" y="1403"/>
                  <a:pt x="1011" y="1398"/>
                  <a:pt x="1015" y="1391"/>
                </a:cubicBezTo>
                <a:cubicBezTo>
                  <a:pt x="1013" y="1397"/>
                  <a:pt x="1011" y="1403"/>
                  <a:pt x="1008" y="1409"/>
                </a:cubicBezTo>
                <a:cubicBezTo>
                  <a:pt x="1005" y="1415"/>
                  <a:pt x="1003" y="1422"/>
                  <a:pt x="1000" y="1429"/>
                </a:cubicBezTo>
                <a:cubicBezTo>
                  <a:pt x="997" y="1435"/>
                  <a:pt x="995" y="1442"/>
                  <a:pt x="991" y="1449"/>
                </a:cubicBezTo>
                <a:cubicBezTo>
                  <a:pt x="988" y="1456"/>
                  <a:pt x="984" y="1462"/>
                  <a:pt x="980" y="1468"/>
                </a:cubicBezTo>
                <a:cubicBezTo>
                  <a:pt x="981" y="1460"/>
                  <a:pt x="978" y="1461"/>
                  <a:pt x="973" y="1466"/>
                </a:cubicBezTo>
                <a:cubicBezTo>
                  <a:pt x="971" y="1468"/>
                  <a:pt x="968" y="1472"/>
                  <a:pt x="966" y="1476"/>
                </a:cubicBezTo>
                <a:cubicBezTo>
                  <a:pt x="963" y="1480"/>
                  <a:pt x="959" y="1484"/>
                  <a:pt x="956" y="1488"/>
                </a:cubicBezTo>
                <a:cubicBezTo>
                  <a:pt x="950" y="1496"/>
                  <a:pt x="944" y="1503"/>
                  <a:pt x="940" y="1505"/>
                </a:cubicBezTo>
                <a:cubicBezTo>
                  <a:pt x="937" y="1507"/>
                  <a:pt x="936" y="1504"/>
                  <a:pt x="940" y="1492"/>
                </a:cubicBezTo>
                <a:cubicBezTo>
                  <a:pt x="923" y="1516"/>
                  <a:pt x="906" y="1533"/>
                  <a:pt x="891" y="1546"/>
                </a:cubicBezTo>
                <a:cubicBezTo>
                  <a:pt x="883" y="1553"/>
                  <a:pt x="876" y="1558"/>
                  <a:pt x="869" y="1563"/>
                </a:cubicBezTo>
                <a:cubicBezTo>
                  <a:pt x="863" y="1569"/>
                  <a:pt x="856" y="1573"/>
                  <a:pt x="849" y="1577"/>
                </a:cubicBezTo>
                <a:cubicBezTo>
                  <a:pt x="843" y="1582"/>
                  <a:pt x="836" y="1586"/>
                  <a:pt x="829" y="1590"/>
                </a:cubicBezTo>
                <a:cubicBezTo>
                  <a:pt x="822" y="1594"/>
                  <a:pt x="815" y="1599"/>
                  <a:pt x="808" y="1603"/>
                </a:cubicBezTo>
                <a:cubicBezTo>
                  <a:pt x="793" y="1612"/>
                  <a:pt x="775" y="1622"/>
                  <a:pt x="753" y="1634"/>
                </a:cubicBezTo>
                <a:cubicBezTo>
                  <a:pt x="754" y="1631"/>
                  <a:pt x="758" y="1626"/>
                  <a:pt x="764" y="1620"/>
                </a:cubicBezTo>
                <a:cubicBezTo>
                  <a:pt x="767" y="1617"/>
                  <a:pt x="771" y="1613"/>
                  <a:pt x="775" y="1609"/>
                </a:cubicBezTo>
                <a:cubicBezTo>
                  <a:pt x="779" y="1606"/>
                  <a:pt x="783" y="1602"/>
                  <a:pt x="787" y="1598"/>
                </a:cubicBezTo>
                <a:cubicBezTo>
                  <a:pt x="805" y="1582"/>
                  <a:pt x="827" y="1564"/>
                  <a:pt x="850" y="1551"/>
                </a:cubicBezTo>
                <a:cubicBezTo>
                  <a:pt x="859" y="1555"/>
                  <a:pt x="859" y="1555"/>
                  <a:pt x="859" y="1555"/>
                </a:cubicBezTo>
                <a:cubicBezTo>
                  <a:pt x="870" y="1542"/>
                  <a:pt x="873" y="1537"/>
                  <a:pt x="871" y="1537"/>
                </a:cubicBezTo>
                <a:cubicBezTo>
                  <a:pt x="869" y="1537"/>
                  <a:pt x="867" y="1538"/>
                  <a:pt x="864" y="1540"/>
                </a:cubicBezTo>
                <a:cubicBezTo>
                  <a:pt x="861" y="1541"/>
                  <a:pt x="857" y="1544"/>
                  <a:pt x="853" y="1546"/>
                </a:cubicBezTo>
                <a:cubicBezTo>
                  <a:pt x="848" y="1548"/>
                  <a:pt x="844" y="1551"/>
                  <a:pt x="839" y="1553"/>
                </a:cubicBezTo>
                <a:cubicBezTo>
                  <a:pt x="835" y="1555"/>
                  <a:pt x="830" y="1557"/>
                  <a:pt x="826" y="1559"/>
                </a:cubicBezTo>
                <a:cubicBezTo>
                  <a:pt x="818" y="1561"/>
                  <a:pt x="813" y="1562"/>
                  <a:pt x="813" y="1557"/>
                </a:cubicBezTo>
                <a:cubicBezTo>
                  <a:pt x="800" y="1572"/>
                  <a:pt x="783" y="1584"/>
                  <a:pt x="764" y="1593"/>
                </a:cubicBezTo>
                <a:cubicBezTo>
                  <a:pt x="745" y="1602"/>
                  <a:pt x="724" y="1608"/>
                  <a:pt x="703" y="1612"/>
                </a:cubicBezTo>
                <a:cubicBezTo>
                  <a:pt x="660" y="1621"/>
                  <a:pt x="616" y="1624"/>
                  <a:pt x="573" y="1633"/>
                </a:cubicBezTo>
                <a:cubicBezTo>
                  <a:pt x="589" y="1639"/>
                  <a:pt x="573" y="1646"/>
                  <a:pt x="570" y="1654"/>
                </a:cubicBezTo>
                <a:cubicBezTo>
                  <a:pt x="579" y="1652"/>
                  <a:pt x="585" y="1651"/>
                  <a:pt x="590" y="1650"/>
                </a:cubicBezTo>
                <a:cubicBezTo>
                  <a:pt x="594" y="1649"/>
                  <a:pt x="598" y="1648"/>
                  <a:pt x="601" y="1648"/>
                </a:cubicBezTo>
                <a:cubicBezTo>
                  <a:pt x="607" y="1647"/>
                  <a:pt x="612" y="1648"/>
                  <a:pt x="627" y="1650"/>
                </a:cubicBezTo>
                <a:cubicBezTo>
                  <a:pt x="625" y="1656"/>
                  <a:pt x="619" y="1659"/>
                  <a:pt x="611" y="1661"/>
                </a:cubicBezTo>
                <a:cubicBezTo>
                  <a:pt x="604" y="1664"/>
                  <a:pt x="596" y="1666"/>
                  <a:pt x="591" y="1671"/>
                </a:cubicBezTo>
                <a:cubicBezTo>
                  <a:pt x="586" y="1677"/>
                  <a:pt x="593" y="1676"/>
                  <a:pt x="603" y="1674"/>
                </a:cubicBezTo>
                <a:cubicBezTo>
                  <a:pt x="613" y="1672"/>
                  <a:pt x="625" y="1668"/>
                  <a:pt x="632" y="1670"/>
                </a:cubicBezTo>
                <a:cubicBezTo>
                  <a:pt x="624" y="1673"/>
                  <a:pt x="618" y="1676"/>
                  <a:pt x="613" y="1678"/>
                </a:cubicBezTo>
                <a:cubicBezTo>
                  <a:pt x="608" y="1680"/>
                  <a:pt x="605" y="1681"/>
                  <a:pt x="602" y="1683"/>
                </a:cubicBezTo>
                <a:cubicBezTo>
                  <a:pt x="596" y="1686"/>
                  <a:pt x="592" y="1690"/>
                  <a:pt x="582" y="1696"/>
                </a:cubicBezTo>
                <a:cubicBezTo>
                  <a:pt x="571" y="1693"/>
                  <a:pt x="567" y="1689"/>
                  <a:pt x="563" y="1686"/>
                </a:cubicBezTo>
                <a:cubicBezTo>
                  <a:pt x="559" y="1682"/>
                  <a:pt x="555" y="1679"/>
                  <a:pt x="547" y="1674"/>
                </a:cubicBezTo>
                <a:cubicBezTo>
                  <a:pt x="504" y="1676"/>
                  <a:pt x="485" y="1681"/>
                  <a:pt x="468" y="1685"/>
                </a:cubicBezTo>
                <a:cubicBezTo>
                  <a:pt x="460" y="1688"/>
                  <a:pt x="452" y="1690"/>
                  <a:pt x="441" y="1691"/>
                </a:cubicBezTo>
                <a:cubicBezTo>
                  <a:pt x="431" y="1692"/>
                  <a:pt x="419" y="1692"/>
                  <a:pt x="401" y="1690"/>
                </a:cubicBezTo>
                <a:cubicBezTo>
                  <a:pt x="434" y="1694"/>
                  <a:pt x="398" y="1681"/>
                  <a:pt x="414" y="1682"/>
                </a:cubicBezTo>
                <a:cubicBezTo>
                  <a:pt x="408" y="1681"/>
                  <a:pt x="403" y="1680"/>
                  <a:pt x="403" y="1680"/>
                </a:cubicBezTo>
                <a:cubicBezTo>
                  <a:pt x="418" y="1677"/>
                  <a:pt x="435" y="1675"/>
                  <a:pt x="453" y="1672"/>
                </a:cubicBezTo>
                <a:cubicBezTo>
                  <a:pt x="471" y="1670"/>
                  <a:pt x="488" y="1667"/>
                  <a:pt x="504" y="1664"/>
                </a:cubicBezTo>
                <a:cubicBezTo>
                  <a:pt x="535" y="1657"/>
                  <a:pt x="557" y="1648"/>
                  <a:pt x="551" y="1634"/>
                </a:cubicBezTo>
                <a:cubicBezTo>
                  <a:pt x="528" y="1638"/>
                  <a:pt x="508" y="1643"/>
                  <a:pt x="486" y="1648"/>
                </a:cubicBezTo>
                <a:cubicBezTo>
                  <a:pt x="465" y="1653"/>
                  <a:pt x="441" y="1657"/>
                  <a:pt x="413" y="1655"/>
                </a:cubicBezTo>
                <a:cubicBezTo>
                  <a:pt x="415" y="1650"/>
                  <a:pt x="415" y="1650"/>
                  <a:pt x="415" y="1650"/>
                </a:cubicBezTo>
                <a:cubicBezTo>
                  <a:pt x="374" y="1646"/>
                  <a:pt x="415" y="1657"/>
                  <a:pt x="405" y="1661"/>
                </a:cubicBezTo>
                <a:cubicBezTo>
                  <a:pt x="381" y="1664"/>
                  <a:pt x="367" y="1656"/>
                  <a:pt x="354" y="1649"/>
                </a:cubicBezTo>
                <a:cubicBezTo>
                  <a:pt x="348" y="1645"/>
                  <a:pt x="342" y="1642"/>
                  <a:pt x="336" y="1641"/>
                </a:cubicBezTo>
                <a:cubicBezTo>
                  <a:pt x="330" y="1639"/>
                  <a:pt x="323" y="1640"/>
                  <a:pt x="314" y="1643"/>
                </a:cubicBezTo>
                <a:cubicBezTo>
                  <a:pt x="314" y="1643"/>
                  <a:pt x="325" y="1646"/>
                  <a:pt x="337" y="1649"/>
                </a:cubicBezTo>
                <a:cubicBezTo>
                  <a:pt x="343" y="1651"/>
                  <a:pt x="349" y="1652"/>
                  <a:pt x="353" y="1653"/>
                </a:cubicBezTo>
                <a:cubicBezTo>
                  <a:pt x="358" y="1654"/>
                  <a:pt x="361" y="1654"/>
                  <a:pt x="361" y="1654"/>
                </a:cubicBezTo>
                <a:cubicBezTo>
                  <a:pt x="323" y="1661"/>
                  <a:pt x="371" y="1658"/>
                  <a:pt x="360" y="1675"/>
                </a:cubicBezTo>
                <a:cubicBezTo>
                  <a:pt x="327" y="1678"/>
                  <a:pt x="282" y="1673"/>
                  <a:pt x="234" y="1662"/>
                </a:cubicBezTo>
                <a:cubicBezTo>
                  <a:pt x="186" y="1651"/>
                  <a:pt x="135" y="1636"/>
                  <a:pt x="86" y="1620"/>
                </a:cubicBezTo>
                <a:cubicBezTo>
                  <a:pt x="91" y="1626"/>
                  <a:pt x="96" y="1630"/>
                  <a:pt x="101" y="1633"/>
                </a:cubicBezTo>
                <a:cubicBezTo>
                  <a:pt x="105" y="1637"/>
                  <a:pt x="109" y="1640"/>
                  <a:pt x="114" y="1642"/>
                </a:cubicBezTo>
                <a:cubicBezTo>
                  <a:pt x="123" y="1648"/>
                  <a:pt x="134" y="1652"/>
                  <a:pt x="151" y="1659"/>
                </a:cubicBezTo>
                <a:cubicBezTo>
                  <a:pt x="127" y="1677"/>
                  <a:pt x="113" y="1668"/>
                  <a:pt x="123" y="1695"/>
                </a:cubicBezTo>
                <a:cubicBezTo>
                  <a:pt x="123" y="1695"/>
                  <a:pt x="135" y="1699"/>
                  <a:pt x="146" y="1703"/>
                </a:cubicBezTo>
                <a:cubicBezTo>
                  <a:pt x="152" y="1705"/>
                  <a:pt x="157" y="1707"/>
                  <a:pt x="162" y="1709"/>
                </a:cubicBezTo>
                <a:cubicBezTo>
                  <a:pt x="166" y="1710"/>
                  <a:pt x="169" y="1711"/>
                  <a:pt x="169" y="1711"/>
                </a:cubicBezTo>
                <a:cubicBezTo>
                  <a:pt x="162" y="1734"/>
                  <a:pt x="162" y="1734"/>
                  <a:pt x="162" y="1734"/>
                </a:cubicBezTo>
                <a:cubicBezTo>
                  <a:pt x="150" y="1730"/>
                  <a:pt x="137" y="1725"/>
                  <a:pt x="127" y="1719"/>
                </a:cubicBezTo>
                <a:cubicBezTo>
                  <a:pt x="121" y="1724"/>
                  <a:pt x="104" y="1717"/>
                  <a:pt x="87" y="1709"/>
                </a:cubicBezTo>
                <a:cubicBezTo>
                  <a:pt x="70" y="1701"/>
                  <a:pt x="53" y="1691"/>
                  <a:pt x="48" y="1697"/>
                </a:cubicBezTo>
                <a:cubicBezTo>
                  <a:pt x="48" y="1697"/>
                  <a:pt x="51" y="1698"/>
                  <a:pt x="55" y="1700"/>
                </a:cubicBezTo>
                <a:cubicBezTo>
                  <a:pt x="59" y="1701"/>
                  <a:pt x="64" y="1703"/>
                  <a:pt x="69" y="1705"/>
                </a:cubicBezTo>
                <a:cubicBezTo>
                  <a:pt x="74" y="1707"/>
                  <a:pt x="79" y="1709"/>
                  <a:pt x="83" y="1711"/>
                </a:cubicBezTo>
                <a:cubicBezTo>
                  <a:pt x="87" y="1712"/>
                  <a:pt x="90" y="1713"/>
                  <a:pt x="90" y="1713"/>
                </a:cubicBezTo>
                <a:cubicBezTo>
                  <a:pt x="97" y="1722"/>
                  <a:pt x="89" y="1722"/>
                  <a:pt x="76" y="1718"/>
                </a:cubicBezTo>
                <a:cubicBezTo>
                  <a:pt x="62" y="1715"/>
                  <a:pt x="42" y="1706"/>
                  <a:pt x="27" y="1701"/>
                </a:cubicBezTo>
                <a:cubicBezTo>
                  <a:pt x="37" y="1715"/>
                  <a:pt x="60" y="1725"/>
                  <a:pt x="87" y="1733"/>
                </a:cubicBezTo>
                <a:cubicBezTo>
                  <a:pt x="115" y="1742"/>
                  <a:pt x="146" y="1748"/>
                  <a:pt x="174" y="1755"/>
                </a:cubicBezTo>
                <a:cubicBezTo>
                  <a:pt x="174" y="1753"/>
                  <a:pt x="177" y="1751"/>
                  <a:pt x="182" y="1749"/>
                </a:cubicBezTo>
                <a:cubicBezTo>
                  <a:pt x="187" y="1748"/>
                  <a:pt x="192" y="1746"/>
                  <a:pt x="196" y="1744"/>
                </a:cubicBezTo>
                <a:cubicBezTo>
                  <a:pt x="204" y="1740"/>
                  <a:pt x="206" y="1736"/>
                  <a:pt x="179" y="1728"/>
                </a:cubicBezTo>
                <a:cubicBezTo>
                  <a:pt x="183" y="1719"/>
                  <a:pt x="216" y="1723"/>
                  <a:pt x="237" y="1727"/>
                </a:cubicBezTo>
                <a:cubicBezTo>
                  <a:pt x="231" y="1728"/>
                  <a:pt x="239" y="1737"/>
                  <a:pt x="244" y="1745"/>
                </a:cubicBezTo>
                <a:cubicBezTo>
                  <a:pt x="247" y="1751"/>
                  <a:pt x="247" y="1756"/>
                  <a:pt x="235" y="1757"/>
                </a:cubicBezTo>
                <a:cubicBezTo>
                  <a:pt x="249" y="1758"/>
                  <a:pt x="253" y="1758"/>
                  <a:pt x="258" y="1760"/>
                </a:cubicBezTo>
                <a:cubicBezTo>
                  <a:pt x="264" y="1762"/>
                  <a:pt x="270" y="1765"/>
                  <a:pt x="298" y="1767"/>
                </a:cubicBezTo>
                <a:cubicBezTo>
                  <a:pt x="293" y="1769"/>
                  <a:pt x="317" y="1773"/>
                  <a:pt x="341" y="1777"/>
                </a:cubicBezTo>
                <a:cubicBezTo>
                  <a:pt x="364" y="1782"/>
                  <a:pt x="388" y="1787"/>
                  <a:pt x="384" y="1797"/>
                </a:cubicBezTo>
                <a:cubicBezTo>
                  <a:pt x="393" y="1793"/>
                  <a:pt x="394" y="1786"/>
                  <a:pt x="400" y="1780"/>
                </a:cubicBezTo>
                <a:cubicBezTo>
                  <a:pt x="406" y="1773"/>
                  <a:pt x="417" y="1769"/>
                  <a:pt x="449" y="1769"/>
                </a:cubicBezTo>
                <a:cubicBezTo>
                  <a:pt x="441" y="1762"/>
                  <a:pt x="420" y="1757"/>
                  <a:pt x="407" y="1752"/>
                </a:cubicBezTo>
                <a:cubicBezTo>
                  <a:pt x="394" y="1747"/>
                  <a:pt x="389" y="1743"/>
                  <a:pt x="412" y="1737"/>
                </a:cubicBezTo>
                <a:cubicBezTo>
                  <a:pt x="412" y="1737"/>
                  <a:pt x="405" y="1739"/>
                  <a:pt x="397" y="1740"/>
                </a:cubicBezTo>
                <a:cubicBezTo>
                  <a:pt x="389" y="1742"/>
                  <a:pt x="382" y="1744"/>
                  <a:pt x="382" y="1744"/>
                </a:cubicBezTo>
                <a:cubicBezTo>
                  <a:pt x="361" y="1739"/>
                  <a:pt x="364" y="1735"/>
                  <a:pt x="366" y="1732"/>
                </a:cubicBezTo>
                <a:cubicBezTo>
                  <a:pt x="367" y="1728"/>
                  <a:pt x="367" y="1725"/>
                  <a:pt x="340" y="1719"/>
                </a:cubicBezTo>
                <a:cubicBezTo>
                  <a:pt x="348" y="1721"/>
                  <a:pt x="361" y="1720"/>
                  <a:pt x="372" y="1721"/>
                </a:cubicBezTo>
                <a:cubicBezTo>
                  <a:pt x="383" y="1721"/>
                  <a:pt x="393" y="1723"/>
                  <a:pt x="396" y="1728"/>
                </a:cubicBezTo>
                <a:cubicBezTo>
                  <a:pt x="390" y="1712"/>
                  <a:pt x="410" y="1710"/>
                  <a:pt x="433" y="1709"/>
                </a:cubicBezTo>
                <a:cubicBezTo>
                  <a:pt x="455" y="1707"/>
                  <a:pt x="479" y="1705"/>
                  <a:pt x="480" y="1694"/>
                </a:cubicBezTo>
                <a:cubicBezTo>
                  <a:pt x="492" y="1703"/>
                  <a:pt x="508" y="1704"/>
                  <a:pt x="537" y="1699"/>
                </a:cubicBezTo>
                <a:cubicBezTo>
                  <a:pt x="534" y="1707"/>
                  <a:pt x="551" y="1714"/>
                  <a:pt x="528" y="1721"/>
                </a:cubicBezTo>
                <a:cubicBezTo>
                  <a:pt x="508" y="1720"/>
                  <a:pt x="494" y="1724"/>
                  <a:pt x="473" y="1717"/>
                </a:cubicBezTo>
                <a:cubicBezTo>
                  <a:pt x="479" y="1732"/>
                  <a:pt x="499" y="1734"/>
                  <a:pt x="524" y="1732"/>
                </a:cubicBezTo>
                <a:cubicBezTo>
                  <a:pt x="548" y="1730"/>
                  <a:pt x="578" y="1724"/>
                  <a:pt x="604" y="1723"/>
                </a:cubicBezTo>
                <a:cubicBezTo>
                  <a:pt x="596" y="1722"/>
                  <a:pt x="594" y="1720"/>
                  <a:pt x="607" y="1713"/>
                </a:cubicBezTo>
                <a:cubicBezTo>
                  <a:pt x="623" y="1713"/>
                  <a:pt x="649" y="1711"/>
                  <a:pt x="669" y="1710"/>
                </a:cubicBezTo>
                <a:cubicBezTo>
                  <a:pt x="674" y="1710"/>
                  <a:pt x="678" y="1710"/>
                  <a:pt x="682" y="1710"/>
                </a:cubicBezTo>
                <a:cubicBezTo>
                  <a:pt x="686" y="1710"/>
                  <a:pt x="690" y="1710"/>
                  <a:pt x="692" y="1711"/>
                </a:cubicBezTo>
                <a:cubicBezTo>
                  <a:pt x="697" y="1712"/>
                  <a:pt x="699" y="1715"/>
                  <a:pt x="694" y="1720"/>
                </a:cubicBezTo>
                <a:cubicBezTo>
                  <a:pt x="694" y="1720"/>
                  <a:pt x="705" y="1717"/>
                  <a:pt x="720" y="1712"/>
                </a:cubicBezTo>
                <a:cubicBezTo>
                  <a:pt x="728" y="1710"/>
                  <a:pt x="737" y="1706"/>
                  <a:pt x="746" y="1703"/>
                </a:cubicBezTo>
                <a:cubicBezTo>
                  <a:pt x="756" y="1699"/>
                  <a:pt x="766" y="1695"/>
                  <a:pt x="776" y="1691"/>
                </a:cubicBezTo>
                <a:cubicBezTo>
                  <a:pt x="786" y="1687"/>
                  <a:pt x="797" y="1682"/>
                  <a:pt x="806" y="1677"/>
                </a:cubicBezTo>
                <a:cubicBezTo>
                  <a:pt x="816" y="1672"/>
                  <a:pt x="825" y="1668"/>
                  <a:pt x="832" y="1664"/>
                </a:cubicBezTo>
                <a:cubicBezTo>
                  <a:pt x="840" y="1659"/>
                  <a:pt x="846" y="1656"/>
                  <a:pt x="850" y="1653"/>
                </a:cubicBezTo>
                <a:cubicBezTo>
                  <a:pt x="855" y="1650"/>
                  <a:pt x="857" y="1649"/>
                  <a:pt x="857" y="1649"/>
                </a:cubicBezTo>
                <a:cubicBezTo>
                  <a:pt x="860" y="1651"/>
                  <a:pt x="854" y="1655"/>
                  <a:pt x="847" y="1660"/>
                </a:cubicBezTo>
                <a:cubicBezTo>
                  <a:pt x="840" y="1664"/>
                  <a:pt x="831" y="1668"/>
                  <a:pt x="827" y="1672"/>
                </a:cubicBezTo>
                <a:cubicBezTo>
                  <a:pt x="827" y="1672"/>
                  <a:pt x="828" y="1671"/>
                  <a:pt x="831" y="1670"/>
                </a:cubicBezTo>
                <a:cubicBezTo>
                  <a:pt x="833" y="1668"/>
                  <a:pt x="837" y="1666"/>
                  <a:pt x="841" y="1664"/>
                </a:cubicBezTo>
                <a:cubicBezTo>
                  <a:pt x="845" y="1662"/>
                  <a:pt x="850" y="1659"/>
                  <a:pt x="856" y="1656"/>
                </a:cubicBezTo>
                <a:cubicBezTo>
                  <a:pt x="861" y="1653"/>
                  <a:pt x="867" y="1649"/>
                  <a:pt x="872" y="1646"/>
                </a:cubicBezTo>
                <a:cubicBezTo>
                  <a:pt x="884" y="1639"/>
                  <a:pt x="895" y="1631"/>
                  <a:pt x="903" y="1625"/>
                </a:cubicBezTo>
                <a:cubicBezTo>
                  <a:pt x="912" y="1618"/>
                  <a:pt x="917" y="1614"/>
                  <a:pt x="917" y="1614"/>
                </a:cubicBezTo>
                <a:cubicBezTo>
                  <a:pt x="930" y="1610"/>
                  <a:pt x="924" y="1617"/>
                  <a:pt x="915" y="1628"/>
                </a:cubicBezTo>
                <a:cubicBezTo>
                  <a:pt x="905" y="1639"/>
                  <a:pt x="890" y="1651"/>
                  <a:pt x="888" y="1658"/>
                </a:cubicBezTo>
                <a:cubicBezTo>
                  <a:pt x="888" y="1658"/>
                  <a:pt x="889" y="1657"/>
                  <a:pt x="891" y="1656"/>
                </a:cubicBezTo>
                <a:cubicBezTo>
                  <a:pt x="893" y="1655"/>
                  <a:pt x="895" y="1653"/>
                  <a:pt x="899" y="1651"/>
                </a:cubicBezTo>
                <a:cubicBezTo>
                  <a:pt x="905" y="1646"/>
                  <a:pt x="913" y="1641"/>
                  <a:pt x="921" y="1634"/>
                </a:cubicBezTo>
                <a:cubicBezTo>
                  <a:pt x="925" y="1631"/>
                  <a:pt x="929" y="1628"/>
                  <a:pt x="933" y="1625"/>
                </a:cubicBezTo>
                <a:cubicBezTo>
                  <a:pt x="937" y="1621"/>
                  <a:pt x="940" y="1618"/>
                  <a:pt x="943" y="1616"/>
                </a:cubicBezTo>
                <a:cubicBezTo>
                  <a:pt x="946" y="1613"/>
                  <a:pt x="949" y="1611"/>
                  <a:pt x="950" y="1609"/>
                </a:cubicBezTo>
                <a:cubicBezTo>
                  <a:pt x="952" y="1608"/>
                  <a:pt x="953" y="1607"/>
                  <a:pt x="953" y="1607"/>
                </a:cubicBezTo>
                <a:cubicBezTo>
                  <a:pt x="953" y="1607"/>
                  <a:pt x="953" y="1611"/>
                  <a:pt x="952" y="1614"/>
                </a:cubicBezTo>
                <a:cubicBezTo>
                  <a:pt x="951" y="1618"/>
                  <a:pt x="950" y="1622"/>
                  <a:pt x="950" y="1622"/>
                </a:cubicBezTo>
                <a:cubicBezTo>
                  <a:pt x="956" y="1613"/>
                  <a:pt x="977" y="1591"/>
                  <a:pt x="997" y="1567"/>
                </a:cubicBezTo>
                <a:cubicBezTo>
                  <a:pt x="1018" y="1544"/>
                  <a:pt x="1038" y="1518"/>
                  <a:pt x="1051" y="1511"/>
                </a:cubicBezTo>
                <a:cubicBezTo>
                  <a:pt x="1057" y="1500"/>
                  <a:pt x="1061" y="1490"/>
                  <a:pt x="1065" y="1481"/>
                </a:cubicBezTo>
                <a:cubicBezTo>
                  <a:pt x="1068" y="1471"/>
                  <a:pt x="1070" y="1463"/>
                  <a:pt x="1072" y="1455"/>
                </a:cubicBezTo>
                <a:cubicBezTo>
                  <a:pt x="1075" y="1439"/>
                  <a:pt x="1076" y="1426"/>
                  <a:pt x="1077" y="1412"/>
                </a:cubicBezTo>
                <a:cubicBezTo>
                  <a:pt x="1078" y="1405"/>
                  <a:pt x="1079" y="1398"/>
                  <a:pt x="1080" y="1390"/>
                </a:cubicBezTo>
                <a:cubicBezTo>
                  <a:pt x="1080" y="1382"/>
                  <a:pt x="1082" y="1374"/>
                  <a:pt x="1083" y="1365"/>
                </a:cubicBezTo>
                <a:cubicBezTo>
                  <a:pt x="1084" y="1360"/>
                  <a:pt x="1085" y="1355"/>
                  <a:pt x="1086" y="1350"/>
                </a:cubicBezTo>
                <a:cubicBezTo>
                  <a:pt x="1087" y="1345"/>
                  <a:pt x="1088" y="1340"/>
                  <a:pt x="1089" y="1334"/>
                </a:cubicBezTo>
                <a:cubicBezTo>
                  <a:pt x="1091" y="1323"/>
                  <a:pt x="1094" y="1310"/>
                  <a:pt x="1097" y="1295"/>
                </a:cubicBezTo>
                <a:cubicBezTo>
                  <a:pt x="1101" y="1297"/>
                  <a:pt x="1102" y="1302"/>
                  <a:pt x="1103" y="1309"/>
                </a:cubicBezTo>
                <a:cubicBezTo>
                  <a:pt x="1104" y="1316"/>
                  <a:pt x="1103" y="1325"/>
                  <a:pt x="1102" y="1336"/>
                </a:cubicBezTo>
                <a:cubicBezTo>
                  <a:pt x="1101" y="1341"/>
                  <a:pt x="1100" y="1346"/>
                  <a:pt x="1099" y="1351"/>
                </a:cubicBezTo>
                <a:cubicBezTo>
                  <a:pt x="1099" y="1357"/>
                  <a:pt x="1098" y="1362"/>
                  <a:pt x="1097" y="1367"/>
                </a:cubicBezTo>
                <a:cubicBezTo>
                  <a:pt x="1095" y="1377"/>
                  <a:pt x="1094" y="1387"/>
                  <a:pt x="1094" y="1395"/>
                </a:cubicBezTo>
                <a:cubicBezTo>
                  <a:pt x="1100" y="1384"/>
                  <a:pt x="1105" y="1358"/>
                  <a:pt x="1108" y="1335"/>
                </a:cubicBezTo>
                <a:cubicBezTo>
                  <a:pt x="1112" y="1312"/>
                  <a:pt x="1114" y="1292"/>
                  <a:pt x="1122" y="1286"/>
                </a:cubicBezTo>
                <a:cubicBezTo>
                  <a:pt x="1121" y="1280"/>
                  <a:pt x="1121" y="1275"/>
                  <a:pt x="1121" y="1271"/>
                </a:cubicBezTo>
                <a:cubicBezTo>
                  <a:pt x="1120" y="1266"/>
                  <a:pt x="1119" y="1262"/>
                  <a:pt x="1119" y="1258"/>
                </a:cubicBezTo>
                <a:cubicBezTo>
                  <a:pt x="1118" y="1254"/>
                  <a:pt x="1117" y="1250"/>
                  <a:pt x="1116" y="1247"/>
                </a:cubicBezTo>
                <a:cubicBezTo>
                  <a:pt x="1116" y="1245"/>
                  <a:pt x="1115" y="1243"/>
                  <a:pt x="1115" y="1242"/>
                </a:cubicBezTo>
                <a:cubicBezTo>
                  <a:pt x="1114" y="1240"/>
                  <a:pt x="1114" y="1238"/>
                  <a:pt x="1113" y="1236"/>
                </a:cubicBezTo>
                <a:cubicBezTo>
                  <a:pt x="1109" y="1223"/>
                  <a:pt x="1104" y="1214"/>
                  <a:pt x="1099" y="1207"/>
                </a:cubicBezTo>
                <a:cubicBezTo>
                  <a:pt x="1093" y="1199"/>
                  <a:pt x="1088" y="1193"/>
                  <a:pt x="1082" y="1187"/>
                </a:cubicBezTo>
                <a:cubicBezTo>
                  <a:pt x="1080" y="1183"/>
                  <a:pt x="1077" y="1180"/>
                  <a:pt x="1074" y="1176"/>
                </a:cubicBezTo>
                <a:cubicBezTo>
                  <a:pt x="1071" y="1172"/>
                  <a:pt x="1069" y="1168"/>
                  <a:pt x="1066" y="1162"/>
                </a:cubicBezTo>
                <a:cubicBezTo>
                  <a:pt x="1065" y="1158"/>
                  <a:pt x="1065" y="1153"/>
                  <a:pt x="1064" y="1150"/>
                </a:cubicBezTo>
                <a:cubicBezTo>
                  <a:pt x="1064" y="1148"/>
                  <a:pt x="1064" y="1146"/>
                  <a:pt x="1063" y="1144"/>
                </a:cubicBezTo>
                <a:cubicBezTo>
                  <a:pt x="1063" y="1143"/>
                  <a:pt x="1063" y="1141"/>
                  <a:pt x="1063" y="1140"/>
                </a:cubicBezTo>
                <a:cubicBezTo>
                  <a:pt x="1062" y="1134"/>
                  <a:pt x="1061" y="1131"/>
                  <a:pt x="1061" y="1128"/>
                </a:cubicBezTo>
                <a:cubicBezTo>
                  <a:pt x="1061" y="1123"/>
                  <a:pt x="1063" y="1124"/>
                  <a:pt x="1066" y="1127"/>
                </a:cubicBezTo>
                <a:cubicBezTo>
                  <a:pt x="1069" y="1130"/>
                  <a:pt x="1072" y="1135"/>
                  <a:pt x="1075" y="1140"/>
                </a:cubicBezTo>
                <a:cubicBezTo>
                  <a:pt x="1078" y="1144"/>
                  <a:pt x="1080" y="1148"/>
                  <a:pt x="1081" y="1146"/>
                </a:cubicBezTo>
                <a:cubicBezTo>
                  <a:pt x="1080" y="1140"/>
                  <a:pt x="1077" y="1134"/>
                  <a:pt x="1073" y="1128"/>
                </a:cubicBezTo>
                <a:cubicBezTo>
                  <a:pt x="1071" y="1124"/>
                  <a:pt x="1069" y="1121"/>
                  <a:pt x="1067" y="1118"/>
                </a:cubicBezTo>
                <a:cubicBezTo>
                  <a:pt x="1065" y="1115"/>
                  <a:pt x="1063" y="1111"/>
                  <a:pt x="1061" y="1108"/>
                </a:cubicBezTo>
                <a:cubicBezTo>
                  <a:pt x="1057" y="1102"/>
                  <a:pt x="1053" y="1095"/>
                  <a:pt x="1051" y="1089"/>
                </a:cubicBezTo>
                <a:cubicBezTo>
                  <a:pt x="1049" y="1082"/>
                  <a:pt x="1049" y="1076"/>
                  <a:pt x="1051" y="1069"/>
                </a:cubicBezTo>
                <a:cubicBezTo>
                  <a:pt x="1045" y="1061"/>
                  <a:pt x="1039" y="1055"/>
                  <a:pt x="1033" y="1051"/>
                </a:cubicBezTo>
                <a:cubicBezTo>
                  <a:pt x="1028" y="1047"/>
                  <a:pt x="1024" y="1044"/>
                  <a:pt x="1021" y="1044"/>
                </a:cubicBezTo>
                <a:cubicBezTo>
                  <a:pt x="1015" y="1045"/>
                  <a:pt x="1016" y="1054"/>
                  <a:pt x="1024" y="1079"/>
                </a:cubicBezTo>
                <a:cubicBezTo>
                  <a:pt x="1023" y="1077"/>
                  <a:pt x="1022" y="1075"/>
                  <a:pt x="1021" y="1072"/>
                </a:cubicBezTo>
                <a:cubicBezTo>
                  <a:pt x="1020" y="1070"/>
                  <a:pt x="1019" y="1068"/>
                  <a:pt x="1018" y="1065"/>
                </a:cubicBezTo>
                <a:cubicBezTo>
                  <a:pt x="1015" y="1061"/>
                  <a:pt x="1012" y="1056"/>
                  <a:pt x="1009" y="1052"/>
                </a:cubicBezTo>
                <a:cubicBezTo>
                  <a:pt x="1003" y="1043"/>
                  <a:pt x="997" y="1034"/>
                  <a:pt x="990" y="1027"/>
                </a:cubicBezTo>
                <a:cubicBezTo>
                  <a:pt x="986" y="1024"/>
                  <a:pt x="983" y="1021"/>
                  <a:pt x="980" y="1018"/>
                </a:cubicBezTo>
                <a:cubicBezTo>
                  <a:pt x="977" y="1015"/>
                  <a:pt x="973" y="1012"/>
                  <a:pt x="970" y="1010"/>
                </a:cubicBezTo>
                <a:cubicBezTo>
                  <a:pt x="965" y="1006"/>
                  <a:pt x="960" y="1004"/>
                  <a:pt x="957" y="1003"/>
                </a:cubicBezTo>
                <a:cubicBezTo>
                  <a:pt x="976" y="1006"/>
                  <a:pt x="970" y="997"/>
                  <a:pt x="960" y="985"/>
                </a:cubicBezTo>
                <a:cubicBezTo>
                  <a:pt x="955" y="979"/>
                  <a:pt x="948" y="973"/>
                  <a:pt x="944" y="967"/>
                </a:cubicBezTo>
                <a:cubicBezTo>
                  <a:pt x="939" y="962"/>
                  <a:pt x="936" y="957"/>
                  <a:pt x="938" y="952"/>
                </a:cubicBezTo>
                <a:cubicBezTo>
                  <a:pt x="926" y="943"/>
                  <a:pt x="909" y="932"/>
                  <a:pt x="890" y="921"/>
                </a:cubicBezTo>
                <a:cubicBezTo>
                  <a:pt x="870" y="911"/>
                  <a:pt x="846" y="903"/>
                  <a:pt x="822" y="897"/>
                </a:cubicBezTo>
                <a:cubicBezTo>
                  <a:pt x="798" y="892"/>
                  <a:pt x="772" y="889"/>
                  <a:pt x="753" y="889"/>
                </a:cubicBezTo>
                <a:cubicBezTo>
                  <a:pt x="747" y="889"/>
                  <a:pt x="744" y="890"/>
                  <a:pt x="740" y="890"/>
                </a:cubicBezTo>
                <a:cubicBezTo>
                  <a:pt x="736" y="891"/>
                  <a:pt x="732" y="891"/>
                  <a:pt x="729" y="892"/>
                </a:cubicBezTo>
                <a:cubicBezTo>
                  <a:pt x="722" y="893"/>
                  <a:pt x="716" y="895"/>
                  <a:pt x="710" y="898"/>
                </a:cubicBezTo>
                <a:cubicBezTo>
                  <a:pt x="710" y="898"/>
                  <a:pt x="714" y="892"/>
                  <a:pt x="717" y="886"/>
                </a:cubicBezTo>
                <a:cubicBezTo>
                  <a:pt x="721" y="881"/>
                  <a:pt x="725" y="875"/>
                  <a:pt x="725" y="875"/>
                </a:cubicBezTo>
                <a:cubicBezTo>
                  <a:pt x="725" y="875"/>
                  <a:pt x="721" y="875"/>
                  <a:pt x="716" y="875"/>
                </a:cubicBezTo>
                <a:cubicBezTo>
                  <a:pt x="714" y="875"/>
                  <a:pt x="711" y="874"/>
                  <a:pt x="708" y="874"/>
                </a:cubicBezTo>
                <a:cubicBezTo>
                  <a:pt x="705" y="874"/>
                  <a:pt x="702" y="874"/>
                  <a:pt x="699" y="874"/>
                </a:cubicBezTo>
                <a:cubicBezTo>
                  <a:pt x="693" y="874"/>
                  <a:pt x="686" y="874"/>
                  <a:pt x="682" y="874"/>
                </a:cubicBezTo>
                <a:cubicBezTo>
                  <a:pt x="677" y="874"/>
                  <a:pt x="674" y="874"/>
                  <a:pt x="674" y="874"/>
                </a:cubicBezTo>
                <a:cubicBezTo>
                  <a:pt x="657" y="866"/>
                  <a:pt x="667" y="863"/>
                  <a:pt x="686" y="861"/>
                </a:cubicBezTo>
                <a:cubicBezTo>
                  <a:pt x="704" y="860"/>
                  <a:pt x="732" y="862"/>
                  <a:pt x="746" y="863"/>
                </a:cubicBezTo>
                <a:cubicBezTo>
                  <a:pt x="709" y="858"/>
                  <a:pt x="681" y="856"/>
                  <a:pt x="655" y="855"/>
                </a:cubicBezTo>
                <a:cubicBezTo>
                  <a:pt x="629" y="855"/>
                  <a:pt x="605" y="855"/>
                  <a:pt x="579" y="854"/>
                </a:cubicBezTo>
                <a:cubicBezTo>
                  <a:pt x="594" y="860"/>
                  <a:pt x="585" y="865"/>
                  <a:pt x="592" y="872"/>
                </a:cubicBezTo>
                <a:cubicBezTo>
                  <a:pt x="574" y="881"/>
                  <a:pt x="550" y="874"/>
                  <a:pt x="532" y="876"/>
                </a:cubicBezTo>
                <a:cubicBezTo>
                  <a:pt x="528" y="870"/>
                  <a:pt x="530" y="865"/>
                  <a:pt x="544" y="863"/>
                </a:cubicBezTo>
                <a:cubicBezTo>
                  <a:pt x="544" y="863"/>
                  <a:pt x="536" y="864"/>
                  <a:pt x="527" y="864"/>
                </a:cubicBezTo>
                <a:cubicBezTo>
                  <a:pt x="519" y="864"/>
                  <a:pt x="511" y="865"/>
                  <a:pt x="511" y="865"/>
                </a:cubicBezTo>
                <a:cubicBezTo>
                  <a:pt x="513" y="857"/>
                  <a:pt x="510" y="853"/>
                  <a:pt x="510" y="850"/>
                </a:cubicBezTo>
                <a:cubicBezTo>
                  <a:pt x="511" y="847"/>
                  <a:pt x="515" y="845"/>
                  <a:pt x="531" y="841"/>
                </a:cubicBezTo>
                <a:cubicBezTo>
                  <a:pt x="531" y="841"/>
                  <a:pt x="524" y="842"/>
                  <a:pt x="516" y="843"/>
                </a:cubicBezTo>
                <a:cubicBezTo>
                  <a:pt x="509" y="843"/>
                  <a:pt x="501" y="844"/>
                  <a:pt x="501" y="844"/>
                </a:cubicBezTo>
                <a:cubicBezTo>
                  <a:pt x="485" y="841"/>
                  <a:pt x="486" y="838"/>
                  <a:pt x="492" y="835"/>
                </a:cubicBezTo>
                <a:cubicBezTo>
                  <a:pt x="497" y="832"/>
                  <a:pt x="507" y="830"/>
                  <a:pt x="512" y="827"/>
                </a:cubicBezTo>
                <a:cubicBezTo>
                  <a:pt x="512" y="827"/>
                  <a:pt x="509" y="827"/>
                  <a:pt x="504" y="827"/>
                </a:cubicBezTo>
                <a:cubicBezTo>
                  <a:pt x="499" y="826"/>
                  <a:pt x="493" y="825"/>
                  <a:pt x="487" y="824"/>
                </a:cubicBezTo>
                <a:cubicBezTo>
                  <a:pt x="481" y="823"/>
                  <a:pt x="475" y="823"/>
                  <a:pt x="471" y="822"/>
                </a:cubicBezTo>
                <a:cubicBezTo>
                  <a:pt x="467" y="821"/>
                  <a:pt x="464" y="821"/>
                  <a:pt x="464" y="821"/>
                </a:cubicBezTo>
                <a:cubicBezTo>
                  <a:pt x="447" y="827"/>
                  <a:pt x="471" y="835"/>
                  <a:pt x="440" y="835"/>
                </a:cubicBezTo>
                <a:cubicBezTo>
                  <a:pt x="421" y="825"/>
                  <a:pt x="402" y="818"/>
                  <a:pt x="386" y="812"/>
                </a:cubicBezTo>
                <a:cubicBezTo>
                  <a:pt x="369" y="805"/>
                  <a:pt x="356" y="798"/>
                  <a:pt x="347" y="790"/>
                </a:cubicBezTo>
                <a:cubicBezTo>
                  <a:pt x="347" y="790"/>
                  <a:pt x="347" y="791"/>
                  <a:pt x="348" y="793"/>
                </a:cubicBezTo>
                <a:cubicBezTo>
                  <a:pt x="349" y="795"/>
                  <a:pt x="350" y="798"/>
                  <a:pt x="351" y="800"/>
                </a:cubicBezTo>
                <a:cubicBezTo>
                  <a:pt x="352" y="803"/>
                  <a:pt x="353" y="806"/>
                  <a:pt x="354" y="808"/>
                </a:cubicBezTo>
                <a:cubicBezTo>
                  <a:pt x="355" y="810"/>
                  <a:pt x="356" y="811"/>
                  <a:pt x="356" y="811"/>
                </a:cubicBezTo>
                <a:cubicBezTo>
                  <a:pt x="355" y="811"/>
                  <a:pt x="354" y="810"/>
                  <a:pt x="354" y="810"/>
                </a:cubicBezTo>
                <a:cubicBezTo>
                  <a:pt x="353" y="809"/>
                  <a:pt x="352" y="809"/>
                  <a:pt x="351" y="808"/>
                </a:cubicBezTo>
                <a:cubicBezTo>
                  <a:pt x="350" y="808"/>
                  <a:pt x="348" y="808"/>
                  <a:pt x="347" y="808"/>
                </a:cubicBezTo>
                <a:cubicBezTo>
                  <a:pt x="344" y="809"/>
                  <a:pt x="341" y="810"/>
                  <a:pt x="339" y="812"/>
                </a:cubicBezTo>
                <a:cubicBezTo>
                  <a:pt x="333" y="817"/>
                  <a:pt x="328" y="824"/>
                  <a:pt x="322" y="826"/>
                </a:cubicBezTo>
                <a:cubicBezTo>
                  <a:pt x="316" y="820"/>
                  <a:pt x="307" y="813"/>
                  <a:pt x="301" y="805"/>
                </a:cubicBezTo>
                <a:cubicBezTo>
                  <a:pt x="294" y="797"/>
                  <a:pt x="288" y="788"/>
                  <a:pt x="286" y="779"/>
                </a:cubicBezTo>
                <a:cubicBezTo>
                  <a:pt x="291" y="782"/>
                  <a:pt x="296" y="782"/>
                  <a:pt x="299" y="781"/>
                </a:cubicBezTo>
                <a:cubicBezTo>
                  <a:pt x="303" y="780"/>
                  <a:pt x="306" y="778"/>
                  <a:pt x="308" y="775"/>
                </a:cubicBezTo>
                <a:cubicBezTo>
                  <a:pt x="310" y="772"/>
                  <a:pt x="312" y="769"/>
                  <a:pt x="313" y="765"/>
                </a:cubicBezTo>
                <a:cubicBezTo>
                  <a:pt x="315" y="761"/>
                  <a:pt x="316" y="757"/>
                  <a:pt x="316" y="753"/>
                </a:cubicBezTo>
                <a:cubicBezTo>
                  <a:pt x="314" y="749"/>
                  <a:pt x="312" y="746"/>
                  <a:pt x="310" y="744"/>
                </a:cubicBezTo>
                <a:cubicBezTo>
                  <a:pt x="308" y="741"/>
                  <a:pt x="306" y="739"/>
                  <a:pt x="303" y="738"/>
                </a:cubicBezTo>
                <a:cubicBezTo>
                  <a:pt x="301" y="736"/>
                  <a:pt x="299" y="735"/>
                  <a:pt x="297" y="734"/>
                </a:cubicBezTo>
                <a:cubicBezTo>
                  <a:pt x="295" y="733"/>
                  <a:pt x="293" y="732"/>
                  <a:pt x="290" y="732"/>
                </a:cubicBezTo>
                <a:cubicBezTo>
                  <a:pt x="286" y="731"/>
                  <a:pt x="281" y="730"/>
                  <a:pt x="277" y="729"/>
                </a:cubicBezTo>
                <a:cubicBezTo>
                  <a:pt x="272" y="727"/>
                  <a:pt x="268" y="724"/>
                  <a:pt x="264" y="719"/>
                </a:cubicBezTo>
                <a:cubicBezTo>
                  <a:pt x="272" y="721"/>
                  <a:pt x="277" y="720"/>
                  <a:pt x="278" y="717"/>
                </a:cubicBezTo>
                <a:cubicBezTo>
                  <a:pt x="280" y="715"/>
                  <a:pt x="279" y="711"/>
                  <a:pt x="278" y="705"/>
                </a:cubicBezTo>
                <a:cubicBezTo>
                  <a:pt x="277" y="700"/>
                  <a:pt x="275" y="695"/>
                  <a:pt x="275" y="691"/>
                </a:cubicBezTo>
                <a:cubicBezTo>
                  <a:pt x="275" y="687"/>
                  <a:pt x="276" y="684"/>
                  <a:pt x="280" y="684"/>
                </a:cubicBezTo>
                <a:cubicBezTo>
                  <a:pt x="271" y="654"/>
                  <a:pt x="263" y="620"/>
                  <a:pt x="257" y="584"/>
                </a:cubicBezTo>
                <a:cubicBezTo>
                  <a:pt x="255" y="575"/>
                  <a:pt x="254" y="565"/>
                  <a:pt x="253" y="556"/>
                </a:cubicBezTo>
                <a:cubicBezTo>
                  <a:pt x="252" y="551"/>
                  <a:pt x="251" y="546"/>
                  <a:pt x="251" y="541"/>
                </a:cubicBezTo>
                <a:cubicBezTo>
                  <a:pt x="250" y="527"/>
                  <a:pt x="250" y="527"/>
                  <a:pt x="250" y="527"/>
                </a:cubicBezTo>
                <a:cubicBezTo>
                  <a:pt x="249" y="522"/>
                  <a:pt x="249" y="517"/>
                  <a:pt x="249" y="512"/>
                </a:cubicBezTo>
                <a:cubicBezTo>
                  <a:pt x="248" y="507"/>
                  <a:pt x="248" y="502"/>
                  <a:pt x="248" y="497"/>
                </a:cubicBezTo>
                <a:cubicBezTo>
                  <a:pt x="248" y="492"/>
                  <a:pt x="248" y="487"/>
                  <a:pt x="248" y="482"/>
                </a:cubicBezTo>
                <a:cubicBezTo>
                  <a:pt x="248" y="476"/>
                  <a:pt x="248" y="476"/>
                  <a:pt x="248" y="476"/>
                </a:cubicBezTo>
                <a:cubicBezTo>
                  <a:pt x="248" y="475"/>
                  <a:pt x="248" y="474"/>
                  <a:pt x="248" y="474"/>
                </a:cubicBezTo>
                <a:cubicBezTo>
                  <a:pt x="247" y="474"/>
                  <a:pt x="246" y="474"/>
                  <a:pt x="245" y="475"/>
                </a:cubicBezTo>
                <a:cubicBezTo>
                  <a:pt x="245" y="475"/>
                  <a:pt x="244" y="475"/>
                  <a:pt x="244" y="475"/>
                </a:cubicBezTo>
                <a:cubicBezTo>
                  <a:pt x="244" y="475"/>
                  <a:pt x="243" y="475"/>
                  <a:pt x="243" y="476"/>
                </a:cubicBezTo>
                <a:cubicBezTo>
                  <a:pt x="243" y="476"/>
                  <a:pt x="242" y="477"/>
                  <a:pt x="242" y="478"/>
                </a:cubicBezTo>
                <a:cubicBezTo>
                  <a:pt x="241" y="478"/>
                  <a:pt x="241" y="478"/>
                  <a:pt x="241" y="478"/>
                </a:cubicBezTo>
                <a:cubicBezTo>
                  <a:pt x="241" y="479"/>
                  <a:pt x="241" y="479"/>
                  <a:pt x="241" y="479"/>
                </a:cubicBezTo>
                <a:cubicBezTo>
                  <a:pt x="240" y="479"/>
                  <a:pt x="240" y="480"/>
                  <a:pt x="240" y="480"/>
                </a:cubicBezTo>
                <a:cubicBezTo>
                  <a:pt x="239" y="481"/>
                  <a:pt x="239" y="481"/>
                  <a:pt x="238" y="481"/>
                </a:cubicBezTo>
                <a:cubicBezTo>
                  <a:pt x="238" y="482"/>
                  <a:pt x="237" y="481"/>
                  <a:pt x="237" y="481"/>
                </a:cubicBezTo>
                <a:cubicBezTo>
                  <a:pt x="236" y="480"/>
                  <a:pt x="236" y="480"/>
                  <a:pt x="236" y="479"/>
                </a:cubicBezTo>
                <a:cubicBezTo>
                  <a:pt x="236" y="479"/>
                  <a:pt x="235" y="478"/>
                  <a:pt x="235" y="478"/>
                </a:cubicBezTo>
                <a:cubicBezTo>
                  <a:pt x="235" y="478"/>
                  <a:pt x="235" y="478"/>
                  <a:pt x="235" y="477"/>
                </a:cubicBezTo>
                <a:cubicBezTo>
                  <a:pt x="234" y="474"/>
                  <a:pt x="234" y="474"/>
                  <a:pt x="234" y="473"/>
                </a:cubicBezTo>
                <a:cubicBezTo>
                  <a:pt x="234" y="472"/>
                  <a:pt x="234" y="471"/>
                  <a:pt x="235" y="470"/>
                </a:cubicBezTo>
                <a:cubicBezTo>
                  <a:pt x="235" y="468"/>
                  <a:pt x="237" y="467"/>
                  <a:pt x="239" y="466"/>
                </a:cubicBezTo>
                <a:cubicBezTo>
                  <a:pt x="240" y="465"/>
                  <a:pt x="242" y="465"/>
                  <a:pt x="244" y="465"/>
                </a:cubicBezTo>
                <a:cubicBezTo>
                  <a:pt x="246" y="465"/>
                  <a:pt x="248" y="465"/>
                  <a:pt x="250" y="465"/>
                </a:cubicBezTo>
                <a:cubicBezTo>
                  <a:pt x="249" y="457"/>
                  <a:pt x="247" y="441"/>
                  <a:pt x="244" y="431"/>
                </a:cubicBezTo>
                <a:cubicBezTo>
                  <a:pt x="242" y="440"/>
                  <a:pt x="237" y="438"/>
                  <a:pt x="231" y="433"/>
                </a:cubicBezTo>
                <a:cubicBezTo>
                  <a:pt x="236" y="423"/>
                  <a:pt x="243" y="421"/>
                  <a:pt x="248" y="420"/>
                </a:cubicBezTo>
                <a:cubicBezTo>
                  <a:pt x="250" y="419"/>
                  <a:pt x="253" y="418"/>
                  <a:pt x="254" y="416"/>
                </a:cubicBezTo>
                <a:cubicBezTo>
                  <a:pt x="255" y="414"/>
                  <a:pt x="256" y="413"/>
                  <a:pt x="257" y="411"/>
                </a:cubicBezTo>
                <a:cubicBezTo>
                  <a:pt x="258" y="408"/>
                  <a:pt x="259" y="406"/>
                  <a:pt x="260" y="402"/>
                </a:cubicBezTo>
                <a:cubicBezTo>
                  <a:pt x="264" y="403"/>
                  <a:pt x="265" y="406"/>
                  <a:pt x="265" y="409"/>
                </a:cubicBezTo>
                <a:cubicBezTo>
                  <a:pt x="265" y="410"/>
                  <a:pt x="264" y="412"/>
                  <a:pt x="264" y="413"/>
                </a:cubicBezTo>
                <a:cubicBezTo>
                  <a:pt x="263" y="414"/>
                  <a:pt x="263" y="415"/>
                  <a:pt x="262" y="416"/>
                </a:cubicBezTo>
                <a:cubicBezTo>
                  <a:pt x="262" y="417"/>
                  <a:pt x="262" y="417"/>
                  <a:pt x="261" y="418"/>
                </a:cubicBezTo>
                <a:cubicBezTo>
                  <a:pt x="260" y="422"/>
                  <a:pt x="258" y="425"/>
                  <a:pt x="258" y="428"/>
                </a:cubicBezTo>
                <a:cubicBezTo>
                  <a:pt x="258" y="431"/>
                  <a:pt x="259" y="433"/>
                  <a:pt x="262" y="435"/>
                </a:cubicBezTo>
                <a:cubicBezTo>
                  <a:pt x="263" y="434"/>
                  <a:pt x="264" y="434"/>
                  <a:pt x="264" y="433"/>
                </a:cubicBezTo>
                <a:cubicBezTo>
                  <a:pt x="265" y="432"/>
                  <a:pt x="266" y="431"/>
                  <a:pt x="267" y="430"/>
                </a:cubicBezTo>
                <a:cubicBezTo>
                  <a:pt x="268" y="428"/>
                  <a:pt x="269" y="426"/>
                  <a:pt x="271" y="424"/>
                </a:cubicBezTo>
                <a:cubicBezTo>
                  <a:pt x="273" y="421"/>
                  <a:pt x="276" y="417"/>
                  <a:pt x="278" y="413"/>
                </a:cubicBezTo>
                <a:cubicBezTo>
                  <a:pt x="280" y="409"/>
                  <a:pt x="282" y="405"/>
                  <a:pt x="284" y="400"/>
                </a:cubicBezTo>
                <a:cubicBezTo>
                  <a:pt x="286" y="396"/>
                  <a:pt x="288" y="392"/>
                  <a:pt x="291" y="387"/>
                </a:cubicBezTo>
                <a:cubicBezTo>
                  <a:pt x="300" y="392"/>
                  <a:pt x="279" y="400"/>
                  <a:pt x="295" y="397"/>
                </a:cubicBezTo>
                <a:cubicBezTo>
                  <a:pt x="308" y="382"/>
                  <a:pt x="326" y="364"/>
                  <a:pt x="344" y="348"/>
                </a:cubicBezTo>
                <a:cubicBezTo>
                  <a:pt x="363" y="331"/>
                  <a:pt x="382" y="317"/>
                  <a:pt x="398" y="307"/>
                </a:cubicBezTo>
                <a:cubicBezTo>
                  <a:pt x="398" y="307"/>
                  <a:pt x="402" y="309"/>
                  <a:pt x="405" y="311"/>
                </a:cubicBezTo>
                <a:cubicBezTo>
                  <a:pt x="409" y="313"/>
                  <a:pt x="412" y="315"/>
                  <a:pt x="412" y="315"/>
                </a:cubicBezTo>
                <a:cubicBezTo>
                  <a:pt x="433" y="304"/>
                  <a:pt x="447" y="297"/>
                  <a:pt x="455" y="287"/>
                </a:cubicBezTo>
                <a:cubicBezTo>
                  <a:pt x="469" y="288"/>
                  <a:pt x="460" y="294"/>
                  <a:pt x="450" y="300"/>
                </a:cubicBezTo>
                <a:cubicBezTo>
                  <a:pt x="465" y="295"/>
                  <a:pt x="480" y="287"/>
                  <a:pt x="494" y="280"/>
                </a:cubicBezTo>
                <a:cubicBezTo>
                  <a:pt x="501" y="277"/>
                  <a:pt x="508" y="274"/>
                  <a:pt x="514" y="271"/>
                </a:cubicBezTo>
                <a:cubicBezTo>
                  <a:pt x="517" y="270"/>
                  <a:pt x="520" y="268"/>
                  <a:pt x="522" y="267"/>
                </a:cubicBezTo>
                <a:cubicBezTo>
                  <a:pt x="525" y="266"/>
                  <a:pt x="527" y="266"/>
                  <a:pt x="529" y="265"/>
                </a:cubicBezTo>
                <a:cubicBezTo>
                  <a:pt x="529" y="269"/>
                  <a:pt x="525" y="270"/>
                  <a:pt x="520" y="271"/>
                </a:cubicBezTo>
                <a:cubicBezTo>
                  <a:pt x="516" y="273"/>
                  <a:pt x="511" y="274"/>
                  <a:pt x="510" y="278"/>
                </a:cubicBezTo>
                <a:cubicBezTo>
                  <a:pt x="528" y="274"/>
                  <a:pt x="548" y="264"/>
                  <a:pt x="564" y="258"/>
                </a:cubicBezTo>
                <a:cubicBezTo>
                  <a:pt x="566" y="258"/>
                  <a:pt x="568" y="257"/>
                  <a:pt x="570" y="256"/>
                </a:cubicBezTo>
                <a:cubicBezTo>
                  <a:pt x="571" y="256"/>
                  <a:pt x="572" y="255"/>
                  <a:pt x="573" y="255"/>
                </a:cubicBezTo>
                <a:cubicBezTo>
                  <a:pt x="575" y="255"/>
                  <a:pt x="576" y="255"/>
                  <a:pt x="577" y="254"/>
                </a:cubicBezTo>
                <a:cubicBezTo>
                  <a:pt x="581" y="253"/>
                  <a:pt x="586" y="253"/>
                  <a:pt x="590" y="253"/>
                </a:cubicBezTo>
                <a:cubicBezTo>
                  <a:pt x="598" y="252"/>
                  <a:pt x="606" y="253"/>
                  <a:pt x="612" y="257"/>
                </a:cubicBezTo>
                <a:cubicBezTo>
                  <a:pt x="609" y="260"/>
                  <a:pt x="606" y="260"/>
                  <a:pt x="602" y="261"/>
                </a:cubicBezTo>
                <a:cubicBezTo>
                  <a:pt x="616" y="260"/>
                  <a:pt x="629" y="260"/>
                  <a:pt x="642" y="260"/>
                </a:cubicBezTo>
                <a:cubicBezTo>
                  <a:pt x="645" y="259"/>
                  <a:pt x="649" y="260"/>
                  <a:pt x="652" y="260"/>
                </a:cubicBezTo>
                <a:cubicBezTo>
                  <a:pt x="662" y="260"/>
                  <a:pt x="662" y="260"/>
                  <a:pt x="662" y="260"/>
                </a:cubicBezTo>
                <a:cubicBezTo>
                  <a:pt x="669" y="260"/>
                  <a:pt x="676" y="260"/>
                  <a:pt x="683" y="260"/>
                </a:cubicBezTo>
                <a:cubicBezTo>
                  <a:pt x="690" y="261"/>
                  <a:pt x="698" y="261"/>
                  <a:pt x="705" y="261"/>
                </a:cubicBezTo>
                <a:cubicBezTo>
                  <a:pt x="709" y="261"/>
                  <a:pt x="713" y="262"/>
                  <a:pt x="716" y="262"/>
                </a:cubicBezTo>
                <a:cubicBezTo>
                  <a:pt x="720" y="263"/>
                  <a:pt x="724" y="263"/>
                  <a:pt x="728" y="263"/>
                </a:cubicBezTo>
                <a:cubicBezTo>
                  <a:pt x="744" y="265"/>
                  <a:pt x="760" y="268"/>
                  <a:pt x="778" y="271"/>
                </a:cubicBezTo>
                <a:cubicBezTo>
                  <a:pt x="839" y="301"/>
                  <a:pt x="803" y="255"/>
                  <a:pt x="869" y="274"/>
                </a:cubicBezTo>
                <a:cubicBezTo>
                  <a:pt x="867" y="282"/>
                  <a:pt x="871" y="288"/>
                  <a:pt x="880" y="293"/>
                </a:cubicBezTo>
                <a:cubicBezTo>
                  <a:pt x="888" y="297"/>
                  <a:pt x="901" y="299"/>
                  <a:pt x="915" y="301"/>
                </a:cubicBezTo>
                <a:cubicBezTo>
                  <a:pt x="942" y="305"/>
                  <a:pt x="975" y="307"/>
                  <a:pt x="989" y="314"/>
                </a:cubicBezTo>
                <a:cubicBezTo>
                  <a:pt x="989" y="314"/>
                  <a:pt x="987" y="312"/>
                  <a:pt x="985" y="310"/>
                </a:cubicBezTo>
                <a:cubicBezTo>
                  <a:pt x="983" y="308"/>
                  <a:pt x="981" y="306"/>
                  <a:pt x="981" y="306"/>
                </a:cubicBezTo>
                <a:cubicBezTo>
                  <a:pt x="991" y="305"/>
                  <a:pt x="1001" y="305"/>
                  <a:pt x="1011" y="307"/>
                </a:cubicBezTo>
                <a:cubicBezTo>
                  <a:pt x="1021" y="309"/>
                  <a:pt x="1031" y="312"/>
                  <a:pt x="1041" y="315"/>
                </a:cubicBezTo>
                <a:cubicBezTo>
                  <a:pt x="1051" y="319"/>
                  <a:pt x="1060" y="323"/>
                  <a:pt x="1068" y="327"/>
                </a:cubicBezTo>
                <a:cubicBezTo>
                  <a:pt x="1077" y="332"/>
                  <a:pt x="1085" y="336"/>
                  <a:pt x="1091" y="339"/>
                </a:cubicBezTo>
                <a:cubicBezTo>
                  <a:pt x="1098" y="341"/>
                  <a:pt x="1105" y="343"/>
                  <a:pt x="1113" y="344"/>
                </a:cubicBezTo>
                <a:cubicBezTo>
                  <a:pt x="1121" y="346"/>
                  <a:pt x="1130" y="347"/>
                  <a:pt x="1139" y="348"/>
                </a:cubicBezTo>
                <a:cubicBezTo>
                  <a:pt x="1147" y="350"/>
                  <a:pt x="1156" y="351"/>
                  <a:pt x="1166" y="352"/>
                </a:cubicBezTo>
                <a:cubicBezTo>
                  <a:pt x="1175" y="353"/>
                  <a:pt x="1184" y="353"/>
                  <a:pt x="1194" y="354"/>
                </a:cubicBezTo>
                <a:cubicBezTo>
                  <a:pt x="1198" y="354"/>
                  <a:pt x="1203" y="355"/>
                  <a:pt x="1208" y="355"/>
                </a:cubicBezTo>
                <a:cubicBezTo>
                  <a:pt x="1212" y="355"/>
                  <a:pt x="1216" y="355"/>
                  <a:pt x="1220" y="355"/>
                </a:cubicBezTo>
                <a:cubicBezTo>
                  <a:pt x="1228" y="355"/>
                  <a:pt x="1236" y="355"/>
                  <a:pt x="1244" y="354"/>
                </a:cubicBezTo>
                <a:cubicBezTo>
                  <a:pt x="1260" y="353"/>
                  <a:pt x="1274" y="352"/>
                  <a:pt x="1288" y="349"/>
                </a:cubicBezTo>
                <a:cubicBezTo>
                  <a:pt x="1277" y="356"/>
                  <a:pt x="1277" y="356"/>
                  <a:pt x="1277" y="356"/>
                </a:cubicBezTo>
                <a:cubicBezTo>
                  <a:pt x="1321" y="350"/>
                  <a:pt x="1347" y="364"/>
                  <a:pt x="1391" y="358"/>
                </a:cubicBezTo>
                <a:cubicBezTo>
                  <a:pt x="1389" y="360"/>
                  <a:pt x="1373" y="364"/>
                  <a:pt x="1389" y="367"/>
                </a:cubicBezTo>
                <a:cubicBezTo>
                  <a:pt x="1597" y="395"/>
                  <a:pt x="1810" y="389"/>
                  <a:pt x="2014" y="416"/>
                </a:cubicBezTo>
                <a:cubicBezTo>
                  <a:pt x="2027" y="418"/>
                  <a:pt x="2039" y="420"/>
                  <a:pt x="2051" y="421"/>
                </a:cubicBezTo>
                <a:cubicBezTo>
                  <a:pt x="2064" y="423"/>
                  <a:pt x="2076" y="425"/>
                  <a:pt x="2089" y="427"/>
                </a:cubicBezTo>
                <a:cubicBezTo>
                  <a:pt x="2114" y="430"/>
                  <a:pt x="2139" y="434"/>
                  <a:pt x="2165" y="437"/>
                </a:cubicBezTo>
                <a:cubicBezTo>
                  <a:pt x="2216" y="445"/>
                  <a:pt x="2268" y="454"/>
                  <a:pt x="2321" y="462"/>
                </a:cubicBezTo>
                <a:cubicBezTo>
                  <a:pt x="2426" y="479"/>
                  <a:pt x="2536" y="499"/>
                  <a:pt x="2646" y="517"/>
                </a:cubicBezTo>
                <a:cubicBezTo>
                  <a:pt x="2757" y="535"/>
                  <a:pt x="2868" y="552"/>
                  <a:pt x="2976" y="565"/>
                </a:cubicBezTo>
                <a:cubicBezTo>
                  <a:pt x="3077" y="577"/>
                  <a:pt x="3176" y="586"/>
                  <a:pt x="3271" y="588"/>
                </a:cubicBezTo>
                <a:cubicBezTo>
                  <a:pt x="3271" y="417"/>
                  <a:pt x="3271" y="417"/>
                  <a:pt x="3271" y="417"/>
                </a:cubicBezTo>
                <a:cubicBezTo>
                  <a:pt x="3254" y="416"/>
                  <a:pt x="3230" y="403"/>
                  <a:pt x="3205" y="40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1093628" y="4697484"/>
            <a:ext cx="2858475" cy="918477"/>
            <a:chOff x="7161212" y="2438400"/>
            <a:chExt cx="2858475" cy="918477"/>
          </a:xfrm>
        </p:grpSpPr>
        <p:sp>
          <p:nvSpPr>
            <p:cNvPr id="46" name="TextBox 45"/>
            <p:cNvSpPr txBox="1"/>
            <p:nvPr/>
          </p:nvSpPr>
          <p:spPr>
            <a:xfrm>
              <a:off x="7161212" y="2772102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7161212" y="2438400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408612" y="649751"/>
            <a:ext cx="1947364" cy="1300163"/>
            <a:chOff x="4486275" y="2351088"/>
            <a:chExt cx="3219451" cy="2149475"/>
          </a:xfrm>
        </p:grpSpPr>
        <p:sp>
          <p:nvSpPr>
            <p:cNvPr id="12" name="Oval 5"/>
            <p:cNvSpPr>
              <a:spLocks noChangeArrowheads="1"/>
            </p:cNvSpPr>
            <p:nvPr/>
          </p:nvSpPr>
          <p:spPr bwMode="auto">
            <a:xfrm>
              <a:off x="5975350" y="2351088"/>
              <a:ext cx="238125" cy="211138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4486275" y="2474913"/>
              <a:ext cx="3219450" cy="2025650"/>
            </a:xfrm>
            <a:custGeom>
              <a:avLst/>
              <a:gdLst>
                <a:gd name="T0" fmla="*/ 822 w 856"/>
                <a:gd name="T1" fmla="*/ 93 h 537"/>
                <a:gd name="T2" fmla="*/ 495 w 856"/>
                <a:gd name="T3" fmla="*/ 62 h 537"/>
                <a:gd name="T4" fmla="*/ 495 w 856"/>
                <a:gd name="T5" fmla="*/ 16 h 537"/>
                <a:gd name="T6" fmla="*/ 476 w 856"/>
                <a:gd name="T7" fmla="*/ 1 h 537"/>
                <a:gd name="T8" fmla="*/ 446 w 856"/>
                <a:gd name="T9" fmla="*/ 1 h 537"/>
                <a:gd name="T10" fmla="*/ 409 w 856"/>
                <a:gd name="T11" fmla="*/ 1 h 537"/>
                <a:gd name="T12" fmla="*/ 379 w 856"/>
                <a:gd name="T13" fmla="*/ 1 h 537"/>
                <a:gd name="T14" fmla="*/ 360 w 856"/>
                <a:gd name="T15" fmla="*/ 16 h 537"/>
                <a:gd name="T16" fmla="*/ 360 w 856"/>
                <a:gd name="T17" fmla="*/ 62 h 537"/>
                <a:gd name="T18" fmla="*/ 34 w 856"/>
                <a:gd name="T19" fmla="*/ 93 h 537"/>
                <a:gd name="T20" fmla="*/ 0 w 856"/>
                <a:gd name="T21" fmla="*/ 137 h 537"/>
                <a:gd name="T22" fmla="*/ 49 w 856"/>
                <a:gd name="T23" fmla="*/ 192 h 537"/>
                <a:gd name="T24" fmla="*/ 330 w 856"/>
                <a:gd name="T25" fmla="*/ 264 h 537"/>
                <a:gd name="T26" fmla="*/ 361 w 856"/>
                <a:gd name="T27" fmla="*/ 288 h 537"/>
                <a:gd name="T28" fmla="*/ 383 w 856"/>
                <a:gd name="T29" fmla="*/ 339 h 537"/>
                <a:gd name="T30" fmla="*/ 387 w 856"/>
                <a:gd name="T31" fmla="*/ 394 h 537"/>
                <a:gd name="T32" fmla="*/ 323 w 856"/>
                <a:gd name="T33" fmla="*/ 438 h 537"/>
                <a:gd name="T34" fmla="*/ 267 w 856"/>
                <a:gd name="T35" fmla="*/ 489 h 537"/>
                <a:gd name="T36" fmla="*/ 374 w 856"/>
                <a:gd name="T37" fmla="*/ 537 h 537"/>
                <a:gd name="T38" fmla="*/ 410 w 856"/>
                <a:gd name="T39" fmla="*/ 508 h 537"/>
                <a:gd name="T40" fmla="*/ 408 w 856"/>
                <a:gd name="T41" fmla="*/ 491 h 537"/>
                <a:gd name="T42" fmla="*/ 413 w 856"/>
                <a:gd name="T43" fmla="*/ 487 h 537"/>
                <a:gd name="T44" fmla="*/ 421 w 856"/>
                <a:gd name="T45" fmla="*/ 508 h 537"/>
                <a:gd name="T46" fmla="*/ 428 w 856"/>
                <a:gd name="T47" fmla="*/ 536 h 537"/>
                <a:gd name="T48" fmla="*/ 428 w 856"/>
                <a:gd name="T49" fmla="*/ 537 h 537"/>
                <a:gd name="T50" fmla="*/ 428 w 856"/>
                <a:gd name="T51" fmla="*/ 537 h 537"/>
                <a:gd name="T52" fmla="*/ 428 w 856"/>
                <a:gd name="T53" fmla="*/ 537 h 537"/>
                <a:gd name="T54" fmla="*/ 428 w 856"/>
                <a:gd name="T55" fmla="*/ 536 h 537"/>
                <a:gd name="T56" fmla="*/ 434 w 856"/>
                <a:gd name="T57" fmla="*/ 508 h 537"/>
                <a:gd name="T58" fmla="*/ 442 w 856"/>
                <a:gd name="T59" fmla="*/ 487 h 537"/>
                <a:gd name="T60" fmla="*/ 447 w 856"/>
                <a:gd name="T61" fmla="*/ 491 h 537"/>
                <a:gd name="T62" fmla="*/ 445 w 856"/>
                <a:gd name="T63" fmla="*/ 508 h 537"/>
                <a:gd name="T64" fmla="*/ 481 w 856"/>
                <a:gd name="T65" fmla="*/ 537 h 537"/>
                <a:gd name="T66" fmla="*/ 589 w 856"/>
                <a:gd name="T67" fmla="*/ 489 h 537"/>
                <a:gd name="T68" fmla="*/ 532 w 856"/>
                <a:gd name="T69" fmla="*/ 438 h 537"/>
                <a:gd name="T70" fmla="*/ 469 w 856"/>
                <a:gd name="T71" fmla="*/ 394 h 537"/>
                <a:gd name="T72" fmla="*/ 472 w 856"/>
                <a:gd name="T73" fmla="*/ 339 h 537"/>
                <a:gd name="T74" fmla="*/ 495 w 856"/>
                <a:gd name="T75" fmla="*/ 288 h 537"/>
                <a:gd name="T76" fmla="*/ 526 w 856"/>
                <a:gd name="T77" fmla="*/ 264 h 537"/>
                <a:gd name="T78" fmla="*/ 806 w 856"/>
                <a:gd name="T79" fmla="*/ 192 h 537"/>
                <a:gd name="T80" fmla="*/ 856 w 856"/>
                <a:gd name="T81" fmla="*/ 137 h 537"/>
                <a:gd name="T82" fmla="*/ 822 w 856"/>
                <a:gd name="T83" fmla="*/ 93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56" h="537">
                  <a:moveTo>
                    <a:pt x="822" y="93"/>
                  </a:moveTo>
                  <a:cubicBezTo>
                    <a:pt x="495" y="62"/>
                    <a:pt x="495" y="62"/>
                    <a:pt x="495" y="62"/>
                  </a:cubicBezTo>
                  <a:cubicBezTo>
                    <a:pt x="495" y="62"/>
                    <a:pt x="495" y="32"/>
                    <a:pt x="495" y="16"/>
                  </a:cubicBezTo>
                  <a:cubicBezTo>
                    <a:pt x="495" y="0"/>
                    <a:pt x="476" y="1"/>
                    <a:pt x="476" y="1"/>
                  </a:cubicBezTo>
                  <a:cubicBezTo>
                    <a:pt x="446" y="1"/>
                    <a:pt x="446" y="1"/>
                    <a:pt x="446" y="1"/>
                  </a:cubicBezTo>
                  <a:cubicBezTo>
                    <a:pt x="409" y="1"/>
                    <a:pt x="409" y="1"/>
                    <a:pt x="409" y="1"/>
                  </a:cubicBezTo>
                  <a:cubicBezTo>
                    <a:pt x="379" y="1"/>
                    <a:pt x="379" y="1"/>
                    <a:pt x="379" y="1"/>
                  </a:cubicBezTo>
                  <a:cubicBezTo>
                    <a:pt x="379" y="1"/>
                    <a:pt x="360" y="0"/>
                    <a:pt x="360" y="16"/>
                  </a:cubicBezTo>
                  <a:cubicBezTo>
                    <a:pt x="360" y="32"/>
                    <a:pt x="360" y="62"/>
                    <a:pt x="360" y="62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4" y="93"/>
                    <a:pt x="0" y="92"/>
                    <a:pt x="0" y="137"/>
                  </a:cubicBezTo>
                  <a:cubicBezTo>
                    <a:pt x="1" y="172"/>
                    <a:pt x="44" y="191"/>
                    <a:pt x="49" y="192"/>
                  </a:cubicBezTo>
                  <a:cubicBezTo>
                    <a:pt x="55" y="194"/>
                    <a:pt x="330" y="264"/>
                    <a:pt x="330" y="264"/>
                  </a:cubicBezTo>
                  <a:cubicBezTo>
                    <a:pt x="330" y="264"/>
                    <a:pt x="351" y="265"/>
                    <a:pt x="361" y="288"/>
                  </a:cubicBezTo>
                  <a:cubicBezTo>
                    <a:pt x="370" y="310"/>
                    <a:pt x="383" y="339"/>
                    <a:pt x="383" y="339"/>
                  </a:cubicBezTo>
                  <a:cubicBezTo>
                    <a:pt x="383" y="339"/>
                    <a:pt x="394" y="384"/>
                    <a:pt x="387" y="394"/>
                  </a:cubicBezTo>
                  <a:cubicBezTo>
                    <a:pt x="380" y="403"/>
                    <a:pt x="369" y="412"/>
                    <a:pt x="323" y="438"/>
                  </a:cubicBezTo>
                  <a:cubicBezTo>
                    <a:pt x="277" y="464"/>
                    <a:pt x="261" y="473"/>
                    <a:pt x="267" y="489"/>
                  </a:cubicBezTo>
                  <a:cubicBezTo>
                    <a:pt x="273" y="506"/>
                    <a:pt x="297" y="531"/>
                    <a:pt x="374" y="537"/>
                  </a:cubicBezTo>
                  <a:cubicBezTo>
                    <a:pt x="388" y="537"/>
                    <a:pt x="406" y="533"/>
                    <a:pt x="410" y="508"/>
                  </a:cubicBezTo>
                  <a:cubicBezTo>
                    <a:pt x="412" y="496"/>
                    <a:pt x="408" y="491"/>
                    <a:pt x="408" y="491"/>
                  </a:cubicBezTo>
                  <a:cubicBezTo>
                    <a:pt x="413" y="487"/>
                    <a:pt x="413" y="487"/>
                    <a:pt x="413" y="487"/>
                  </a:cubicBezTo>
                  <a:cubicBezTo>
                    <a:pt x="421" y="508"/>
                    <a:pt x="421" y="508"/>
                    <a:pt x="421" y="508"/>
                  </a:cubicBezTo>
                  <a:cubicBezTo>
                    <a:pt x="428" y="536"/>
                    <a:pt x="428" y="536"/>
                    <a:pt x="428" y="536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6"/>
                    <a:pt x="428" y="536"/>
                    <a:pt x="428" y="536"/>
                  </a:cubicBezTo>
                  <a:cubicBezTo>
                    <a:pt x="434" y="508"/>
                    <a:pt x="434" y="508"/>
                    <a:pt x="434" y="508"/>
                  </a:cubicBezTo>
                  <a:cubicBezTo>
                    <a:pt x="442" y="487"/>
                    <a:pt x="442" y="487"/>
                    <a:pt x="442" y="487"/>
                  </a:cubicBezTo>
                  <a:cubicBezTo>
                    <a:pt x="447" y="491"/>
                    <a:pt x="447" y="491"/>
                    <a:pt x="447" y="491"/>
                  </a:cubicBezTo>
                  <a:cubicBezTo>
                    <a:pt x="447" y="491"/>
                    <a:pt x="443" y="496"/>
                    <a:pt x="445" y="508"/>
                  </a:cubicBezTo>
                  <a:cubicBezTo>
                    <a:pt x="449" y="533"/>
                    <a:pt x="467" y="537"/>
                    <a:pt x="481" y="537"/>
                  </a:cubicBezTo>
                  <a:cubicBezTo>
                    <a:pt x="558" y="531"/>
                    <a:pt x="583" y="506"/>
                    <a:pt x="589" y="489"/>
                  </a:cubicBezTo>
                  <a:cubicBezTo>
                    <a:pt x="594" y="473"/>
                    <a:pt x="578" y="464"/>
                    <a:pt x="532" y="438"/>
                  </a:cubicBezTo>
                  <a:cubicBezTo>
                    <a:pt x="486" y="412"/>
                    <a:pt x="476" y="403"/>
                    <a:pt x="469" y="394"/>
                  </a:cubicBezTo>
                  <a:cubicBezTo>
                    <a:pt x="461" y="384"/>
                    <a:pt x="472" y="339"/>
                    <a:pt x="472" y="339"/>
                  </a:cubicBezTo>
                  <a:cubicBezTo>
                    <a:pt x="472" y="339"/>
                    <a:pt x="486" y="310"/>
                    <a:pt x="495" y="288"/>
                  </a:cubicBezTo>
                  <a:cubicBezTo>
                    <a:pt x="504" y="265"/>
                    <a:pt x="526" y="264"/>
                    <a:pt x="526" y="264"/>
                  </a:cubicBezTo>
                  <a:cubicBezTo>
                    <a:pt x="526" y="264"/>
                    <a:pt x="801" y="194"/>
                    <a:pt x="806" y="192"/>
                  </a:cubicBezTo>
                  <a:cubicBezTo>
                    <a:pt x="812" y="191"/>
                    <a:pt x="855" y="172"/>
                    <a:pt x="856" y="137"/>
                  </a:cubicBezTo>
                  <a:cubicBezTo>
                    <a:pt x="856" y="92"/>
                    <a:pt x="822" y="93"/>
                    <a:pt x="822" y="93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4486275" y="2784476"/>
              <a:ext cx="1357313" cy="219075"/>
            </a:xfrm>
            <a:custGeom>
              <a:avLst/>
              <a:gdLst>
                <a:gd name="T0" fmla="*/ 361 w 361"/>
                <a:gd name="T1" fmla="*/ 0 h 58"/>
                <a:gd name="T2" fmla="*/ 9 w 361"/>
                <a:gd name="T3" fmla="*/ 23 h 58"/>
                <a:gd name="T4" fmla="*/ 0 w 361"/>
                <a:gd name="T5" fmla="*/ 55 h 58"/>
                <a:gd name="T6" fmla="*/ 0 w 361"/>
                <a:gd name="T7" fmla="*/ 58 h 58"/>
                <a:gd name="T8" fmla="*/ 361 w 361"/>
                <a:gd name="T9" fmla="*/ 39 h 58"/>
                <a:gd name="T10" fmla="*/ 361 w 361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1" h="58">
                  <a:moveTo>
                    <a:pt x="361" y="0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4" y="30"/>
                    <a:pt x="0" y="40"/>
                    <a:pt x="0" y="55"/>
                  </a:cubicBezTo>
                  <a:cubicBezTo>
                    <a:pt x="0" y="56"/>
                    <a:pt x="0" y="57"/>
                    <a:pt x="0" y="58"/>
                  </a:cubicBezTo>
                  <a:cubicBezTo>
                    <a:pt x="361" y="39"/>
                    <a:pt x="361" y="39"/>
                    <a:pt x="361" y="39"/>
                  </a:cubicBezTo>
                  <a:lnTo>
                    <a:pt x="361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6345238" y="2784476"/>
              <a:ext cx="1360488" cy="219075"/>
            </a:xfrm>
            <a:custGeom>
              <a:avLst/>
              <a:gdLst>
                <a:gd name="T0" fmla="*/ 353 w 362"/>
                <a:gd name="T1" fmla="*/ 24 h 58"/>
                <a:gd name="T2" fmla="*/ 0 w 362"/>
                <a:gd name="T3" fmla="*/ 0 h 58"/>
                <a:gd name="T4" fmla="*/ 0 w 362"/>
                <a:gd name="T5" fmla="*/ 38 h 58"/>
                <a:gd name="T6" fmla="*/ 361 w 362"/>
                <a:gd name="T7" fmla="*/ 58 h 58"/>
                <a:gd name="T8" fmla="*/ 362 w 362"/>
                <a:gd name="T9" fmla="*/ 55 h 58"/>
                <a:gd name="T10" fmla="*/ 353 w 362"/>
                <a:gd name="T11" fmla="*/ 2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2" h="58">
                  <a:moveTo>
                    <a:pt x="353" y="2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61" y="58"/>
                    <a:pt x="361" y="58"/>
                    <a:pt x="361" y="58"/>
                  </a:cubicBezTo>
                  <a:cubicBezTo>
                    <a:pt x="362" y="57"/>
                    <a:pt x="362" y="56"/>
                    <a:pt x="362" y="55"/>
                  </a:cubicBezTo>
                  <a:cubicBezTo>
                    <a:pt x="362" y="40"/>
                    <a:pt x="358" y="30"/>
                    <a:pt x="353" y="2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5903913" y="2557463"/>
              <a:ext cx="384175" cy="1082675"/>
            </a:xfrm>
            <a:custGeom>
              <a:avLst/>
              <a:gdLst>
                <a:gd name="T0" fmla="*/ 97 w 102"/>
                <a:gd name="T1" fmla="*/ 1 h 287"/>
                <a:gd name="T2" fmla="*/ 72 w 102"/>
                <a:gd name="T3" fmla="*/ 0 h 287"/>
                <a:gd name="T4" fmla="*/ 68 w 102"/>
                <a:gd name="T5" fmla="*/ 4 h 287"/>
                <a:gd name="T6" fmla="*/ 71 w 102"/>
                <a:gd name="T7" fmla="*/ 46 h 287"/>
                <a:gd name="T8" fmla="*/ 71 w 102"/>
                <a:gd name="T9" fmla="*/ 132 h 287"/>
                <a:gd name="T10" fmla="*/ 66 w 102"/>
                <a:gd name="T11" fmla="*/ 141 h 287"/>
                <a:gd name="T12" fmla="*/ 82 w 102"/>
                <a:gd name="T13" fmla="*/ 144 h 287"/>
                <a:gd name="T14" fmla="*/ 73 w 102"/>
                <a:gd name="T15" fmla="*/ 147 h 287"/>
                <a:gd name="T16" fmla="*/ 71 w 102"/>
                <a:gd name="T17" fmla="*/ 155 h 287"/>
                <a:gd name="T18" fmla="*/ 61 w 102"/>
                <a:gd name="T19" fmla="*/ 148 h 287"/>
                <a:gd name="T20" fmla="*/ 51 w 102"/>
                <a:gd name="T21" fmla="*/ 146 h 287"/>
                <a:gd name="T22" fmla="*/ 51 w 102"/>
                <a:gd name="T23" fmla="*/ 146 h 287"/>
                <a:gd name="T24" fmla="*/ 50 w 102"/>
                <a:gd name="T25" fmla="*/ 146 h 287"/>
                <a:gd name="T26" fmla="*/ 41 w 102"/>
                <a:gd name="T27" fmla="*/ 148 h 287"/>
                <a:gd name="T28" fmla="*/ 30 w 102"/>
                <a:gd name="T29" fmla="*/ 155 h 287"/>
                <a:gd name="T30" fmla="*/ 28 w 102"/>
                <a:gd name="T31" fmla="*/ 147 h 287"/>
                <a:gd name="T32" fmla="*/ 20 w 102"/>
                <a:gd name="T33" fmla="*/ 144 h 287"/>
                <a:gd name="T34" fmla="*/ 35 w 102"/>
                <a:gd name="T35" fmla="*/ 141 h 287"/>
                <a:gd name="T36" fmla="*/ 31 w 102"/>
                <a:gd name="T37" fmla="*/ 132 h 287"/>
                <a:gd name="T38" fmla="*/ 31 w 102"/>
                <a:gd name="T39" fmla="*/ 46 h 287"/>
                <a:gd name="T40" fmla="*/ 33 w 102"/>
                <a:gd name="T41" fmla="*/ 4 h 287"/>
                <a:gd name="T42" fmla="*/ 30 w 102"/>
                <a:gd name="T43" fmla="*/ 0 h 287"/>
                <a:gd name="T44" fmla="*/ 4 w 102"/>
                <a:gd name="T45" fmla="*/ 1 h 287"/>
                <a:gd name="T46" fmla="*/ 0 w 102"/>
                <a:gd name="T47" fmla="*/ 7 h 287"/>
                <a:gd name="T48" fmla="*/ 11 w 102"/>
                <a:gd name="T49" fmla="*/ 247 h 287"/>
                <a:gd name="T50" fmla="*/ 24 w 102"/>
                <a:gd name="T51" fmla="*/ 286 h 287"/>
                <a:gd name="T52" fmla="*/ 26 w 102"/>
                <a:gd name="T53" fmla="*/ 255 h 287"/>
                <a:gd name="T54" fmla="*/ 22 w 102"/>
                <a:gd name="T55" fmla="*/ 196 h 287"/>
                <a:gd name="T56" fmla="*/ 51 w 102"/>
                <a:gd name="T57" fmla="*/ 152 h 287"/>
                <a:gd name="T58" fmla="*/ 79 w 102"/>
                <a:gd name="T59" fmla="*/ 196 h 287"/>
                <a:gd name="T60" fmla="*/ 76 w 102"/>
                <a:gd name="T61" fmla="*/ 255 h 287"/>
                <a:gd name="T62" fmla="*/ 78 w 102"/>
                <a:gd name="T63" fmla="*/ 286 h 287"/>
                <a:gd name="T64" fmla="*/ 90 w 102"/>
                <a:gd name="T65" fmla="*/ 247 h 287"/>
                <a:gd name="T66" fmla="*/ 102 w 102"/>
                <a:gd name="T67" fmla="*/ 7 h 287"/>
                <a:gd name="T68" fmla="*/ 97 w 102"/>
                <a:gd name="T69" fmla="*/ 1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" h="287">
                  <a:moveTo>
                    <a:pt x="97" y="1"/>
                  </a:moveTo>
                  <a:cubicBezTo>
                    <a:pt x="96" y="1"/>
                    <a:pt x="77" y="0"/>
                    <a:pt x="72" y="0"/>
                  </a:cubicBezTo>
                  <a:cubicBezTo>
                    <a:pt x="67" y="1"/>
                    <a:pt x="68" y="4"/>
                    <a:pt x="68" y="4"/>
                  </a:cubicBezTo>
                  <a:cubicBezTo>
                    <a:pt x="67" y="8"/>
                    <a:pt x="72" y="27"/>
                    <a:pt x="71" y="46"/>
                  </a:cubicBezTo>
                  <a:cubicBezTo>
                    <a:pt x="72" y="56"/>
                    <a:pt x="71" y="126"/>
                    <a:pt x="71" y="132"/>
                  </a:cubicBezTo>
                  <a:cubicBezTo>
                    <a:pt x="71" y="138"/>
                    <a:pt x="66" y="139"/>
                    <a:pt x="66" y="141"/>
                  </a:cubicBezTo>
                  <a:cubicBezTo>
                    <a:pt x="66" y="143"/>
                    <a:pt x="82" y="141"/>
                    <a:pt x="82" y="144"/>
                  </a:cubicBezTo>
                  <a:cubicBezTo>
                    <a:pt x="82" y="147"/>
                    <a:pt x="76" y="146"/>
                    <a:pt x="73" y="147"/>
                  </a:cubicBezTo>
                  <a:cubicBezTo>
                    <a:pt x="71" y="149"/>
                    <a:pt x="73" y="155"/>
                    <a:pt x="71" y="155"/>
                  </a:cubicBezTo>
                  <a:cubicBezTo>
                    <a:pt x="69" y="155"/>
                    <a:pt x="69" y="150"/>
                    <a:pt x="61" y="148"/>
                  </a:cubicBezTo>
                  <a:cubicBezTo>
                    <a:pt x="57" y="147"/>
                    <a:pt x="54" y="146"/>
                    <a:pt x="51" y="146"/>
                  </a:cubicBezTo>
                  <a:cubicBezTo>
                    <a:pt x="51" y="146"/>
                    <a:pt x="51" y="146"/>
                    <a:pt x="51" y="146"/>
                  </a:cubicBezTo>
                  <a:cubicBezTo>
                    <a:pt x="51" y="146"/>
                    <a:pt x="51" y="146"/>
                    <a:pt x="50" y="146"/>
                  </a:cubicBezTo>
                  <a:cubicBezTo>
                    <a:pt x="48" y="146"/>
                    <a:pt x="44" y="147"/>
                    <a:pt x="41" y="148"/>
                  </a:cubicBezTo>
                  <a:cubicBezTo>
                    <a:pt x="33" y="150"/>
                    <a:pt x="32" y="155"/>
                    <a:pt x="30" y="155"/>
                  </a:cubicBezTo>
                  <a:cubicBezTo>
                    <a:pt x="28" y="155"/>
                    <a:pt x="31" y="149"/>
                    <a:pt x="28" y="147"/>
                  </a:cubicBezTo>
                  <a:cubicBezTo>
                    <a:pt x="26" y="146"/>
                    <a:pt x="20" y="147"/>
                    <a:pt x="20" y="144"/>
                  </a:cubicBezTo>
                  <a:cubicBezTo>
                    <a:pt x="20" y="141"/>
                    <a:pt x="35" y="143"/>
                    <a:pt x="35" y="141"/>
                  </a:cubicBezTo>
                  <a:cubicBezTo>
                    <a:pt x="35" y="139"/>
                    <a:pt x="31" y="138"/>
                    <a:pt x="31" y="132"/>
                  </a:cubicBezTo>
                  <a:cubicBezTo>
                    <a:pt x="31" y="126"/>
                    <a:pt x="30" y="56"/>
                    <a:pt x="31" y="46"/>
                  </a:cubicBezTo>
                  <a:cubicBezTo>
                    <a:pt x="30" y="27"/>
                    <a:pt x="34" y="8"/>
                    <a:pt x="33" y="4"/>
                  </a:cubicBezTo>
                  <a:cubicBezTo>
                    <a:pt x="33" y="4"/>
                    <a:pt x="34" y="1"/>
                    <a:pt x="30" y="0"/>
                  </a:cubicBezTo>
                  <a:cubicBezTo>
                    <a:pt x="25" y="0"/>
                    <a:pt x="6" y="1"/>
                    <a:pt x="4" y="1"/>
                  </a:cubicBezTo>
                  <a:cubicBezTo>
                    <a:pt x="3" y="1"/>
                    <a:pt x="0" y="2"/>
                    <a:pt x="0" y="7"/>
                  </a:cubicBezTo>
                  <a:cubicBezTo>
                    <a:pt x="0" y="12"/>
                    <a:pt x="9" y="232"/>
                    <a:pt x="11" y="247"/>
                  </a:cubicBezTo>
                  <a:cubicBezTo>
                    <a:pt x="12" y="255"/>
                    <a:pt x="16" y="287"/>
                    <a:pt x="24" y="286"/>
                  </a:cubicBezTo>
                  <a:cubicBezTo>
                    <a:pt x="28" y="286"/>
                    <a:pt x="26" y="259"/>
                    <a:pt x="26" y="255"/>
                  </a:cubicBezTo>
                  <a:cubicBezTo>
                    <a:pt x="26" y="251"/>
                    <a:pt x="22" y="199"/>
                    <a:pt x="22" y="196"/>
                  </a:cubicBezTo>
                  <a:cubicBezTo>
                    <a:pt x="22" y="193"/>
                    <a:pt x="20" y="153"/>
                    <a:pt x="51" y="152"/>
                  </a:cubicBezTo>
                  <a:cubicBezTo>
                    <a:pt x="82" y="153"/>
                    <a:pt x="79" y="193"/>
                    <a:pt x="79" y="196"/>
                  </a:cubicBezTo>
                  <a:cubicBezTo>
                    <a:pt x="79" y="199"/>
                    <a:pt x="76" y="251"/>
                    <a:pt x="76" y="255"/>
                  </a:cubicBezTo>
                  <a:cubicBezTo>
                    <a:pt x="76" y="259"/>
                    <a:pt x="74" y="286"/>
                    <a:pt x="78" y="286"/>
                  </a:cubicBezTo>
                  <a:cubicBezTo>
                    <a:pt x="85" y="287"/>
                    <a:pt x="89" y="255"/>
                    <a:pt x="90" y="247"/>
                  </a:cubicBezTo>
                  <a:cubicBezTo>
                    <a:pt x="93" y="232"/>
                    <a:pt x="102" y="12"/>
                    <a:pt x="102" y="7"/>
                  </a:cubicBezTo>
                  <a:cubicBezTo>
                    <a:pt x="102" y="2"/>
                    <a:pt x="98" y="1"/>
                    <a:pt x="97" y="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Freeform 10"/>
            <p:cNvSpPr>
              <a:spLocks/>
            </p:cNvSpPr>
            <p:nvPr/>
          </p:nvSpPr>
          <p:spPr bwMode="auto">
            <a:xfrm>
              <a:off x="6219825" y="4040188"/>
              <a:ext cx="477838" cy="260350"/>
            </a:xfrm>
            <a:custGeom>
              <a:avLst/>
              <a:gdLst>
                <a:gd name="T0" fmla="*/ 3 w 127"/>
                <a:gd name="T1" fmla="*/ 1 h 69"/>
                <a:gd name="T2" fmla="*/ 0 w 127"/>
                <a:gd name="T3" fmla="*/ 17 h 69"/>
                <a:gd name="T4" fmla="*/ 114 w 127"/>
                <a:gd name="T5" fmla="*/ 68 h 69"/>
                <a:gd name="T6" fmla="*/ 99 w 127"/>
                <a:gd name="T7" fmla="*/ 51 h 69"/>
                <a:gd name="T8" fmla="*/ 3 w 127"/>
                <a:gd name="T9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9">
                  <a:moveTo>
                    <a:pt x="3" y="1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101" y="68"/>
                    <a:pt x="114" y="68"/>
                  </a:cubicBezTo>
                  <a:cubicBezTo>
                    <a:pt x="127" y="69"/>
                    <a:pt x="122" y="63"/>
                    <a:pt x="99" y="51"/>
                  </a:cubicBezTo>
                  <a:cubicBezTo>
                    <a:pt x="77" y="39"/>
                    <a:pt x="4" y="0"/>
                    <a:pt x="3" y="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Freeform 11"/>
            <p:cNvSpPr>
              <a:spLocks/>
            </p:cNvSpPr>
            <p:nvPr/>
          </p:nvSpPr>
          <p:spPr bwMode="auto">
            <a:xfrm>
              <a:off x="6235700" y="3976688"/>
              <a:ext cx="307975" cy="211138"/>
            </a:xfrm>
            <a:custGeom>
              <a:avLst/>
              <a:gdLst>
                <a:gd name="T0" fmla="*/ 1 w 82"/>
                <a:gd name="T1" fmla="*/ 0 h 56"/>
                <a:gd name="T2" fmla="*/ 0 w 82"/>
                <a:gd name="T3" fmla="*/ 15 h 56"/>
                <a:gd name="T4" fmla="*/ 82 w 82"/>
                <a:gd name="T5" fmla="*/ 56 h 56"/>
                <a:gd name="T6" fmla="*/ 1 w 82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56">
                  <a:moveTo>
                    <a:pt x="1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2" y="56"/>
                    <a:pt x="5" y="13"/>
                    <a:pt x="1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Freeform 12"/>
            <p:cNvSpPr>
              <a:spLocks/>
            </p:cNvSpPr>
            <p:nvPr/>
          </p:nvSpPr>
          <p:spPr bwMode="auto">
            <a:xfrm>
              <a:off x="5494338" y="4040188"/>
              <a:ext cx="477838" cy="260350"/>
            </a:xfrm>
            <a:custGeom>
              <a:avLst/>
              <a:gdLst>
                <a:gd name="T0" fmla="*/ 124 w 127"/>
                <a:gd name="T1" fmla="*/ 1 h 69"/>
                <a:gd name="T2" fmla="*/ 127 w 127"/>
                <a:gd name="T3" fmla="*/ 17 h 69"/>
                <a:gd name="T4" fmla="*/ 13 w 127"/>
                <a:gd name="T5" fmla="*/ 68 h 69"/>
                <a:gd name="T6" fmla="*/ 27 w 127"/>
                <a:gd name="T7" fmla="*/ 51 h 69"/>
                <a:gd name="T8" fmla="*/ 124 w 127"/>
                <a:gd name="T9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9">
                  <a:moveTo>
                    <a:pt x="124" y="1"/>
                  </a:moveTo>
                  <a:cubicBezTo>
                    <a:pt x="127" y="17"/>
                    <a:pt x="127" y="17"/>
                    <a:pt x="127" y="17"/>
                  </a:cubicBezTo>
                  <a:cubicBezTo>
                    <a:pt x="127" y="17"/>
                    <a:pt x="26" y="68"/>
                    <a:pt x="13" y="68"/>
                  </a:cubicBezTo>
                  <a:cubicBezTo>
                    <a:pt x="0" y="69"/>
                    <a:pt x="5" y="63"/>
                    <a:pt x="27" y="51"/>
                  </a:cubicBezTo>
                  <a:cubicBezTo>
                    <a:pt x="49" y="39"/>
                    <a:pt x="123" y="0"/>
                    <a:pt x="124" y="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Freeform 13"/>
            <p:cNvSpPr>
              <a:spLocks/>
            </p:cNvSpPr>
            <p:nvPr/>
          </p:nvSpPr>
          <p:spPr bwMode="auto">
            <a:xfrm>
              <a:off x="5645150" y="3976688"/>
              <a:ext cx="307975" cy="211138"/>
            </a:xfrm>
            <a:custGeom>
              <a:avLst/>
              <a:gdLst>
                <a:gd name="T0" fmla="*/ 81 w 82"/>
                <a:gd name="T1" fmla="*/ 0 h 56"/>
                <a:gd name="T2" fmla="*/ 82 w 82"/>
                <a:gd name="T3" fmla="*/ 15 h 56"/>
                <a:gd name="T4" fmla="*/ 0 w 82"/>
                <a:gd name="T5" fmla="*/ 56 h 56"/>
                <a:gd name="T6" fmla="*/ 81 w 82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56">
                  <a:moveTo>
                    <a:pt x="81" y="0"/>
                  </a:moveTo>
                  <a:cubicBezTo>
                    <a:pt x="82" y="15"/>
                    <a:pt x="82" y="15"/>
                    <a:pt x="82" y="15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77" y="13"/>
                    <a:pt x="81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14"/>
            <p:cNvSpPr>
              <a:spLocks/>
            </p:cNvSpPr>
            <p:nvPr/>
          </p:nvSpPr>
          <p:spPr bwMode="auto">
            <a:xfrm>
              <a:off x="6005513" y="3154363"/>
              <a:ext cx="180975" cy="354013"/>
            </a:xfrm>
            <a:custGeom>
              <a:avLst/>
              <a:gdLst>
                <a:gd name="T0" fmla="*/ 114 w 114"/>
                <a:gd name="T1" fmla="*/ 35 h 223"/>
                <a:gd name="T2" fmla="*/ 57 w 114"/>
                <a:gd name="T3" fmla="*/ 0 h 223"/>
                <a:gd name="T4" fmla="*/ 57 w 114"/>
                <a:gd name="T5" fmla="*/ 0 h 223"/>
                <a:gd name="T6" fmla="*/ 57 w 114"/>
                <a:gd name="T7" fmla="*/ 0 h 223"/>
                <a:gd name="T8" fmla="*/ 0 w 114"/>
                <a:gd name="T9" fmla="*/ 35 h 223"/>
                <a:gd name="T10" fmla="*/ 22 w 114"/>
                <a:gd name="T11" fmla="*/ 223 h 223"/>
                <a:gd name="T12" fmla="*/ 55 w 114"/>
                <a:gd name="T13" fmla="*/ 204 h 223"/>
                <a:gd name="T14" fmla="*/ 57 w 114"/>
                <a:gd name="T15" fmla="*/ 204 h 223"/>
                <a:gd name="T16" fmla="*/ 93 w 114"/>
                <a:gd name="T17" fmla="*/ 223 h 223"/>
                <a:gd name="T18" fmla="*/ 114 w 114"/>
                <a:gd name="T19" fmla="*/ 35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223">
                  <a:moveTo>
                    <a:pt x="114" y="35"/>
                  </a:moveTo>
                  <a:lnTo>
                    <a:pt x="57" y="0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0" y="35"/>
                  </a:lnTo>
                  <a:lnTo>
                    <a:pt x="22" y="223"/>
                  </a:lnTo>
                  <a:lnTo>
                    <a:pt x="55" y="204"/>
                  </a:lnTo>
                  <a:lnTo>
                    <a:pt x="57" y="204"/>
                  </a:lnTo>
                  <a:lnTo>
                    <a:pt x="93" y="223"/>
                  </a:lnTo>
                  <a:lnTo>
                    <a:pt x="114" y="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Freeform 15"/>
            <p:cNvSpPr>
              <a:spLocks/>
            </p:cNvSpPr>
            <p:nvPr/>
          </p:nvSpPr>
          <p:spPr bwMode="auto">
            <a:xfrm>
              <a:off x="6499225" y="3135313"/>
              <a:ext cx="1131888" cy="222250"/>
            </a:xfrm>
            <a:custGeom>
              <a:avLst/>
              <a:gdLst>
                <a:gd name="T0" fmla="*/ 1 w 301"/>
                <a:gd name="T1" fmla="*/ 59 h 59"/>
                <a:gd name="T2" fmla="*/ 285 w 301"/>
                <a:gd name="T3" fmla="*/ 11 h 59"/>
                <a:gd name="T4" fmla="*/ 301 w 301"/>
                <a:gd name="T5" fmla="*/ 0 h 59"/>
                <a:gd name="T6" fmla="*/ 0 w 301"/>
                <a:gd name="T7" fmla="*/ 51 h 59"/>
                <a:gd name="T8" fmla="*/ 1 w 301"/>
                <a:gd name="T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59">
                  <a:moveTo>
                    <a:pt x="1" y="59"/>
                  </a:moveTo>
                  <a:cubicBezTo>
                    <a:pt x="285" y="11"/>
                    <a:pt x="285" y="11"/>
                    <a:pt x="285" y="11"/>
                  </a:cubicBezTo>
                  <a:cubicBezTo>
                    <a:pt x="290" y="8"/>
                    <a:pt x="295" y="4"/>
                    <a:pt x="301" y="0"/>
                  </a:cubicBezTo>
                  <a:cubicBezTo>
                    <a:pt x="0" y="51"/>
                    <a:pt x="0" y="51"/>
                    <a:pt x="0" y="51"/>
                  </a:cubicBezTo>
                  <a:lnTo>
                    <a:pt x="1" y="59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4560888" y="3135313"/>
              <a:ext cx="1128713" cy="222250"/>
            </a:xfrm>
            <a:custGeom>
              <a:avLst/>
              <a:gdLst>
                <a:gd name="T0" fmla="*/ 300 w 300"/>
                <a:gd name="T1" fmla="*/ 51 h 59"/>
                <a:gd name="T2" fmla="*/ 0 w 300"/>
                <a:gd name="T3" fmla="*/ 0 h 59"/>
                <a:gd name="T4" fmla="*/ 15 w 300"/>
                <a:gd name="T5" fmla="*/ 11 h 59"/>
                <a:gd name="T6" fmla="*/ 299 w 300"/>
                <a:gd name="T7" fmla="*/ 59 h 59"/>
                <a:gd name="T8" fmla="*/ 300 w 300"/>
                <a:gd name="T9" fmla="*/ 5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59">
                  <a:moveTo>
                    <a:pt x="300" y="5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" y="4"/>
                    <a:pt x="11" y="8"/>
                    <a:pt x="15" y="11"/>
                  </a:cubicBezTo>
                  <a:cubicBezTo>
                    <a:pt x="299" y="59"/>
                    <a:pt x="299" y="59"/>
                    <a:pt x="299" y="59"/>
                  </a:cubicBezTo>
                  <a:lnTo>
                    <a:pt x="300" y="51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17"/>
            <p:cNvSpPr>
              <a:spLocks/>
            </p:cNvSpPr>
            <p:nvPr/>
          </p:nvSpPr>
          <p:spPr bwMode="auto">
            <a:xfrm>
              <a:off x="6092825" y="4311651"/>
              <a:ext cx="7938" cy="3175"/>
            </a:xfrm>
            <a:custGeom>
              <a:avLst/>
              <a:gdLst>
                <a:gd name="T0" fmla="*/ 0 w 5"/>
                <a:gd name="T1" fmla="*/ 2 h 2"/>
                <a:gd name="T2" fmla="*/ 5 w 5"/>
                <a:gd name="T3" fmla="*/ 2 h 2"/>
                <a:gd name="T4" fmla="*/ 0 w 5"/>
                <a:gd name="T5" fmla="*/ 0 h 2"/>
                <a:gd name="T6" fmla="*/ 0 w 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lnTo>
                    <a:pt x="5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18"/>
            <p:cNvSpPr>
              <a:spLocks/>
            </p:cNvSpPr>
            <p:nvPr/>
          </p:nvSpPr>
          <p:spPr bwMode="auto">
            <a:xfrm>
              <a:off x="6092825" y="4311651"/>
              <a:ext cx="7938" cy="3175"/>
            </a:xfrm>
            <a:custGeom>
              <a:avLst/>
              <a:gdLst>
                <a:gd name="T0" fmla="*/ 0 w 5"/>
                <a:gd name="T1" fmla="*/ 2 h 2"/>
                <a:gd name="T2" fmla="*/ 5 w 5"/>
                <a:gd name="T3" fmla="*/ 2 h 2"/>
                <a:gd name="T4" fmla="*/ 2 w 5"/>
                <a:gd name="T5" fmla="*/ 0 h 2"/>
                <a:gd name="T6" fmla="*/ 0 w 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lnTo>
                    <a:pt x="5" y="2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19"/>
            <p:cNvSpPr>
              <a:spLocks/>
            </p:cNvSpPr>
            <p:nvPr/>
          </p:nvSpPr>
          <p:spPr bwMode="auto">
            <a:xfrm>
              <a:off x="5486400" y="4300538"/>
              <a:ext cx="1219200" cy="49213"/>
            </a:xfrm>
            <a:custGeom>
              <a:avLst/>
              <a:gdLst>
                <a:gd name="T0" fmla="*/ 247 w 324"/>
                <a:gd name="T1" fmla="*/ 7 h 13"/>
                <a:gd name="T2" fmla="*/ 235 w 324"/>
                <a:gd name="T3" fmla="*/ 7 h 13"/>
                <a:gd name="T4" fmla="*/ 235 w 324"/>
                <a:gd name="T5" fmla="*/ 0 h 13"/>
                <a:gd name="T6" fmla="*/ 90 w 324"/>
                <a:gd name="T7" fmla="*/ 0 h 13"/>
                <a:gd name="T8" fmla="*/ 90 w 324"/>
                <a:gd name="T9" fmla="*/ 9 h 13"/>
                <a:gd name="T10" fmla="*/ 78 w 324"/>
                <a:gd name="T11" fmla="*/ 9 h 13"/>
                <a:gd name="T12" fmla="*/ 78 w 324"/>
                <a:gd name="T13" fmla="*/ 1 h 13"/>
                <a:gd name="T14" fmla="*/ 0 w 324"/>
                <a:gd name="T15" fmla="*/ 1 h 13"/>
                <a:gd name="T16" fmla="*/ 1 w 324"/>
                <a:gd name="T17" fmla="*/ 5 h 13"/>
                <a:gd name="T18" fmla="*/ 74 w 324"/>
                <a:gd name="T19" fmla="*/ 5 h 13"/>
                <a:gd name="T20" fmla="*/ 74 w 324"/>
                <a:gd name="T21" fmla="*/ 13 h 13"/>
                <a:gd name="T22" fmla="*/ 94 w 324"/>
                <a:gd name="T23" fmla="*/ 13 h 13"/>
                <a:gd name="T24" fmla="*/ 94 w 324"/>
                <a:gd name="T25" fmla="*/ 4 h 13"/>
                <a:gd name="T26" fmla="*/ 145 w 324"/>
                <a:gd name="T27" fmla="*/ 4 h 13"/>
                <a:gd name="T28" fmla="*/ 147 w 324"/>
                <a:gd name="T29" fmla="*/ 3 h 13"/>
                <a:gd name="T30" fmla="*/ 148 w 324"/>
                <a:gd name="T31" fmla="*/ 4 h 13"/>
                <a:gd name="T32" fmla="*/ 176 w 324"/>
                <a:gd name="T33" fmla="*/ 4 h 13"/>
                <a:gd name="T34" fmla="*/ 176 w 324"/>
                <a:gd name="T35" fmla="*/ 3 h 13"/>
                <a:gd name="T36" fmla="*/ 178 w 324"/>
                <a:gd name="T37" fmla="*/ 4 h 13"/>
                <a:gd name="T38" fmla="*/ 231 w 324"/>
                <a:gd name="T39" fmla="*/ 4 h 13"/>
                <a:gd name="T40" fmla="*/ 231 w 324"/>
                <a:gd name="T41" fmla="*/ 11 h 13"/>
                <a:gd name="T42" fmla="*/ 251 w 324"/>
                <a:gd name="T43" fmla="*/ 11 h 13"/>
                <a:gd name="T44" fmla="*/ 251 w 324"/>
                <a:gd name="T45" fmla="*/ 4 h 13"/>
                <a:gd name="T46" fmla="*/ 323 w 324"/>
                <a:gd name="T47" fmla="*/ 4 h 13"/>
                <a:gd name="T48" fmla="*/ 324 w 324"/>
                <a:gd name="T49" fmla="*/ 0 h 13"/>
                <a:gd name="T50" fmla="*/ 247 w 324"/>
                <a:gd name="T51" fmla="*/ 0 h 13"/>
                <a:gd name="T52" fmla="*/ 247 w 324"/>
                <a:gd name="T53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4" h="13">
                  <a:moveTo>
                    <a:pt x="247" y="7"/>
                  </a:moveTo>
                  <a:cubicBezTo>
                    <a:pt x="235" y="7"/>
                    <a:pt x="235" y="7"/>
                    <a:pt x="235" y="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1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7" y="3"/>
                    <a:pt x="147" y="3"/>
                    <a:pt x="147" y="3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8" y="4"/>
                    <a:pt x="178" y="4"/>
                    <a:pt x="178" y="4"/>
                  </a:cubicBezTo>
                  <a:cubicBezTo>
                    <a:pt x="231" y="4"/>
                    <a:pt x="231" y="4"/>
                    <a:pt x="231" y="4"/>
                  </a:cubicBezTo>
                  <a:cubicBezTo>
                    <a:pt x="231" y="11"/>
                    <a:pt x="231" y="11"/>
                    <a:pt x="231" y="11"/>
                  </a:cubicBezTo>
                  <a:cubicBezTo>
                    <a:pt x="251" y="11"/>
                    <a:pt x="251" y="11"/>
                    <a:pt x="251" y="11"/>
                  </a:cubicBezTo>
                  <a:cubicBezTo>
                    <a:pt x="251" y="4"/>
                    <a:pt x="251" y="4"/>
                    <a:pt x="251" y="4"/>
                  </a:cubicBezTo>
                  <a:cubicBezTo>
                    <a:pt x="323" y="4"/>
                    <a:pt x="323" y="4"/>
                    <a:pt x="323" y="4"/>
                  </a:cubicBezTo>
                  <a:cubicBezTo>
                    <a:pt x="323" y="3"/>
                    <a:pt x="324" y="2"/>
                    <a:pt x="324" y="0"/>
                  </a:cubicBezTo>
                  <a:cubicBezTo>
                    <a:pt x="247" y="0"/>
                    <a:pt x="247" y="0"/>
                    <a:pt x="247" y="0"/>
                  </a:cubicBezTo>
                  <a:lnTo>
                    <a:pt x="247" y="7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Rectangle 20"/>
            <p:cNvSpPr>
              <a:spLocks noChangeArrowheads="1"/>
            </p:cNvSpPr>
            <p:nvPr/>
          </p:nvSpPr>
          <p:spPr bwMode="auto">
            <a:xfrm>
              <a:off x="5711825" y="2444751"/>
              <a:ext cx="768350" cy="1111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 rot="18087396">
            <a:off x="3870958" y="5038086"/>
            <a:ext cx="1947364" cy="1300163"/>
            <a:chOff x="4486275" y="2351088"/>
            <a:chExt cx="3219451" cy="2149475"/>
          </a:xfrm>
        </p:grpSpPr>
        <p:sp>
          <p:nvSpPr>
            <p:cNvPr id="29" name="Oval 5"/>
            <p:cNvSpPr>
              <a:spLocks noChangeArrowheads="1"/>
            </p:cNvSpPr>
            <p:nvPr/>
          </p:nvSpPr>
          <p:spPr bwMode="auto">
            <a:xfrm>
              <a:off x="5975350" y="2351088"/>
              <a:ext cx="238125" cy="211138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Freeform 6"/>
            <p:cNvSpPr>
              <a:spLocks/>
            </p:cNvSpPr>
            <p:nvPr/>
          </p:nvSpPr>
          <p:spPr bwMode="auto">
            <a:xfrm>
              <a:off x="4486275" y="2474913"/>
              <a:ext cx="3219450" cy="2025650"/>
            </a:xfrm>
            <a:custGeom>
              <a:avLst/>
              <a:gdLst>
                <a:gd name="T0" fmla="*/ 822 w 856"/>
                <a:gd name="T1" fmla="*/ 93 h 537"/>
                <a:gd name="T2" fmla="*/ 495 w 856"/>
                <a:gd name="T3" fmla="*/ 62 h 537"/>
                <a:gd name="T4" fmla="*/ 495 w 856"/>
                <a:gd name="T5" fmla="*/ 16 h 537"/>
                <a:gd name="T6" fmla="*/ 476 w 856"/>
                <a:gd name="T7" fmla="*/ 1 h 537"/>
                <a:gd name="T8" fmla="*/ 446 w 856"/>
                <a:gd name="T9" fmla="*/ 1 h 537"/>
                <a:gd name="T10" fmla="*/ 409 w 856"/>
                <a:gd name="T11" fmla="*/ 1 h 537"/>
                <a:gd name="T12" fmla="*/ 379 w 856"/>
                <a:gd name="T13" fmla="*/ 1 h 537"/>
                <a:gd name="T14" fmla="*/ 360 w 856"/>
                <a:gd name="T15" fmla="*/ 16 h 537"/>
                <a:gd name="T16" fmla="*/ 360 w 856"/>
                <a:gd name="T17" fmla="*/ 62 h 537"/>
                <a:gd name="T18" fmla="*/ 34 w 856"/>
                <a:gd name="T19" fmla="*/ 93 h 537"/>
                <a:gd name="T20" fmla="*/ 0 w 856"/>
                <a:gd name="T21" fmla="*/ 137 h 537"/>
                <a:gd name="T22" fmla="*/ 49 w 856"/>
                <a:gd name="T23" fmla="*/ 192 h 537"/>
                <a:gd name="T24" fmla="*/ 330 w 856"/>
                <a:gd name="T25" fmla="*/ 264 h 537"/>
                <a:gd name="T26" fmla="*/ 361 w 856"/>
                <a:gd name="T27" fmla="*/ 288 h 537"/>
                <a:gd name="T28" fmla="*/ 383 w 856"/>
                <a:gd name="T29" fmla="*/ 339 h 537"/>
                <a:gd name="T30" fmla="*/ 387 w 856"/>
                <a:gd name="T31" fmla="*/ 394 h 537"/>
                <a:gd name="T32" fmla="*/ 323 w 856"/>
                <a:gd name="T33" fmla="*/ 438 h 537"/>
                <a:gd name="T34" fmla="*/ 267 w 856"/>
                <a:gd name="T35" fmla="*/ 489 h 537"/>
                <a:gd name="T36" fmla="*/ 374 w 856"/>
                <a:gd name="T37" fmla="*/ 537 h 537"/>
                <a:gd name="T38" fmla="*/ 410 w 856"/>
                <a:gd name="T39" fmla="*/ 508 h 537"/>
                <a:gd name="T40" fmla="*/ 408 w 856"/>
                <a:gd name="T41" fmla="*/ 491 h 537"/>
                <a:gd name="T42" fmla="*/ 413 w 856"/>
                <a:gd name="T43" fmla="*/ 487 h 537"/>
                <a:gd name="T44" fmla="*/ 421 w 856"/>
                <a:gd name="T45" fmla="*/ 508 h 537"/>
                <a:gd name="T46" fmla="*/ 428 w 856"/>
                <a:gd name="T47" fmla="*/ 536 h 537"/>
                <a:gd name="T48" fmla="*/ 428 w 856"/>
                <a:gd name="T49" fmla="*/ 537 h 537"/>
                <a:gd name="T50" fmla="*/ 428 w 856"/>
                <a:gd name="T51" fmla="*/ 537 h 537"/>
                <a:gd name="T52" fmla="*/ 428 w 856"/>
                <a:gd name="T53" fmla="*/ 537 h 537"/>
                <a:gd name="T54" fmla="*/ 428 w 856"/>
                <a:gd name="T55" fmla="*/ 536 h 537"/>
                <a:gd name="T56" fmla="*/ 434 w 856"/>
                <a:gd name="T57" fmla="*/ 508 h 537"/>
                <a:gd name="T58" fmla="*/ 442 w 856"/>
                <a:gd name="T59" fmla="*/ 487 h 537"/>
                <a:gd name="T60" fmla="*/ 447 w 856"/>
                <a:gd name="T61" fmla="*/ 491 h 537"/>
                <a:gd name="T62" fmla="*/ 445 w 856"/>
                <a:gd name="T63" fmla="*/ 508 h 537"/>
                <a:gd name="T64" fmla="*/ 481 w 856"/>
                <a:gd name="T65" fmla="*/ 537 h 537"/>
                <a:gd name="T66" fmla="*/ 589 w 856"/>
                <a:gd name="T67" fmla="*/ 489 h 537"/>
                <a:gd name="T68" fmla="*/ 532 w 856"/>
                <a:gd name="T69" fmla="*/ 438 h 537"/>
                <a:gd name="T70" fmla="*/ 469 w 856"/>
                <a:gd name="T71" fmla="*/ 394 h 537"/>
                <a:gd name="T72" fmla="*/ 472 w 856"/>
                <a:gd name="T73" fmla="*/ 339 h 537"/>
                <a:gd name="T74" fmla="*/ 495 w 856"/>
                <a:gd name="T75" fmla="*/ 288 h 537"/>
                <a:gd name="T76" fmla="*/ 526 w 856"/>
                <a:gd name="T77" fmla="*/ 264 h 537"/>
                <a:gd name="T78" fmla="*/ 806 w 856"/>
                <a:gd name="T79" fmla="*/ 192 h 537"/>
                <a:gd name="T80" fmla="*/ 856 w 856"/>
                <a:gd name="T81" fmla="*/ 137 h 537"/>
                <a:gd name="T82" fmla="*/ 822 w 856"/>
                <a:gd name="T83" fmla="*/ 93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56" h="537">
                  <a:moveTo>
                    <a:pt x="822" y="93"/>
                  </a:moveTo>
                  <a:cubicBezTo>
                    <a:pt x="495" y="62"/>
                    <a:pt x="495" y="62"/>
                    <a:pt x="495" y="62"/>
                  </a:cubicBezTo>
                  <a:cubicBezTo>
                    <a:pt x="495" y="62"/>
                    <a:pt x="495" y="32"/>
                    <a:pt x="495" y="16"/>
                  </a:cubicBezTo>
                  <a:cubicBezTo>
                    <a:pt x="495" y="0"/>
                    <a:pt x="476" y="1"/>
                    <a:pt x="476" y="1"/>
                  </a:cubicBezTo>
                  <a:cubicBezTo>
                    <a:pt x="446" y="1"/>
                    <a:pt x="446" y="1"/>
                    <a:pt x="446" y="1"/>
                  </a:cubicBezTo>
                  <a:cubicBezTo>
                    <a:pt x="409" y="1"/>
                    <a:pt x="409" y="1"/>
                    <a:pt x="409" y="1"/>
                  </a:cubicBezTo>
                  <a:cubicBezTo>
                    <a:pt x="379" y="1"/>
                    <a:pt x="379" y="1"/>
                    <a:pt x="379" y="1"/>
                  </a:cubicBezTo>
                  <a:cubicBezTo>
                    <a:pt x="379" y="1"/>
                    <a:pt x="360" y="0"/>
                    <a:pt x="360" y="16"/>
                  </a:cubicBezTo>
                  <a:cubicBezTo>
                    <a:pt x="360" y="32"/>
                    <a:pt x="360" y="62"/>
                    <a:pt x="360" y="62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4" y="93"/>
                    <a:pt x="0" y="92"/>
                    <a:pt x="0" y="137"/>
                  </a:cubicBezTo>
                  <a:cubicBezTo>
                    <a:pt x="1" y="172"/>
                    <a:pt x="44" y="191"/>
                    <a:pt x="49" y="192"/>
                  </a:cubicBezTo>
                  <a:cubicBezTo>
                    <a:pt x="55" y="194"/>
                    <a:pt x="330" y="264"/>
                    <a:pt x="330" y="264"/>
                  </a:cubicBezTo>
                  <a:cubicBezTo>
                    <a:pt x="330" y="264"/>
                    <a:pt x="351" y="265"/>
                    <a:pt x="361" y="288"/>
                  </a:cubicBezTo>
                  <a:cubicBezTo>
                    <a:pt x="370" y="310"/>
                    <a:pt x="383" y="339"/>
                    <a:pt x="383" y="339"/>
                  </a:cubicBezTo>
                  <a:cubicBezTo>
                    <a:pt x="383" y="339"/>
                    <a:pt x="394" y="384"/>
                    <a:pt x="387" y="394"/>
                  </a:cubicBezTo>
                  <a:cubicBezTo>
                    <a:pt x="380" y="403"/>
                    <a:pt x="369" y="412"/>
                    <a:pt x="323" y="438"/>
                  </a:cubicBezTo>
                  <a:cubicBezTo>
                    <a:pt x="277" y="464"/>
                    <a:pt x="261" y="473"/>
                    <a:pt x="267" y="489"/>
                  </a:cubicBezTo>
                  <a:cubicBezTo>
                    <a:pt x="273" y="506"/>
                    <a:pt x="297" y="531"/>
                    <a:pt x="374" y="537"/>
                  </a:cubicBezTo>
                  <a:cubicBezTo>
                    <a:pt x="388" y="537"/>
                    <a:pt x="406" y="533"/>
                    <a:pt x="410" y="508"/>
                  </a:cubicBezTo>
                  <a:cubicBezTo>
                    <a:pt x="412" y="496"/>
                    <a:pt x="408" y="491"/>
                    <a:pt x="408" y="491"/>
                  </a:cubicBezTo>
                  <a:cubicBezTo>
                    <a:pt x="413" y="487"/>
                    <a:pt x="413" y="487"/>
                    <a:pt x="413" y="487"/>
                  </a:cubicBezTo>
                  <a:cubicBezTo>
                    <a:pt x="421" y="508"/>
                    <a:pt x="421" y="508"/>
                    <a:pt x="421" y="508"/>
                  </a:cubicBezTo>
                  <a:cubicBezTo>
                    <a:pt x="428" y="536"/>
                    <a:pt x="428" y="536"/>
                    <a:pt x="428" y="536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6"/>
                    <a:pt x="428" y="536"/>
                    <a:pt x="428" y="536"/>
                  </a:cubicBezTo>
                  <a:cubicBezTo>
                    <a:pt x="434" y="508"/>
                    <a:pt x="434" y="508"/>
                    <a:pt x="434" y="508"/>
                  </a:cubicBezTo>
                  <a:cubicBezTo>
                    <a:pt x="442" y="487"/>
                    <a:pt x="442" y="487"/>
                    <a:pt x="442" y="487"/>
                  </a:cubicBezTo>
                  <a:cubicBezTo>
                    <a:pt x="447" y="491"/>
                    <a:pt x="447" y="491"/>
                    <a:pt x="447" y="491"/>
                  </a:cubicBezTo>
                  <a:cubicBezTo>
                    <a:pt x="447" y="491"/>
                    <a:pt x="443" y="496"/>
                    <a:pt x="445" y="508"/>
                  </a:cubicBezTo>
                  <a:cubicBezTo>
                    <a:pt x="449" y="533"/>
                    <a:pt x="467" y="537"/>
                    <a:pt x="481" y="537"/>
                  </a:cubicBezTo>
                  <a:cubicBezTo>
                    <a:pt x="558" y="531"/>
                    <a:pt x="583" y="506"/>
                    <a:pt x="589" y="489"/>
                  </a:cubicBezTo>
                  <a:cubicBezTo>
                    <a:pt x="594" y="473"/>
                    <a:pt x="578" y="464"/>
                    <a:pt x="532" y="438"/>
                  </a:cubicBezTo>
                  <a:cubicBezTo>
                    <a:pt x="486" y="412"/>
                    <a:pt x="476" y="403"/>
                    <a:pt x="469" y="394"/>
                  </a:cubicBezTo>
                  <a:cubicBezTo>
                    <a:pt x="461" y="384"/>
                    <a:pt x="472" y="339"/>
                    <a:pt x="472" y="339"/>
                  </a:cubicBezTo>
                  <a:cubicBezTo>
                    <a:pt x="472" y="339"/>
                    <a:pt x="486" y="310"/>
                    <a:pt x="495" y="288"/>
                  </a:cubicBezTo>
                  <a:cubicBezTo>
                    <a:pt x="504" y="265"/>
                    <a:pt x="526" y="264"/>
                    <a:pt x="526" y="264"/>
                  </a:cubicBezTo>
                  <a:cubicBezTo>
                    <a:pt x="526" y="264"/>
                    <a:pt x="801" y="194"/>
                    <a:pt x="806" y="192"/>
                  </a:cubicBezTo>
                  <a:cubicBezTo>
                    <a:pt x="812" y="191"/>
                    <a:pt x="855" y="172"/>
                    <a:pt x="856" y="137"/>
                  </a:cubicBezTo>
                  <a:cubicBezTo>
                    <a:pt x="856" y="92"/>
                    <a:pt x="822" y="93"/>
                    <a:pt x="822" y="93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Freeform 7"/>
            <p:cNvSpPr>
              <a:spLocks/>
            </p:cNvSpPr>
            <p:nvPr/>
          </p:nvSpPr>
          <p:spPr bwMode="auto">
            <a:xfrm>
              <a:off x="4486275" y="2784476"/>
              <a:ext cx="1357313" cy="219075"/>
            </a:xfrm>
            <a:custGeom>
              <a:avLst/>
              <a:gdLst>
                <a:gd name="T0" fmla="*/ 361 w 361"/>
                <a:gd name="T1" fmla="*/ 0 h 58"/>
                <a:gd name="T2" fmla="*/ 9 w 361"/>
                <a:gd name="T3" fmla="*/ 23 h 58"/>
                <a:gd name="T4" fmla="*/ 0 w 361"/>
                <a:gd name="T5" fmla="*/ 55 h 58"/>
                <a:gd name="T6" fmla="*/ 0 w 361"/>
                <a:gd name="T7" fmla="*/ 58 h 58"/>
                <a:gd name="T8" fmla="*/ 361 w 361"/>
                <a:gd name="T9" fmla="*/ 39 h 58"/>
                <a:gd name="T10" fmla="*/ 361 w 361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1" h="58">
                  <a:moveTo>
                    <a:pt x="361" y="0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4" y="30"/>
                    <a:pt x="0" y="40"/>
                    <a:pt x="0" y="55"/>
                  </a:cubicBezTo>
                  <a:cubicBezTo>
                    <a:pt x="0" y="56"/>
                    <a:pt x="0" y="57"/>
                    <a:pt x="0" y="58"/>
                  </a:cubicBezTo>
                  <a:cubicBezTo>
                    <a:pt x="361" y="39"/>
                    <a:pt x="361" y="39"/>
                    <a:pt x="361" y="39"/>
                  </a:cubicBezTo>
                  <a:lnTo>
                    <a:pt x="361" y="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Freeform 8"/>
            <p:cNvSpPr>
              <a:spLocks/>
            </p:cNvSpPr>
            <p:nvPr/>
          </p:nvSpPr>
          <p:spPr bwMode="auto">
            <a:xfrm>
              <a:off x="6345238" y="2784476"/>
              <a:ext cx="1360488" cy="219075"/>
            </a:xfrm>
            <a:custGeom>
              <a:avLst/>
              <a:gdLst>
                <a:gd name="T0" fmla="*/ 353 w 362"/>
                <a:gd name="T1" fmla="*/ 24 h 58"/>
                <a:gd name="T2" fmla="*/ 0 w 362"/>
                <a:gd name="T3" fmla="*/ 0 h 58"/>
                <a:gd name="T4" fmla="*/ 0 w 362"/>
                <a:gd name="T5" fmla="*/ 38 h 58"/>
                <a:gd name="T6" fmla="*/ 361 w 362"/>
                <a:gd name="T7" fmla="*/ 58 h 58"/>
                <a:gd name="T8" fmla="*/ 362 w 362"/>
                <a:gd name="T9" fmla="*/ 55 h 58"/>
                <a:gd name="T10" fmla="*/ 353 w 362"/>
                <a:gd name="T11" fmla="*/ 2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2" h="58">
                  <a:moveTo>
                    <a:pt x="353" y="2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61" y="58"/>
                    <a:pt x="361" y="58"/>
                    <a:pt x="361" y="58"/>
                  </a:cubicBezTo>
                  <a:cubicBezTo>
                    <a:pt x="362" y="57"/>
                    <a:pt x="362" y="56"/>
                    <a:pt x="362" y="55"/>
                  </a:cubicBezTo>
                  <a:cubicBezTo>
                    <a:pt x="362" y="40"/>
                    <a:pt x="358" y="30"/>
                    <a:pt x="353" y="24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Freeform 9"/>
            <p:cNvSpPr>
              <a:spLocks/>
            </p:cNvSpPr>
            <p:nvPr/>
          </p:nvSpPr>
          <p:spPr bwMode="auto">
            <a:xfrm>
              <a:off x="5903913" y="2557463"/>
              <a:ext cx="384175" cy="1082675"/>
            </a:xfrm>
            <a:custGeom>
              <a:avLst/>
              <a:gdLst>
                <a:gd name="T0" fmla="*/ 97 w 102"/>
                <a:gd name="T1" fmla="*/ 1 h 287"/>
                <a:gd name="T2" fmla="*/ 72 w 102"/>
                <a:gd name="T3" fmla="*/ 0 h 287"/>
                <a:gd name="T4" fmla="*/ 68 w 102"/>
                <a:gd name="T5" fmla="*/ 4 h 287"/>
                <a:gd name="T6" fmla="*/ 71 w 102"/>
                <a:gd name="T7" fmla="*/ 46 h 287"/>
                <a:gd name="T8" fmla="*/ 71 w 102"/>
                <a:gd name="T9" fmla="*/ 132 h 287"/>
                <a:gd name="T10" fmla="*/ 66 w 102"/>
                <a:gd name="T11" fmla="*/ 141 h 287"/>
                <a:gd name="T12" fmla="*/ 82 w 102"/>
                <a:gd name="T13" fmla="*/ 144 h 287"/>
                <a:gd name="T14" fmla="*/ 73 w 102"/>
                <a:gd name="T15" fmla="*/ 147 h 287"/>
                <a:gd name="T16" fmla="*/ 71 w 102"/>
                <a:gd name="T17" fmla="*/ 155 h 287"/>
                <a:gd name="T18" fmla="*/ 61 w 102"/>
                <a:gd name="T19" fmla="*/ 148 h 287"/>
                <a:gd name="T20" fmla="*/ 51 w 102"/>
                <a:gd name="T21" fmla="*/ 146 h 287"/>
                <a:gd name="T22" fmla="*/ 51 w 102"/>
                <a:gd name="T23" fmla="*/ 146 h 287"/>
                <a:gd name="T24" fmla="*/ 50 w 102"/>
                <a:gd name="T25" fmla="*/ 146 h 287"/>
                <a:gd name="T26" fmla="*/ 41 w 102"/>
                <a:gd name="T27" fmla="*/ 148 h 287"/>
                <a:gd name="T28" fmla="*/ 30 w 102"/>
                <a:gd name="T29" fmla="*/ 155 h 287"/>
                <a:gd name="T30" fmla="*/ 28 w 102"/>
                <a:gd name="T31" fmla="*/ 147 h 287"/>
                <a:gd name="T32" fmla="*/ 20 w 102"/>
                <a:gd name="T33" fmla="*/ 144 h 287"/>
                <a:gd name="T34" fmla="*/ 35 w 102"/>
                <a:gd name="T35" fmla="*/ 141 h 287"/>
                <a:gd name="T36" fmla="*/ 31 w 102"/>
                <a:gd name="T37" fmla="*/ 132 h 287"/>
                <a:gd name="T38" fmla="*/ 31 w 102"/>
                <a:gd name="T39" fmla="*/ 46 h 287"/>
                <a:gd name="T40" fmla="*/ 33 w 102"/>
                <a:gd name="T41" fmla="*/ 4 h 287"/>
                <a:gd name="T42" fmla="*/ 30 w 102"/>
                <a:gd name="T43" fmla="*/ 0 h 287"/>
                <a:gd name="T44" fmla="*/ 4 w 102"/>
                <a:gd name="T45" fmla="*/ 1 h 287"/>
                <a:gd name="T46" fmla="*/ 0 w 102"/>
                <a:gd name="T47" fmla="*/ 7 h 287"/>
                <a:gd name="T48" fmla="*/ 11 w 102"/>
                <a:gd name="T49" fmla="*/ 247 h 287"/>
                <a:gd name="T50" fmla="*/ 24 w 102"/>
                <a:gd name="T51" fmla="*/ 286 h 287"/>
                <a:gd name="T52" fmla="*/ 26 w 102"/>
                <a:gd name="T53" fmla="*/ 255 h 287"/>
                <a:gd name="T54" fmla="*/ 22 w 102"/>
                <a:gd name="T55" fmla="*/ 196 h 287"/>
                <a:gd name="T56" fmla="*/ 51 w 102"/>
                <a:gd name="T57" fmla="*/ 152 h 287"/>
                <a:gd name="T58" fmla="*/ 79 w 102"/>
                <a:gd name="T59" fmla="*/ 196 h 287"/>
                <a:gd name="T60" fmla="*/ 76 w 102"/>
                <a:gd name="T61" fmla="*/ 255 h 287"/>
                <a:gd name="T62" fmla="*/ 78 w 102"/>
                <a:gd name="T63" fmla="*/ 286 h 287"/>
                <a:gd name="T64" fmla="*/ 90 w 102"/>
                <a:gd name="T65" fmla="*/ 247 h 287"/>
                <a:gd name="T66" fmla="*/ 102 w 102"/>
                <a:gd name="T67" fmla="*/ 7 h 287"/>
                <a:gd name="T68" fmla="*/ 97 w 102"/>
                <a:gd name="T69" fmla="*/ 1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" h="287">
                  <a:moveTo>
                    <a:pt x="97" y="1"/>
                  </a:moveTo>
                  <a:cubicBezTo>
                    <a:pt x="96" y="1"/>
                    <a:pt x="77" y="0"/>
                    <a:pt x="72" y="0"/>
                  </a:cubicBezTo>
                  <a:cubicBezTo>
                    <a:pt x="67" y="1"/>
                    <a:pt x="68" y="4"/>
                    <a:pt x="68" y="4"/>
                  </a:cubicBezTo>
                  <a:cubicBezTo>
                    <a:pt x="67" y="8"/>
                    <a:pt x="72" y="27"/>
                    <a:pt x="71" y="46"/>
                  </a:cubicBezTo>
                  <a:cubicBezTo>
                    <a:pt x="72" y="56"/>
                    <a:pt x="71" y="126"/>
                    <a:pt x="71" y="132"/>
                  </a:cubicBezTo>
                  <a:cubicBezTo>
                    <a:pt x="71" y="138"/>
                    <a:pt x="66" y="139"/>
                    <a:pt x="66" y="141"/>
                  </a:cubicBezTo>
                  <a:cubicBezTo>
                    <a:pt x="66" y="143"/>
                    <a:pt x="82" y="141"/>
                    <a:pt x="82" y="144"/>
                  </a:cubicBezTo>
                  <a:cubicBezTo>
                    <a:pt x="82" y="147"/>
                    <a:pt x="76" y="146"/>
                    <a:pt x="73" y="147"/>
                  </a:cubicBezTo>
                  <a:cubicBezTo>
                    <a:pt x="71" y="149"/>
                    <a:pt x="73" y="155"/>
                    <a:pt x="71" y="155"/>
                  </a:cubicBezTo>
                  <a:cubicBezTo>
                    <a:pt x="69" y="155"/>
                    <a:pt x="69" y="150"/>
                    <a:pt x="61" y="148"/>
                  </a:cubicBezTo>
                  <a:cubicBezTo>
                    <a:pt x="57" y="147"/>
                    <a:pt x="54" y="146"/>
                    <a:pt x="51" y="146"/>
                  </a:cubicBezTo>
                  <a:cubicBezTo>
                    <a:pt x="51" y="146"/>
                    <a:pt x="51" y="146"/>
                    <a:pt x="51" y="146"/>
                  </a:cubicBezTo>
                  <a:cubicBezTo>
                    <a:pt x="51" y="146"/>
                    <a:pt x="51" y="146"/>
                    <a:pt x="50" y="146"/>
                  </a:cubicBezTo>
                  <a:cubicBezTo>
                    <a:pt x="48" y="146"/>
                    <a:pt x="44" y="147"/>
                    <a:pt x="41" y="148"/>
                  </a:cubicBezTo>
                  <a:cubicBezTo>
                    <a:pt x="33" y="150"/>
                    <a:pt x="32" y="155"/>
                    <a:pt x="30" y="155"/>
                  </a:cubicBezTo>
                  <a:cubicBezTo>
                    <a:pt x="28" y="155"/>
                    <a:pt x="31" y="149"/>
                    <a:pt x="28" y="147"/>
                  </a:cubicBezTo>
                  <a:cubicBezTo>
                    <a:pt x="26" y="146"/>
                    <a:pt x="20" y="147"/>
                    <a:pt x="20" y="144"/>
                  </a:cubicBezTo>
                  <a:cubicBezTo>
                    <a:pt x="20" y="141"/>
                    <a:pt x="35" y="143"/>
                    <a:pt x="35" y="141"/>
                  </a:cubicBezTo>
                  <a:cubicBezTo>
                    <a:pt x="35" y="139"/>
                    <a:pt x="31" y="138"/>
                    <a:pt x="31" y="132"/>
                  </a:cubicBezTo>
                  <a:cubicBezTo>
                    <a:pt x="31" y="126"/>
                    <a:pt x="30" y="56"/>
                    <a:pt x="31" y="46"/>
                  </a:cubicBezTo>
                  <a:cubicBezTo>
                    <a:pt x="30" y="27"/>
                    <a:pt x="34" y="8"/>
                    <a:pt x="33" y="4"/>
                  </a:cubicBezTo>
                  <a:cubicBezTo>
                    <a:pt x="33" y="4"/>
                    <a:pt x="34" y="1"/>
                    <a:pt x="30" y="0"/>
                  </a:cubicBezTo>
                  <a:cubicBezTo>
                    <a:pt x="25" y="0"/>
                    <a:pt x="6" y="1"/>
                    <a:pt x="4" y="1"/>
                  </a:cubicBezTo>
                  <a:cubicBezTo>
                    <a:pt x="3" y="1"/>
                    <a:pt x="0" y="2"/>
                    <a:pt x="0" y="7"/>
                  </a:cubicBezTo>
                  <a:cubicBezTo>
                    <a:pt x="0" y="12"/>
                    <a:pt x="9" y="232"/>
                    <a:pt x="11" y="247"/>
                  </a:cubicBezTo>
                  <a:cubicBezTo>
                    <a:pt x="12" y="255"/>
                    <a:pt x="16" y="287"/>
                    <a:pt x="24" y="286"/>
                  </a:cubicBezTo>
                  <a:cubicBezTo>
                    <a:pt x="28" y="286"/>
                    <a:pt x="26" y="259"/>
                    <a:pt x="26" y="255"/>
                  </a:cubicBezTo>
                  <a:cubicBezTo>
                    <a:pt x="26" y="251"/>
                    <a:pt x="22" y="199"/>
                    <a:pt x="22" y="196"/>
                  </a:cubicBezTo>
                  <a:cubicBezTo>
                    <a:pt x="22" y="193"/>
                    <a:pt x="20" y="153"/>
                    <a:pt x="51" y="152"/>
                  </a:cubicBezTo>
                  <a:cubicBezTo>
                    <a:pt x="82" y="153"/>
                    <a:pt x="79" y="193"/>
                    <a:pt x="79" y="196"/>
                  </a:cubicBezTo>
                  <a:cubicBezTo>
                    <a:pt x="79" y="199"/>
                    <a:pt x="76" y="251"/>
                    <a:pt x="76" y="255"/>
                  </a:cubicBezTo>
                  <a:cubicBezTo>
                    <a:pt x="76" y="259"/>
                    <a:pt x="74" y="286"/>
                    <a:pt x="78" y="286"/>
                  </a:cubicBezTo>
                  <a:cubicBezTo>
                    <a:pt x="85" y="287"/>
                    <a:pt x="89" y="255"/>
                    <a:pt x="90" y="247"/>
                  </a:cubicBezTo>
                  <a:cubicBezTo>
                    <a:pt x="93" y="232"/>
                    <a:pt x="102" y="12"/>
                    <a:pt x="102" y="7"/>
                  </a:cubicBezTo>
                  <a:cubicBezTo>
                    <a:pt x="102" y="2"/>
                    <a:pt x="98" y="1"/>
                    <a:pt x="97" y="1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Freeform 10"/>
            <p:cNvSpPr>
              <a:spLocks/>
            </p:cNvSpPr>
            <p:nvPr/>
          </p:nvSpPr>
          <p:spPr bwMode="auto">
            <a:xfrm>
              <a:off x="6219825" y="4040188"/>
              <a:ext cx="477838" cy="260350"/>
            </a:xfrm>
            <a:custGeom>
              <a:avLst/>
              <a:gdLst>
                <a:gd name="T0" fmla="*/ 3 w 127"/>
                <a:gd name="T1" fmla="*/ 1 h 69"/>
                <a:gd name="T2" fmla="*/ 0 w 127"/>
                <a:gd name="T3" fmla="*/ 17 h 69"/>
                <a:gd name="T4" fmla="*/ 114 w 127"/>
                <a:gd name="T5" fmla="*/ 68 h 69"/>
                <a:gd name="T6" fmla="*/ 99 w 127"/>
                <a:gd name="T7" fmla="*/ 51 h 69"/>
                <a:gd name="T8" fmla="*/ 3 w 127"/>
                <a:gd name="T9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9">
                  <a:moveTo>
                    <a:pt x="3" y="1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101" y="68"/>
                    <a:pt x="114" y="68"/>
                  </a:cubicBezTo>
                  <a:cubicBezTo>
                    <a:pt x="127" y="69"/>
                    <a:pt x="122" y="63"/>
                    <a:pt x="99" y="51"/>
                  </a:cubicBezTo>
                  <a:cubicBezTo>
                    <a:pt x="77" y="39"/>
                    <a:pt x="4" y="0"/>
                    <a:pt x="3" y="1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Freeform 11"/>
            <p:cNvSpPr>
              <a:spLocks/>
            </p:cNvSpPr>
            <p:nvPr/>
          </p:nvSpPr>
          <p:spPr bwMode="auto">
            <a:xfrm>
              <a:off x="6235700" y="3976688"/>
              <a:ext cx="307975" cy="211138"/>
            </a:xfrm>
            <a:custGeom>
              <a:avLst/>
              <a:gdLst>
                <a:gd name="T0" fmla="*/ 1 w 82"/>
                <a:gd name="T1" fmla="*/ 0 h 56"/>
                <a:gd name="T2" fmla="*/ 0 w 82"/>
                <a:gd name="T3" fmla="*/ 15 h 56"/>
                <a:gd name="T4" fmla="*/ 82 w 82"/>
                <a:gd name="T5" fmla="*/ 56 h 56"/>
                <a:gd name="T6" fmla="*/ 1 w 82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56">
                  <a:moveTo>
                    <a:pt x="1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2" y="56"/>
                    <a:pt x="5" y="13"/>
                    <a:pt x="1" y="0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 12"/>
            <p:cNvSpPr>
              <a:spLocks/>
            </p:cNvSpPr>
            <p:nvPr/>
          </p:nvSpPr>
          <p:spPr bwMode="auto">
            <a:xfrm>
              <a:off x="5494338" y="4040188"/>
              <a:ext cx="477838" cy="260350"/>
            </a:xfrm>
            <a:custGeom>
              <a:avLst/>
              <a:gdLst>
                <a:gd name="T0" fmla="*/ 124 w 127"/>
                <a:gd name="T1" fmla="*/ 1 h 69"/>
                <a:gd name="T2" fmla="*/ 127 w 127"/>
                <a:gd name="T3" fmla="*/ 17 h 69"/>
                <a:gd name="T4" fmla="*/ 13 w 127"/>
                <a:gd name="T5" fmla="*/ 68 h 69"/>
                <a:gd name="T6" fmla="*/ 27 w 127"/>
                <a:gd name="T7" fmla="*/ 51 h 69"/>
                <a:gd name="T8" fmla="*/ 124 w 127"/>
                <a:gd name="T9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9">
                  <a:moveTo>
                    <a:pt x="124" y="1"/>
                  </a:moveTo>
                  <a:cubicBezTo>
                    <a:pt x="127" y="17"/>
                    <a:pt x="127" y="17"/>
                    <a:pt x="127" y="17"/>
                  </a:cubicBezTo>
                  <a:cubicBezTo>
                    <a:pt x="127" y="17"/>
                    <a:pt x="26" y="68"/>
                    <a:pt x="13" y="68"/>
                  </a:cubicBezTo>
                  <a:cubicBezTo>
                    <a:pt x="0" y="69"/>
                    <a:pt x="5" y="63"/>
                    <a:pt x="27" y="51"/>
                  </a:cubicBezTo>
                  <a:cubicBezTo>
                    <a:pt x="49" y="39"/>
                    <a:pt x="123" y="0"/>
                    <a:pt x="124" y="1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Freeform 13"/>
            <p:cNvSpPr>
              <a:spLocks/>
            </p:cNvSpPr>
            <p:nvPr/>
          </p:nvSpPr>
          <p:spPr bwMode="auto">
            <a:xfrm>
              <a:off x="5645150" y="3976688"/>
              <a:ext cx="307975" cy="211138"/>
            </a:xfrm>
            <a:custGeom>
              <a:avLst/>
              <a:gdLst>
                <a:gd name="T0" fmla="*/ 81 w 82"/>
                <a:gd name="T1" fmla="*/ 0 h 56"/>
                <a:gd name="T2" fmla="*/ 82 w 82"/>
                <a:gd name="T3" fmla="*/ 15 h 56"/>
                <a:gd name="T4" fmla="*/ 0 w 82"/>
                <a:gd name="T5" fmla="*/ 56 h 56"/>
                <a:gd name="T6" fmla="*/ 81 w 82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56">
                  <a:moveTo>
                    <a:pt x="81" y="0"/>
                  </a:moveTo>
                  <a:cubicBezTo>
                    <a:pt x="82" y="15"/>
                    <a:pt x="82" y="15"/>
                    <a:pt x="82" y="15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77" y="13"/>
                    <a:pt x="81" y="0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Freeform 14"/>
            <p:cNvSpPr>
              <a:spLocks/>
            </p:cNvSpPr>
            <p:nvPr/>
          </p:nvSpPr>
          <p:spPr bwMode="auto">
            <a:xfrm>
              <a:off x="6005513" y="3154363"/>
              <a:ext cx="180975" cy="354013"/>
            </a:xfrm>
            <a:custGeom>
              <a:avLst/>
              <a:gdLst>
                <a:gd name="T0" fmla="*/ 114 w 114"/>
                <a:gd name="T1" fmla="*/ 35 h 223"/>
                <a:gd name="T2" fmla="*/ 57 w 114"/>
                <a:gd name="T3" fmla="*/ 0 h 223"/>
                <a:gd name="T4" fmla="*/ 57 w 114"/>
                <a:gd name="T5" fmla="*/ 0 h 223"/>
                <a:gd name="T6" fmla="*/ 57 w 114"/>
                <a:gd name="T7" fmla="*/ 0 h 223"/>
                <a:gd name="T8" fmla="*/ 0 w 114"/>
                <a:gd name="T9" fmla="*/ 35 h 223"/>
                <a:gd name="T10" fmla="*/ 22 w 114"/>
                <a:gd name="T11" fmla="*/ 223 h 223"/>
                <a:gd name="T12" fmla="*/ 55 w 114"/>
                <a:gd name="T13" fmla="*/ 204 h 223"/>
                <a:gd name="T14" fmla="*/ 57 w 114"/>
                <a:gd name="T15" fmla="*/ 204 h 223"/>
                <a:gd name="T16" fmla="*/ 93 w 114"/>
                <a:gd name="T17" fmla="*/ 223 h 223"/>
                <a:gd name="T18" fmla="*/ 114 w 114"/>
                <a:gd name="T19" fmla="*/ 35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223">
                  <a:moveTo>
                    <a:pt x="114" y="35"/>
                  </a:moveTo>
                  <a:lnTo>
                    <a:pt x="57" y="0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0" y="35"/>
                  </a:lnTo>
                  <a:lnTo>
                    <a:pt x="22" y="223"/>
                  </a:lnTo>
                  <a:lnTo>
                    <a:pt x="55" y="204"/>
                  </a:lnTo>
                  <a:lnTo>
                    <a:pt x="57" y="204"/>
                  </a:lnTo>
                  <a:lnTo>
                    <a:pt x="93" y="223"/>
                  </a:lnTo>
                  <a:lnTo>
                    <a:pt x="114" y="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Freeform 15"/>
            <p:cNvSpPr>
              <a:spLocks/>
            </p:cNvSpPr>
            <p:nvPr/>
          </p:nvSpPr>
          <p:spPr bwMode="auto">
            <a:xfrm>
              <a:off x="6499225" y="3135313"/>
              <a:ext cx="1131888" cy="222250"/>
            </a:xfrm>
            <a:custGeom>
              <a:avLst/>
              <a:gdLst>
                <a:gd name="T0" fmla="*/ 1 w 301"/>
                <a:gd name="T1" fmla="*/ 59 h 59"/>
                <a:gd name="T2" fmla="*/ 285 w 301"/>
                <a:gd name="T3" fmla="*/ 11 h 59"/>
                <a:gd name="T4" fmla="*/ 301 w 301"/>
                <a:gd name="T5" fmla="*/ 0 h 59"/>
                <a:gd name="T6" fmla="*/ 0 w 301"/>
                <a:gd name="T7" fmla="*/ 51 h 59"/>
                <a:gd name="T8" fmla="*/ 1 w 301"/>
                <a:gd name="T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59">
                  <a:moveTo>
                    <a:pt x="1" y="59"/>
                  </a:moveTo>
                  <a:cubicBezTo>
                    <a:pt x="285" y="11"/>
                    <a:pt x="285" y="11"/>
                    <a:pt x="285" y="11"/>
                  </a:cubicBezTo>
                  <a:cubicBezTo>
                    <a:pt x="290" y="8"/>
                    <a:pt x="295" y="4"/>
                    <a:pt x="301" y="0"/>
                  </a:cubicBezTo>
                  <a:cubicBezTo>
                    <a:pt x="0" y="51"/>
                    <a:pt x="0" y="51"/>
                    <a:pt x="0" y="51"/>
                  </a:cubicBezTo>
                  <a:lnTo>
                    <a:pt x="1" y="59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Freeform 16"/>
            <p:cNvSpPr>
              <a:spLocks/>
            </p:cNvSpPr>
            <p:nvPr/>
          </p:nvSpPr>
          <p:spPr bwMode="auto">
            <a:xfrm>
              <a:off x="4560888" y="3135313"/>
              <a:ext cx="1128713" cy="222250"/>
            </a:xfrm>
            <a:custGeom>
              <a:avLst/>
              <a:gdLst>
                <a:gd name="T0" fmla="*/ 300 w 300"/>
                <a:gd name="T1" fmla="*/ 51 h 59"/>
                <a:gd name="T2" fmla="*/ 0 w 300"/>
                <a:gd name="T3" fmla="*/ 0 h 59"/>
                <a:gd name="T4" fmla="*/ 15 w 300"/>
                <a:gd name="T5" fmla="*/ 11 h 59"/>
                <a:gd name="T6" fmla="*/ 299 w 300"/>
                <a:gd name="T7" fmla="*/ 59 h 59"/>
                <a:gd name="T8" fmla="*/ 300 w 300"/>
                <a:gd name="T9" fmla="*/ 5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59">
                  <a:moveTo>
                    <a:pt x="300" y="5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" y="4"/>
                    <a:pt x="11" y="8"/>
                    <a:pt x="15" y="11"/>
                  </a:cubicBezTo>
                  <a:cubicBezTo>
                    <a:pt x="299" y="59"/>
                    <a:pt x="299" y="59"/>
                    <a:pt x="299" y="59"/>
                  </a:cubicBezTo>
                  <a:lnTo>
                    <a:pt x="300" y="51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Freeform 17"/>
            <p:cNvSpPr>
              <a:spLocks/>
            </p:cNvSpPr>
            <p:nvPr/>
          </p:nvSpPr>
          <p:spPr bwMode="auto">
            <a:xfrm>
              <a:off x="6092825" y="4311651"/>
              <a:ext cx="7938" cy="3175"/>
            </a:xfrm>
            <a:custGeom>
              <a:avLst/>
              <a:gdLst>
                <a:gd name="T0" fmla="*/ 0 w 5"/>
                <a:gd name="T1" fmla="*/ 2 h 2"/>
                <a:gd name="T2" fmla="*/ 5 w 5"/>
                <a:gd name="T3" fmla="*/ 2 h 2"/>
                <a:gd name="T4" fmla="*/ 0 w 5"/>
                <a:gd name="T5" fmla="*/ 0 h 2"/>
                <a:gd name="T6" fmla="*/ 0 w 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lnTo>
                    <a:pt x="5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Freeform 18"/>
            <p:cNvSpPr>
              <a:spLocks/>
            </p:cNvSpPr>
            <p:nvPr/>
          </p:nvSpPr>
          <p:spPr bwMode="auto">
            <a:xfrm>
              <a:off x="6092825" y="4311651"/>
              <a:ext cx="7938" cy="3175"/>
            </a:xfrm>
            <a:custGeom>
              <a:avLst/>
              <a:gdLst>
                <a:gd name="T0" fmla="*/ 0 w 5"/>
                <a:gd name="T1" fmla="*/ 2 h 2"/>
                <a:gd name="T2" fmla="*/ 5 w 5"/>
                <a:gd name="T3" fmla="*/ 2 h 2"/>
                <a:gd name="T4" fmla="*/ 2 w 5"/>
                <a:gd name="T5" fmla="*/ 0 h 2"/>
                <a:gd name="T6" fmla="*/ 0 w 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lnTo>
                    <a:pt x="5" y="2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 19"/>
            <p:cNvSpPr>
              <a:spLocks/>
            </p:cNvSpPr>
            <p:nvPr/>
          </p:nvSpPr>
          <p:spPr bwMode="auto">
            <a:xfrm>
              <a:off x="5486400" y="4300538"/>
              <a:ext cx="1219200" cy="49213"/>
            </a:xfrm>
            <a:custGeom>
              <a:avLst/>
              <a:gdLst>
                <a:gd name="T0" fmla="*/ 247 w 324"/>
                <a:gd name="T1" fmla="*/ 7 h 13"/>
                <a:gd name="T2" fmla="*/ 235 w 324"/>
                <a:gd name="T3" fmla="*/ 7 h 13"/>
                <a:gd name="T4" fmla="*/ 235 w 324"/>
                <a:gd name="T5" fmla="*/ 0 h 13"/>
                <a:gd name="T6" fmla="*/ 90 w 324"/>
                <a:gd name="T7" fmla="*/ 0 h 13"/>
                <a:gd name="T8" fmla="*/ 90 w 324"/>
                <a:gd name="T9" fmla="*/ 9 h 13"/>
                <a:gd name="T10" fmla="*/ 78 w 324"/>
                <a:gd name="T11" fmla="*/ 9 h 13"/>
                <a:gd name="T12" fmla="*/ 78 w 324"/>
                <a:gd name="T13" fmla="*/ 1 h 13"/>
                <a:gd name="T14" fmla="*/ 0 w 324"/>
                <a:gd name="T15" fmla="*/ 1 h 13"/>
                <a:gd name="T16" fmla="*/ 1 w 324"/>
                <a:gd name="T17" fmla="*/ 5 h 13"/>
                <a:gd name="T18" fmla="*/ 74 w 324"/>
                <a:gd name="T19" fmla="*/ 5 h 13"/>
                <a:gd name="T20" fmla="*/ 74 w 324"/>
                <a:gd name="T21" fmla="*/ 13 h 13"/>
                <a:gd name="T22" fmla="*/ 94 w 324"/>
                <a:gd name="T23" fmla="*/ 13 h 13"/>
                <a:gd name="T24" fmla="*/ 94 w 324"/>
                <a:gd name="T25" fmla="*/ 4 h 13"/>
                <a:gd name="T26" fmla="*/ 145 w 324"/>
                <a:gd name="T27" fmla="*/ 4 h 13"/>
                <a:gd name="T28" fmla="*/ 147 w 324"/>
                <a:gd name="T29" fmla="*/ 3 h 13"/>
                <a:gd name="T30" fmla="*/ 148 w 324"/>
                <a:gd name="T31" fmla="*/ 4 h 13"/>
                <a:gd name="T32" fmla="*/ 176 w 324"/>
                <a:gd name="T33" fmla="*/ 4 h 13"/>
                <a:gd name="T34" fmla="*/ 176 w 324"/>
                <a:gd name="T35" fmla="*/ 3 h 13"/>
                <a:gd name="T36" fmla="*/ 178 w 324"/>
                <a:gd name="T37" fmla="*/ 4 h 13"/>
                <a:gd name="T38" fmla="*/ 231 w 324"/>
                <a:gd name="T39" fmla="*/ 4 h 13"/>
                <a:gd name="T40" fmla="*/ 231 w 324"/>
                <a:gd name="T41" fmla="*/ 11 h 13"/>
                <a:gd name="T42" fmla="*/ 251 w 324"/>
                <a:gd name="T43" fmla="*/ 11 h 13"/>
                <a:gd name="T44" fmla="*/ 251 w 324"/>
                <a:gd name="T45" fmla="*/ 4 h 13"/>
                <a:gd name="T46" fmla="*/ 323 w 324"/>
                <a:gd name="T47" fmla="*/ 4 h 13"/>
                <a:gd name="T48" fmla="*/ 324 w 324"/>
                <a:gd name="T49" fmla="*/ 0 h 13"/>
                <a:gd name="T50" fmla="*/ 247 w 324"/>
                <a:gd name="T51" fmla="*/ 0 h 13"/>
                <a:gd name="T52" fmla="*/ 247 w 324"/>
                <a:gd name="T53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4" h="13">
                  <a:moveTo>
                    <a:pt x="247" y="7"/>
                  </a:moveTo>
                  <a:cubicBezTo>
                    <a:pt x="235" y="7"/>
                    <a:pt x="235" y="7"/>
                    <a:pt x="235" y="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1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7" y="3"/>
                    <a:pt x="147" y="3"/>
                    <a:pt x="147" y="3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8" y="4"/>
                    <a:pt x="178" y="4"/>
                    <a:pt x="178" y="4"/>
                  </a:cubicBezTo>
                  <a:cubicBezTo>
                    <a:pt x="231" y="4"/>
                    <a:pt x="231" y="4"/>
                    <a:pt x="231" y="4"/>
                  </a:cubicBezTo>
                  <a:cubicBezTo>
                    <a:pt x="231" y="11"/>
                    <a:pt x="231" y="11"/>
                    <a:pt x="231" y="11"/>
                  </a:cubicBezTo>
                  <a:cubicBezTo>
                    <a:pt x="251" y="11"/>
                    <a:pt x="251" y="11"/>
                    <a:pt x="251" y="11"/>
                  </a:cubicBezTo>
                  <a:cubicBezTo>
                    <a:pt x="251" y="4"/>
                    <a:pt x="251" y="4"/>
                    <a:pt x="251" y="4"/>
                  </a:cubicBezTo>
                  <a:cubicBezTo>
                    <a:pt x="323" y="4"/>
                    <a:pt x="323" y="4"/>
                    <a:pt x="323" y="4"/>
                  </a:cubicBezTo>
                  <a:cubicBezTo>
                    <a:pt x="323" y="3"/>
                    <a:pt x="324" y="2"/>
                    <a:pt x="324" y="0"/>
                  </a:cubicBezTo>
                  <a:cubicBezTo>
                    <a:pt x="247" y="0"/>
                    <a:pt x="247" y="0"/>
                    <a:pt x="247" y="0"/>
                  </a:cubicBezTo>
                  <a:lnTo>
                    <a:pt x="247" y="7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Rectangle 20"/>
            <p:cNvSpPr>
              <a:spLocks noChangeArrowheads="1"/>
            </p:cNvSpPr>
            <p:nvPr/>
          </p:nvSpPr>
          <p:spPr bwMode="auto">
            <a:xfrm>
              <a:off x="5711825" y="2444751"/>
              <a:ext cx="768350" cy="1111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8" name="Rectangle 20"/>
          <p:cNvSpPr>
            <a:spLocks noChangeArrowheads="1"/>
          </p:cNvSpPr>
          <p:nvPr/>
        </p:nvSpPr>
        <p:spPr bwMode="auto">
          <a:xfrm>
            <a:off x="6156326" y="706405"/>
            <a:ext cx="464755" cy="6722"/>
          </a:xfrm>
          <a:prstGeom prst="rect">
            <a:avLst/>
          </a:prstGeom>
          <a:solidFill>
            <a:schemeClr val="accent2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7133" y="-14464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4433" y="939309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331" name="Group 330"/>
          <p:cNvGrpSpPr/>
          <p:nvPr/>
        </p:nvGrpSpPr>
        <p:grpSpPr>
          <a:xfrm>
            <a:off x="1013035" y="1155814"/>
            <a:ext cx="3709777" cy="1815986"/>
            <a:chOff x="0" y="702412"/>
            <a:chExt cx="10678269" cy="4936320"/>
          </a:xfrm>
        </p:grpSpPr>
        <p:grpSp>
          <p:nvGrpSpPr>
            <p:cNvPr id="332" name="Group 331"/>
            <p:cNvGrpSpPr/>
            <p:nvPr/>
          </p:nvGrpSpPr>
          <p:grpSpPr>
            <a:xfrm rot="5400000">
              <a:off x="2881095" y="1260310"/>
              <a:ext cx="898735" cy="6660923"/>
              <a:chOff x="5332412" y="1295400"/>
              <a:chExt cx="972909" cy="7210658"/>
            </a:xfrm>
          </p:grpSpPr>
          <p:sp>
            <p:nvSpPr>
              <p:cNvPr id="557" name="Freeform 556"/>
              <p:cNvSpPr>
                <a:spLocks/>
              </p:cNvSpPr>
              <p:nvPr/>
            </p:nvSpPr>
            <p:spPr bwMode="auto">
              <a:xfrm flipH="1">
                <a:off x="6018212" y="1295400"/>
                <a:ext cx="287109" cy="5562600"/>
              </a:xfrm>
              <a:custGeom>
                <a:avLst/>
                <a:gdLst>
                  <a:gd name="T0" fmla="*/ 287 w 372"/>
                  <a:gd name="T1" fmla="*/ 2357 h 2435"/>
                  <a:gd name="T2" fmla="*/ 339 w 372"/>
                  <a:gd name="T3" fmla="*/ 2280 h 2435"/>
                  <a:gd name="T4" fmla="*/ 328 w 372"/>
                  <a:gd name="T5" fmla="*/ 2169 h 2435"/>
                  <a:gd name="T6" fmla="*/ 352 w 372"/>
                  <a:gd name="T7" fmla="*/ 2125 h 2435"/>
                  <a:gd name="T8" fmla="*/ 370 w 372"/>
                  <a:gd name="T9" fmla="*/ 1975 h 2435"/>
                  <a:gd name="T10" fmla="*/ 344 w 372"/>
                  <a:gd name="T11" fmla="*/ 1781 h 2435"/>
                  <a:gd name="T12" fmla="*/ 355 w 372"/>
                  <a:gd name="T13" fmla="*/ 1706 h 2435"/>
                  <a:gd name="T14" fmla="*/ 338 w 372"/>
                  <a:gd name="T15" fmla="*/ 1540 h 2435"/>
                  <a:gd name="T16" fmla="*/ 344 w 372"/>
                  <a:gd name="T17" fmla="*/ 1444 h 2435"/>
                  <a:gd name="T18" fmla="*/ 334 w 372"/>
                  <a:gd name="T19" fmla="*/ 1184 h 2435"/>
                  <a:gd name="T20" fmla="*/ 333 w 372"/>
                  <a:gd name="T21" fmla="*/ 732 h 2435"/>
                  <a:gd name="T22" fmla="*/ 244 w 372"/>
                  <a:gd name="T23" fmla="*/ 53 h 2435"/>
                  <a:gd name="T24" fmla="*/ 135 w 372"/>
                  <a:gd name="T25" fmla="*/ 38 h 2435"/>
                  <a:gd name="T26" fmla="*/ 145 w 372"/>
                  <a:gd name="T27" fmla="*/ 115 h 2435"/>
                  <a:gd name="T28" fmla="*/ 117 w 372"/>
                  <a:gd name="T29" fmla="*/ 148 h 2435"/>
                  <a:gd name="T30" fmla="*/ 74 w 372"/>
                  <a:gd name="T31" fmla="*/ 178 h 2435"/>
                  <a:gd name="T32" fmla="*/ 129 w 372"/>
                  <a:gd name="T33" fmla="*/ 272 h 2435"/>
                  <a:gd name="T34" fmla="*/ 80 w 372"/>
                  <a:gd name="T35" fmla="*/ 276 h 2435"/>
                  <a:gd name="T36" fmla="*/ 72 w 372"/>
                  <a:gd name="T37" fmla="*/ 360 h 2435"/>
                  <a:gd name="T38" fmla="*/ 88 w 372"/>
                  <a:gd name="T39" fmla="*/ 359 h 2435"/>
                  <a:gd name="T40" fmla="*/ 135 w 372"/>
                  <a:gd name="T41" fmla="*/ 442 h 2435"/>
                  <a:gd name="T42" fmla="*/ 116 w 372"/>
                  <a:gd name="T43" fmla="*/ 486 h 2435"/>
                  <a:gd name="T44" fmla="*/ 94 w 372"/>
                  <a:gd name="T45" fmla="*/ 579 h 2435"/>
                  <a:gd name="T46" fmla="*/ 66 w 372"/>
                  <a:gd name="T47" fmla="*/ 648 h 2435"/>
                  <a:gd name="T48" fmla="*/ 56 w 372"/>
                  <a:gd name="T49" fmla="*/ 640 h 2435"/>
                  <a:gd name="T50" fmla="*/ 33 w 372"/>
                  <a:gd name="T51" fmla="*/ 713 h 2435"/>
                  <a:gd name="T52" fmla="*/ 59 w 372"/>
                  <a:gd name="T53" fmla="*/ 796 h 2435"/>
                  <a:gd name="T54" fmla="*/ 77 w 372"/>
                  <a:gd name="T55" fmla="*/ 874 h 2435"/>
                  <a:gd name="T56" fmla="*/ 18 w 372"/>
                  <a:gd name="T57" fmla="*/ 934 h 2435"/>
                  <a:gd name="T58" fmla="*/ 72 w 372"/>
                  <a:gd name="T59" fmla="*/ 894 h 2435"/>
                  <a:gd name="T60" fmla="*/ 129 w 372"/>
                  <a:gd name="T61" fmla="*/ 1146 h 2435"/>
                  <a:gd name="T62" fmla="*/ 139 w 372"/>
                  <a:gd name="T63" fmla="*/ 1188 h 2435"/>
                  <a:gd name="T64" fmla="*/ 120 w 372"/>
                  <a:gd name="T65" fmla="*/ 1338 h 2435"/>
                  <a:gd name="T66" fmla="*/ 70 w 372"/>
                  <a:gd name="T67" fmla="*/ 1322 h 2435"/>
                  <a:gd name="T68" fmla="*/ 114 w 372"/>
                  <a:gd name="T69" fmla="*/ 1437 h 2435"/>
                  <a:gd name="T70" fmla="*/ 162 w 372"/>
                  <a:gd name="T71" fmla="*/ 1489 h 2435"/>
                  <a:gd name="T72" fmla="*/ 137 w 372"/>
                  <a:gd name="T73" fmla="*/ 1525 h 2435"/>
                  <a:gd name="T74" fmla="*/ 147 w 372"/>
                  <a:gd name="T75" fmla="*/ 1624 h 2435"/>
                  <a:gd name="T76" fmla="*/ 116 w 372"/>
                  <a:gd name="T77" fmla="*/ 1675 h 2435"/>
                  <a:gd name="T78" fmla="*/ 74 w 372"/>
                  <a:gd name="T79" fmla="*/ 1696 h 2435"/>
                  <a:gd name="T80" fmla="*/ 149 w 372"/>
                  <a:gd name="T81" fmla="*/ 1743 h 2435"/>
                  <a:gd name="T82" fmla="*/ 143 w 372"/>
                  <a:gd name="T83" fmla="*/ 1810 h 2435"/>
                  <a:gd name="T84" fmla="*/ 149 w 372"/>
                  <a:gd name="T85" fmla="*/ 1963 h 2435"/>
                  <a:gd name="T86" fmla="*/ 192 w 372"/>
                  <a:gd name="T87" fmla="*/ 1982 h 2435"/>
                  <a:gd name="T88" fmla="*/ 194 w 372"/>
                  <a:gd name="T89" fmla="*/ 2056 h 2435"/>
                  <a:gd name="T90" fmla="*/ 189 w 372"/>
                  <a:gd name="T91" fmla="*/ 2213 h 2435"/>
                  <a:gd name="T92" fmla="*/ 224 w 372"/>
                  <a:gd name="T93" fmla="*/ 2218 h 2435"/>
                  <a:gd name="T94" fmla="*/ 136 w 372"/>
                  <a:gd name="T95" fmla="*/ 2232 h 2435"/>
                  <a:gd name="T96" fmla="*/ 149 w 372"/>
                  <a:gd name="T97" fmla="*/ 2304 h 2435"/>
                  <a:gd name="T98" fmla="*/ 151 w 372"/>
                  <a:gd name="T99" fmla="*/ 2338 h 2435"/>
                  <a:gd name="T100" fmla="*/ 133 w 372"/>
                  <a:gd name="T101" fmla="*/ 2353 h 2435"/>
                  <a:gd name="T102" fmla="*/ 189 w 372"/>
                  <a:gd name="T103" fmla="*/ 2430 h 24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72" h="2435">
                    <a:moveTo>
                      <a:pt x="318" y="2418"/>
                    </a:moveTo>
                    <a:cubicBezTo>
                      <a:pt x="317" y="2395"/>
                      <a:pt x="331" y="2416"/>
                      <a:pt x="335" y="2415"/>
                    </a:cubicBezTo>
                    <a:cubicBezTo>
                      <a:pt x="336" y="2408"/>
                      <a:pt x="309" y="2397"/>
                      <a:pt x="329" y="2391"/>
                    </a:cubicBezTo>
                    <a:cubicBezTo>
                      <a:pt x="318" y="2380"/>
                      <a:pt x="306" y="2373"/>
                      <a:pt x="300" y="2390"/>
                    </a:cubicBezTo>
                    <a:cubicBezTo>
                      <a:pt x="301" y="2378"/>
                      <a:pt x="294" y="2360"/>
                      <a:pt x="287" y="2357"/>
                    </a:cubicBezTo>
                    <a:cubicBezTo>
                      <a:pt x="309" y="2367"/>
                      <a:pt x="296" y="2343"/>
                      <a:pt x="314" y="2342"/>
                    </a:cubicBezTo>
                    <a:cubicBezTo>
                      <a:pt x="318" y="2324"/>
                      <a:pt x="324" y="2283"/>
                      <a:pt x="301" y="2266"/>
                    </a:cubicBezTo>
                    <a:cubicBezTo>
                      <a:pt x="325" y="2271"/>
                      <a:pt x="325" y="2271"/>
                      <a:pt x="325" y="2271"/>
                    </a:cubicBezTo>
                    <a:cubicBezTo>
                      <a:pt x="323" y="2250"/>
                      <a:pt x="323" y="2250"/>
                      <a:pt x="323" y="2250"/>
                    </a:cubicBezTo>
                    <a:cubicBezTo>
                      <a:pt x="337" y="2234"/>
                      <a:pt x="338" y="2269"/>
                      <a:pt x="339" y="2280"/>
                    </a:cubicBezTo>
                    <a:cubicBezTo>
                      <a:pt x="342" y="2251"/>
                      <a:pt x="341" y="2231"/>
                      <a:pt x="340" y="2205"/>
                    </a:cubicBezTo>
                    <a:cubicBezTo>
                      <a:pt x="335" y="2212"/>
                      <a:pt x="330" y="2208"/>
                      <a:pt x="323" y="2211"/>
                    </a:cubicBezTo>
                    <a:cubicBezTo>
                      <a:pt x="313" y="2202"/>
                      <a:pt x="321" y="2190"/>
                      <a:pt x="318" y="2180"/>
                    </a:cubicBezTo>
                    <a:cubicBezTo>
                      <a:pt x="324" y="2178"/>
                      <a:pt x="329" y="2179"/>
                      <a:pt x="331" y="2187"/>
                    </a:cubicBezTo>
                    <a:cubicBezTo>
                      <a:pt x="328" y="2169"/>
                      <a:pt x="328" y="2169"/>
                      <a:pt x="328" y="2169"/>
                    </a:cubicBezTo>
                    <a:cubicBezTo>
                      <a:pt x="343" y="2170"/>
                      <a:pt x="343" y="2162"/>
                      <a:pt x="353" y="2180"/>
                    </a:cubicBezTo>
                    <a:cubicBezTo>
                      <a:pt x="348" y="2163"/>
                      <a:pt x="348" y="2163"/>
                      <a:pt x="348" y="2163"/>
                    </a:cubicBezTo>
                    <a:cubicBezTo>
                      <a:pt x="353" y="2145"/>
                      <a:pt x="361" y="2164"/>
                      <a:pt x="365" y="2169"/>
                    </a:cubicBezTo>
                    <a:cubicBezTo>
                      <a:pt x="369" y="2140"/>
                      <a:pt x="369" y="2140"/>
                      <a:pt x="369" y="2140"/>
                    </a:cubicBezTo>
                    <a:cubicBezTo>
                      <a:pt x="361" y="2129"/>
                      <a:pt x="355" y="2145"/>
                      <a:pt x="352" y="2125"/>
                    </a:cubicBezTo>
                    <a:cubicBezTo>
                      <a:pt x="365" y="2098"/>
                      <a:pt x="361" y="2064"/>
                      <a:pt x="366" y="2034"/>
                    </a:cubicBezTo>
                    <a:cubicBezTo>
                      <a:pt x="351" y="2055"/>
                      <a:pt x="351" y="2055"/>
                      <a:pt x="351" y="2055"/>
                    </a:cubicBezTo>
                    <a:cubicBezTo>
                      <a:pt x="356" y="2036"/>
                      <a:pt x="332" y="2040"/>
                      <a:pt x="322" y="2034"/>
                    </a:cubicBezTo>
                    <a:cubicBezTo>
                      <a:pt x="324" y="2017"/>
                      <a:pt x="324" y="1994"/>
                      <a:pt x="330" y="1980"/>
                    </a:cubicBezTo>
                    <a:cubicBezTo>
                      <a:pt x="341" y="1996"/>
                      <a:pt x="359" y="1990"/>
                      <a:pt x="370" y="1975"/>
                    </a:cubicBezTo>
                    <a:cubicBezTo>
                      <a:pt x="372" y="1940"/>
                      <a:pt x="346" y="1948"/>
                      <a:pt x="338" y="1929"/>
                    </a:cubicBezTo>
                    <a:cubicBezTo>
                      <a:pt x="367" y="1945"/>
                      <a:pt x="349" y="1905"/>
                      <a:pt x="365" y="1909"/>
                    </a:cubicBezTo>
                    <a:cubicBezTo>
                      <a:pt x="365" y="1887"/>
                      <a:pt x="362" y="1865"/>
                      <a:pt x="360" y="1843"/>
                    </a:cubicBezTo>
                    <a:cubicBezTo>
                      <a:pt x="358" y="1820"/>
                      <a:pt x="356" y="1798"/>
                      <a:pt x="357" y="1775"/>
                    </a:cubicBezTo>
                    <a:cubicBezTo>
                      <a:pt x="353" y="1776"/>
                      <a:pt x="348" y="1789"/>
                      <a:pt x="344" y="1781"/>
                    </a:cubicBezTo>
                    <a:cubicBezTo>
                      <a:pt x="339" y="1764"/>
                      <a:pt x="352" y="1756"/>
                      <a:pt x="357" y="1754"/>
                    </a:cubicBezTo>
                    <a:cubicBezTo>
                      <a:pt x="355" y="1733"/>
                      <a:pt x="346" y="1720"/>
                      <a:pt x="338" y="1713"/>
                    </a:cubicBezTo>
                    <a:cubicBezTo>
                      <a:pt x="340" y="1722"/>
                      <a:pt x="336" y="1723"/>
                      <a:pt x="328" y="1721"/>
                    </a:cubicBezTo>
                    <a:cubicBezTo>
                      <a:pt x="326" y="1699"/>
                      <a:pt x="346" y="1706"/>
                      <a:pt x="333" y="1685"/>
                    </a:cubicBezTo>
                    <a:cubicBezTo>
                      <a:pt x="349" y="1680"/>
                      <a:pt x="340" y="1708"/>
                      <a:pt x="355" y="1706"/>
                    </a:cubicBezTo>
                    <a:cubicBezTo>
                      <a:pt x="357" y="1687"/>
                      <a:pt x="351" y="1675"/>
                      <a:pt x="343" y="1661"/>
                    </a:cubicBezTo>
                    <a:cubicBezTo>
                      <a:pt x="353" y="1658"/>
                      <a:pt x="345" y="1674"/>
                      <a:pt x="354" y="1664"/>
                    </a:cubicBezTo>
                    <a:cubicBezTo>
                      <a:pt x="348" y="1634"/>
                      <a:pt x="338" y="1598"/>
                      <a:pt x="333" y="1576"/>
                    </a:cubicBezTo>
                    <a:cubicBezTo>
                      <a:pt x="347" y="1571"/>
                      <a:pt x="347" y="1571"/>
                      <a:pt x="347" y="1571"/>
                    </a:cubicBezTo>
                    <a:cubicBezTo>
                      <a:pt x="346" y="1556"/>
                      <a:pt x="344" y="1547"/>
                      <a:pt x="338" y="1540"/>
                    </a:cubicBezTo>
                    <a:cubicBezTo>
                      <a:pt x="343" y="1533"/>
                      <a:pt x="346" y="1539"/>
                      <a:pt x="348" y="1546"/>
                    </a:cubicBezTo>
                    <a:cubicBezTo>
                      <a:pt x="350" y="1527"/>
                      <a:pt x="340" y="1504"/>
                      <a:pt x="338" y="1493"/>
                    </a:cubicBezTo>
                    <a:cubicBezTo>
                      <a:pt x="346" y="1495"/>
                      <a:pt x="340" y="1504"/>
                      <a:pt x="346" y="1507"/>
                    </a:cubicBezTo>
                    <a:cubicBezTo>
                      <a:pt x="350" y="1483"/>
                      <a:pt x="324" y="1453"/>
                      <a:pt x="342" y="1437"/>
                    </a:cubicBezTo>
                    <a:cubicBezTo>
                      <a:pt x="344" y="1439"/>
                      <a:pt x="344" y="1442"/>
                      <a:pt x="344" y="1444"/>
                    </a:cubicBezTo>
                    <a:cubicBezTo>
                      <a:pt x="346" y="1409"/>
                      <a:pt x="337" y="1378"/>
                      <a:pt x="337" y="1339"/>
                    </a:cubicBezTo>
                    <a:cubicBezTo>
                      <a:pt x="353" y="1305"/>
                      <a:pt x="317" y="1327"/>
                      <a:pt x="319" y="1293"/>
                    </a:cubicBezTo>
                    <a:cubicBezTo>
                      <a:pt x="355" y="1294"/>
                      <a:pt x="323" y="1246"/>
                      <a:pt x="330" y="1231"/>
                    </a:cubicBezTo>
                    <a:cubicBezTo>
                      <a:pt x="324" y="1236"/>
                      <a:pt x="324" y="1236"/>
                      <a:pt x="324" y="1236"/>
                    </a:cubicBezTo>
                    <a:cubicBezTo>
                      <a:pt x="311" y="1218"/>
                      <a:pt x="324" y="1195"/>
                      <a:pt x="334" y="1184"/>
                    </a:cubicBezTo>
                    <a:cubicBezTo>
                      <a:pt x="337" y="1158"/>
                      <a:pt x="338" y="1119"/>
                      <a:pt x="324" y="1093"/>
                    </a:cubicBezTo>
                    <a:cubicBezTo>
                      <a:pt x="331" y="1098"/>
                      <a:pt x="331" y="1098"/>
                      <a:pt x="331" y="1098"/>
                    </a:cubicBezTo>
                    <a:cubicBezTo>
                      <a:pt x="322" y="1077"/>
                      <a:pt x="334" y="1064"/>
                      <a:pt x="325" y="1042"/>
                    </a:cubicBezTo>
                    <a:cubicBezTo>
                      <a:pt x="327" y="1043"/>
                      <a:pt x="332" y="1051"/>
                      <a:pt x="334" y="1043"/>
                    </a:cubicBezTo>
                    <a:cubicBezTo>
                      <a:pt x="347" y="940"/>
                      <a:pt x="327" y="835"/>
                      <a:pt x="333" y="732"/>
                    </a:cubicBezTo>
                    <a:cubicBezTo>
                      <a:pt x="338" y="634"/>
                      <a:pt x="344" y="524"/>
                      <a:pt x="344" y="414"/>
                    </a:cubicBezTo>
                    <a:cubicBezTo>
                      <a:pt x="345" y="386"/>
                      <a:pt x="344" y="359"/>
                      <a:pt x="343" y="332"/>
                    </a:cubicBezTo>
                    <a:cubicBezTo>
                      <a:pt x="343" y="304"/>
                      <a:pt x="341" y="277"/>
                      <a:pt x="340" y="251"/>
                    </a:cubicBezTo>
                    <a:cubicBezTo>
                      <a:pt x="337" y="197"/>
                      <a:pt x="332" y="146"/>
                      <a:pt x="325" y="97"/>
                    </a:cubicBezTo>
                    <a:cubicBezTo>
                      <a:pt x="325" y="97"/>
                      <a:pt x="288" y="74"/>
                      <a:pt x="244" y="53"/>
                    </a:cubicBezTo>
                    <a:cubicBezTo>
                      <a:pt x="199" y="32"/>
                      <a:pt x="147" y="12"/>
                      <a:pt x="117" y="19"/>
                    </a:cubicBezTo>
                    <a:cubicBezTo>
                      <a:pt x="110" y="27"/>
                      <a:pt x="97" y="0"/>
                      <a:pt x="94" y="16"/>
                    </a:cubicBezTo>
                    <a:cubicBezTo>
                      <a:pt x="111" y="32"/>
                      <a:pt x="111" y="32"/>
                      <a:pt x="111" y="32"/>
                    </a:cubicBezTo>
                    <a:cubicBezTo>
                      <a:pt x="103" y="29"/>
                      <a:pt x="93" y="38"/>
                      <a:pt x="86" y="40"/>
                    </a:cubicBezTo>
                    <a:cubicBezTo>
                      <a:pt x="102" y="46"/>
                      <a:pt x="113" y="20"/>
                      <a:pt x="135" y="38"/>
                    </a:cubicBezTo>
                    <a:cubicBezTo>
                      <a:pt x="143" y="42"/>
                      <a:pt x="143" y="53"/>
                      <a:pt x="141" y="61"/>
                    </a:cubicBezTo>
                    <a:cubicBezTo>
                      <a:pt x="145" y="50"/>
                      <a:pt x="155" y="65"/>
                      <a:pt x="161" y="71"/>
                    </a:cubicBezTo>
                    <a:cubicBezTo>
                      <a:pt x="154" y="80"/>
                      <a:pt x="157" y="96"/>
                      <a:pt x="147" y="100"/>
                    </a:cubicBezTo>
                    <a:cubicBezTo>
                      <a:pt x="150" y="102"/>
                      <a:pt x="152" y="109"/>
                      <a:pt x="151" y="115"/>
                    </a:cubicBezTo>
                    <a:cubicBezTo>
                      <a:pt x="145" y="115"/>
                      <a:pt x="145" y="115"/>
                      <a:pt x="145" y="115"/>
                    </a:cubicBezTo>
                    <a:cubicBezTo>
                      <a:pt x="150" y="127"/>
                      <a:pt x="151" y="111"/>
                      <a:pt x="156" y="114"/>
                    </a:cubicBezTo>
                    <a:cubicBezTo>
                      <a:pt x="158" y="122"/>
                      <a:pt x="146" y="136"/>
                      <a:pt x="147" y="149"/>
                    </a:cubicBezTo>
                    <a:cubicBezTo>
                      <a:pt x="146" y="136"/>
                      <a:pt x="139" y="124"/>
                      <a:pt x="133" y="114"/>
                    </a:cubicBezTo>
                    <a:cubicBezTo>
                      <a:pt x="123" y="139"/>
                      <a:pt x="106" y="110"/>
                      <a:pt x="92" y="104"/>
                    </a:cubicBezTo>
                    <a:cubicBezTo>
                      <a:pt x="98" y="124"/>
                      <a:pt x="108" y="132"/>
                      <a:pt x="117" y="148"/>
                    </a:cubicBezTo>
                    <a:cubicBezTo>
                      <a:pt x="106" y="168"/>
                      <a:pt x="79" y="148"/>
                      <a:pt x="76" y="142"/>
                    </a:cubicBezTo>
                    <a:cubicBezTo>
                      <a:pt x="84" y="160"/>
                      <a:pt x="101" y="179"/>
                      <a:pt x="107" y="189"/>
                    </a:cubicBezTo>
                    <a:cubicBezTo>
                      <a:pt x="86" y="175"/>
                      <a:pt x="79" y="178"/>
                      <a:pt x="62" y="165"/>
                    </a:cubicBezTo>
                    <a:cubicBezTo>
                      <a:pt x="50" y="180"/>
                      <a:pt x="65" y="183"/>
                      <a:pt x="73" y="190"/>
                    </a:cubicBezTo>
                    <a:cubicBezTo>
                      <a:pt x="71" y="186"/>
                      <a:pt x="69" y="179"/>
                      <a:pt x="74" y="178"/>
                    </a:cubicBezTo>
                    <a:cubicBezTo>
                      <a:pt x="72" y="195"/>
                      <a:pt x="104" y="193"/>
                      <a:pt x="118" y="202"/>
                    </a:cubicBezTo>
                    <a:cubicBezTo>
                      <a:pt x="110" y="214"/>
                      <a:pt x="106" y="236"/>
                      <a:pt x="90" y="237"/>
                    </a:cubicBezTo>
                    <a:cubicBezTo>
                      <a:pt x="107" y="237"/>
                      <a:pt x="107" y="237"/>
                      <a:pt x="107" y="237"/>
                    </a:cubicBezTo>
                    <a:cubicBezTo>
                      <a:pt x="111" y="252"/>
                      <a:pt x="96" y="245"/>
                      <a:pt x="89" y="247"/>
                    </a:cubicBezTo>
                    <a:cubicBezTo>
                      <a:pt x="103" y="253"/>
                      <a:pt x="123" y="246"/>
                      <a:pt x="129" y="272"/>
                    </a:cubicBezTo>
                    <a:cubicBezTo>
                      <a:pt x="96" y="267"/>
                      <a:pt x="126" y="294"/>
                      <a:pt x="96" y="293"/>
                    </a:cubicBezTo>
                    <a:cubicBezTo>
                      <a:pt x="98" y="305"/>
                      <a:pt x="114" y="311"/>
                      <a:pt x="111" y="323"/>
                    </a:cubicBezTo>
                    <a:cubicBezTo>
                      <a:pt x="94" y="336"/>
                      <a:pt x="70" y="304"/>
                      <a:pt x="75" y="297"/>
                    </a:cubicBezTo>
                    <a:cubicBezTo>
                      <a:pt x="75" y="279"/>
                      <a:pt x="89" y="299"/>
                      <a:pt x="89" y="292"/>
                    </a:cubicBezTo>
                    <a:cubicBezTo>
                      <a:pt x="80" y="276"/>
                      <a:pt x="80" y="276"/>
                      <a:pt x="80" y="276"/>
                    </a:cubicBezTo>
                    <a:cubicBezTo>
                      <a:pt x="74" y="285"/>
                      <a:pt x="66" y="302"/>
                      <a:pt x="53" y="300"/>
                    </a:cubicBezTo>
                    <a:cubicBezTo>
                      <a:pt x="59" y="317"/>
                      <a:pt x="67" y="287"/>
                      <a:pt x="75" y="305"/>
                    </a:cubicBezTo>
                    <a:cubicBezTo>
                      <a:pt x="67" y="316"/>
                      <a:pt x="67" y="316"/>
                      <a:pt x="67" y="316"/>
                    </a:cubicBezTo>
                    <a:cubicBezTo>
                      <a:pt x="75" y="334"/>
                      <a:pt x="90" y="313"/>
                      <a:pt x="94" y="336"/>
                    </a:cubicBezTo>
                    <a:cubicBezTo>
                      <a:pt x="79" y="320"/>
                      <a:pt x="94" y="362"/>
                      <a:pt x="72" y="360"/>
                    </a:cubicBezTo>
                    <a:cubicBezTo>
                      <a:pt x="86" y="361"/>
                      <a:pt x="86" y="372"/>
                      <a:pt x="87" y="383"/>
                    </a:cubicBezTo>
                    <a:cubicBezTo>
                      <a:pt x="87" y="394"/>
                      <a:pt x="86" y="406"/>
                      <a:pt x="97" y="408"/>
                    </a:cubicBezTo>
                    <a:cubicBezTo>
                      <a:pt x="103" y="396"/>
                      <a:pt x="103" y="396"/>
                      <a:pt x="103" y="396"/>
                    </a:cubicBezTo>
                    <a:cubicBezTo>
                      <a:pt x="91" y="399"/>
                      <a:pt x="91" y="399"/>
                      <a:pt x="91" y="399"/>
                    </a:cubicBezTo>
                    <a:cubicBezTo>
                      <a:pt x="91" y="385"/>
                      <a:pt x="83" y="373"/>
                      <a:pt x="88" y="359"/>
                    </a:cubicBezTo>
                    <a:cubicBezTo>
                      <a:pt x="98" y="370"/>
                      <a:pt x="111" y="356"/>
                      <a:pt x="120" y="369"/>
                    </a:cubicBezTo>
                    <a:cubicBezTo>
                      <a:pt x="136" y="393"/>
                      <a:pt x="105" y="375"/>
                      <a:pt x="105" y="378"/>
                    </a:cubicBezTo>
                    <a:cubicBezTo>
                      <a:pt x="120" y="398"/>
                      <a:pt x="120" y="398"/>
                      <a:pt x="120" y="398"/>
                    </a:cubicBezTo>
                    <a:cubicBezTo>
                      <a:pt x="132" y="385"/>
                      <a:pt x="132" y="385"/>
                      <a:pt x="132" y="385"/>
                    </a:cubicBezTo>
                    <a:cubicBezTo>
                      <a:pt x="136" y="400"/>
                      <a:pt x="137" y="421"/>
                      <a:pt x="135" y="442"/>
                    </a:cubicBezTo>
                    <a:cubicBezTo>
                      <a:pt x="119" y="472"/>
                      <a:pt x="120" y="438"/>
                      <a:pt x="105" y="459"/>
                    </a:cubicBezTo>
                    <a:cubicBezTo>
                      <a:pt x="110" y="469"/>
                      <a:pt x="117" y="467"/>
                      <a:pt x="115" y="481"/>
                    </a:cubicBezTo>
                    <a:cubicBezTo>
                      <a:pt x="123" y="474"/>
                      <a:pt x="112" y="468"/>
                      <a:pt x="113" y="462"/>
                    </a:cubicBezTo>
                    <a:cubicBezTo>
                      <a:pt x="130" y="456"/>
                      <a:pt x="121" y="488"/>
                      <a:pt x="137" y="486"/>
                    </a:cubicBezTo>
                    <a:cubicBezTo>
                      <a:pt x="130" y="492"/>
                      <a:pt x="123" y="491"/>
                      <a:pt x="116" y="486"/>
                    </a:cubicBezTo>
                    <a:cubicBezTo>
                      <a:pt x="123" y="510"/>
                      <a:pt x="120" y="532"/>
                      <a:pt x="98" y="541"/>
                    </a:cubicBezTo>
                    <a:cubicBezTo>
                      <a:pt x="119" y="551"/>
                      <a:pt x="119" y="551"/>
                      <a:pt x="119" y="551"/>
                    </a:cubicBezTo>
                    <a:cubicBezTo>
                      <a:pt x="111" y="592"/>
                      <a:pt x="100" y="524"/>
                      <a:pt x="87" y="557"/>
                    </a:cubicBezTo>
                    <a:cubicBezTo>
                      <a:pt x="85" y="571"/>
                      <a:pt x="85" y="585"/>
                      <a:pt x="94" y="591"/>
                    </a:cubicBezTo>
                    <a:cubicBezTo>
                      <a:pt x="94" y="579"/>
                      <a:pt x="94" y="579"/>
                      <a:pt x="94" y="579"/>
                    </a:cubicBezTo>
                    <a:cubicBezTo>
                      <a:pt x="106" y="589"/>
                      <a:pt x="114" y="588"/>
                      <a:pt x="121" y="603"/>
                    </a:cubicBezTo>
                    <a:cubicBezTo>
                      <a:pt x="119" y="613"/>
                      <a:pt x="105" y="608"/>
                      <a:pt x="116" y="620"/>
                    </a:cubicBezTo>
                    <a:cubicBezTo>
                      <a:pt x="107" y="646"/>
                      <a:pt x="92" y="637"/>
                      <a:pt x="77" y="629"/>
                    </a:cubicBezTo>
                    <a:cubicBezTo>
                      <a:pt x="78" y="640"/>
                      <a:pt x="78" y="654"/>
                      <a:pt x="86" y="656"/>
                    </a:cubicBezTo>
                    <a:cubicBezTo>
                      <a:pt x="81" y="656"/>
                      <a:pt x="72" y="654"/>
                      <a:pt x="66" y="648"/>
                    </a:cubicBezTo>
                    <a:cubicBezTo>
                      <a:pt x="88" y="626"/>
                      <a:pt x="45" y="639"/>
                      <a:pt x="68" y="630"/>
                    </a:cubicBezTo>
                    <a:cubicBezTo>
                      <a:pt x="69" y="626"/>
                      <a:pt x="69" y="626"/>
                      <a:pt x="69" y="626"/>
                    </a:cubicBezTo>
                    <a:cubicBezTo>
                      <a:pt x="67" y="625"/>
                      <a:pt x="66" y="625"/>
                      <a:pt x="65" y="624"/>
                    </a:cubicBezTo>
                    <a:cubicBezTo>
                      <a:pt x="60" y="633"/>
                      <a:pt x="53" y="633"/>
                      <a:pt x="47" y="631"/>
                    </a:cubicBezTo>
                    <a:cubicBezTo>
                      <a:pt x="56" y="640"/>
                      <a:pt x="56" y="640"/>
                      <a:pt x="56" y="640"/>
                    </a:cubicBezTo>
                    <a:cubicBezTo>
                      <a:pt x="37" y="646"/>
                      <a:pt x="37" y="646"/>
                      <a:pt x="37" y="646"/>
                    </a:cubicBezTo>
                    <a:cubicBezTo>
                      <a:pt x="34" y="654"/>
                      <a:pt x="51" y="660"/>
                      <a:pt x="39" y="664"/>
                    </a:cubicBezTo>
                    <a:cubicBezTo>
                      <a:pt x="22" y="676"/>
                      <a:pt x="13" y="646"/>
                      <a:pt x="6" y="675"/>
                    </a:cubicBezTo>
                    <a:cubicBezTo>
                      <a:pt x="0" y="707"/>
                      <a:pt x="32" y="706"/>
                      <a:pt x="27" y="727"/>
                    </a:cubicBezTo>
                    <a:cubicBezTo>
                      <a:pt x="33" y="725"/>
                      <a:pt x="32" y="720"/>
                      <a:pt x="33" y="713"/>
                    </a:cubicBezTo>
                    <a:cubicBezTo>
                      <a:pt x="42" y="720"/>
                      <a:pt x="49" y="708"/>
                      <a:pt x="56" y="720"/>
                    </a:cubicBezTo>
                    <a:cubicBezTo>
                      <a:pt x="38" y="727"/>
                      <a:pt x="39" y="749"/>
                      <a:pt x="39" y="767"/>
                    </a:cubicBezTo>
                    <a:cubicBezTo>
                      <a:pt x="30" y="762"/>
                      <a:pt x="20" y="773"/>
                      <a:pt x="15" y="768"/>
                    </a:cubicBezTo>
                    <a:cubicBezTo>
                      <a:pt x="17" y="777"/>
                      <a:pt x="19" y="785"/>
                      <a:pt x="27" y="789"/>
                    </a:cubicBezTo>
                    <a:cubicBezTo>
                      <a:pt x="41" y="753"/>
                      <a:pt x="41" y="824"/>
                      <a:pt x="59" y="796"/>
                    </a:cubicBezTo>
                    <a:cubicBezTo>
                      <a:pt x="58" y="824"/>
                      <a:pt x="42" y="829"/>
                      <a:pt x="32" y="846"/>
                    </a:cubicBezTo>
                    <a:cubicBezTo>
                      <a:pt x="27" y="845"/>
                      <a:pt x="22" y="814"/>
                      <a:pt x="14" y="838"/>
                    </a:cubicBezTo>
                    <a:cubicBezTo>
                      <a:pt x="32" y="867"/>
                      <a:pt x="40" y="834"/>
                      <a:pt x="61" y="856"/>
                    </a:cubicBezTo>
                    <a:cubicBezTo>
                      <a:pt x="68" y="839"/>
                      <a:pt x="68" y="839"/>
                      <a:pt x="68" y="839"/>
                    </a:cubicBezTo>
                    <a:cubicBezTo>
                      <a:pt x="90" y="837"/>
                      <a:pt x="73" y="870"/>
                      <a:pt x="77" y="874"/>
                    </a:cubicBezTo>
                    <a:cubicBezTo>
                      <a:pt x="72" y="885"/>
                      <a:pt x="71" y="859"/>
                      <a:pt x="56" y="869"/>
                    </a:cubicBezTo>
                    <a:cubicBezTo>
                      <a:pt x="51" y="886"/>
                      <a:pt x="65" y="894"/>
                      <a:pt x="56" y="904"/>
                    </a:cubicBezTo>
                    <a:cubicBezTo>
                      <a:pt x="41" y="894"/>
                      <a:pt x="47" y="901"/>
                      <a:pt x="34" y="889"/>
                    </a:cubicBezTo>
                    <a:cubicBezTo>
                      <a:pt x="33" y="927"/>
                      <a:pt x="16" y="886"/>
                      <a:pt x="6" y="915"/>
                    </a:cubicBezTo>
                    <a:cubicBezTo>
                      <a:pt x="9" y="925"/>
                      <a:pt x="22" y="919"/>
                      <a:pt x="18" y="934"/>
                    </a:cubicBezTo>
                    <a:cubicBezTo>
                      <a:pt x="35" y="926"/>
                      <a:pt x="40" y="927"/>
                      <a:pt x="41" y="903"/>
                    </a:cubicBezTo>
                    <a:cubicBezTo>
                      <a:pt x="65" y="912"/>
                      <a:pt x="35" y="934"/>
                      <a:pt x="49" y="952"/>
                    </a:cubicBezTo>
                    <a:cubicBezTo>
                      <a:pt x="51" y="938"/>
                      <a:pt x="53" y="948"/>
                      <a:pt x="50" y="933"/>
                    </a:cubicBezTo>
                    <a:cubicBezTo>
                      <a:pt x="70" y="931"/>
                      <a:pt x="73" y="926"/>
                      <a:pt x="91" y="940"/>
                    </a:cubicBezTo>
                    <a:cubicBezTo>
                      <a:pt x="86" y="924"/>
                      <a:pt x="65" y="917"/>
                      <a:pt x="72" y="894"/>
                    </a:cubicBezTo>
                    <a:cubicBezTo>
                      <a:pt x="92" y="888"/>
                      <a:pt x="86" y="922"/>
                      <a:pt x="113" y="923"/>
                    </a:cubicBezTo>
                    <a:cubicBezTo>
                      <a:pt x="125" y="935"/>
                      <a:pt x="114" y="962"/>
                      <a:pt x="104" y="974"/>
                    </a:cubicBezTo>
                    <a:cubicBezTo>
                      <a:pt x="120" y="996"/>
                      <a:pt x="119" y="1023"/>
                      <a:pt x="142" y="1041"/>
                    </a:cubicBezTo>
                    <a:cubicBezTo>
                      <a:pt x="134" y="1057"/>
                      <a:pt x="156" y="1097"/>
                      <a:pt x="148" y="1127"/>
                    </a:cubicBezTo>
                    <a:cubicBezTo>
                      <a:pt x="137" y="1131"/>
                      <a:pt x="140" y="1161"/>
                      <a:pt x="129" y="1146"/>
                    </a:cubicBezTo>
                    <a:cubicBezTo>
                      <a:pt x="132" y="1152"/>
                      <a:pt x="134" y="1171"/>
                      <a:pt x="143" y="1166"/>
                    </a:cubicBezTo>
                    <a:cubicBezTo>
                      <a:pt x="140" y="1163"/>
                      <a:pt x="143" y="1160"/>
                      <a:pt x="142" y="1155"/>
                    </a:cubicBezTo>
                    <a:cubicBezTo>
                      <a:pt x="157" y="1160"/>
                      <a:pt x="157" y="1160"/>
                      <a:pt x="157" y="1160"/>
                    </a:cubicBezTo>
                    <a:cubicBezTo>
                      <a:pt x="150" y="1175"/>
                      <a:pt x="168" y="1191"/>
                      <a:pt x="159" y="1205"/>
                    </a:cubicBezTo>
                    <a:cubicBezTo>
                      <a:pt x="148" y="1209"/>
                      <a:pt x="152" y="1179"/>
                      <a:pt x="139" y="1188"/>
                    </a:cubicBezTo>
                    <a:cubicBezTo>
                      <a:pt x="160" y="1202"/>
                      <a:pt x="168" y="1256"/>
                      <a:pt x="158" y="1273"/>
                    </a:cubicBezTo>
                    <a:cubicBezTo>
                      <a:pt x="155" y="1285"/>
                      <a:pt x="137" y="1286"/>
                      <a:pt x="135" y="1290"/>
                    </a:cubicBezTo>
                    <a:cubicBezTo>
                      <a:pt x="136" y="1310"/>
                      <a:pt x="136" y="1310"/>
                      <a:pt x="136" y="1310"/>
                    </a:cubicBezTo>
                    <a:cubicBezTo>
                      <a:pt x="130" y="1312"/>
                      <a:pt x="123" y="1312"/>
                      <a:pt x="115" y="1316"/>
                    </a:cubicBezTo>
                    <a:cubicBezTo>
                      <a:pt x="111" y="1325"/>
                      <a:pt x="117" y="1332"/>
                      <a:pt x="120" y="1338"/>
                    </a:cubicBezTo>
                    <a:cubicBezTo>
                      <a:pt x="108" y="1363"/>
                      <a:pt x="93" y="1349"/>
                      <a:pt x="82" y="1336"/>
                    </a:cubicBezTo>
                    <a:cubicBezTo>
                      <a:pt x="88" y="1321"/>
                      <a:pt x="88" y="1321"/>
                      <a:pt x="88" y="1321"/>
                    </a:cubicBezTo>
                    <a:cubicBezTo>
                      <a:pt x="80" y="1311"/>
                      <a:pt x="84" y="1296"/>
                      <a:pt x="67" y="1304"/>
                    </a:cubicBezTo>
                    <a:cubicBezTo>
                      <a:pt x="69" y="1312"/>
                      <a:pt x="76" y="1311"/>
                      <a:pt x="80" y="1314"/>
                    </a:cubicBezTo>
                    <a:cubicBezTo>
                      <a:pt x="70" y="1322"/>
                      <a:pt x="70" y="1322"/>
                      <a:pt x="70" y="1322"/>
                    </a:cubicBezTo>
                    <a:cubicBezTo>
                      <a:pt x="77" y="1331"/>
                      <a:pt x="80" y="1355"/>
                      <a:pt x="93" y="1353"/>
                    </a:cubicBezTo>
                    <a:cubicBezTo>
                      <a:pt x="83" y="1370"/>
                      <a:pt x="94" y="1390"/>
                      <a:pt x="83" y="1405"/>
                    </a:cubicBezTo>
                    <a:cubicBezTo>
                      <a:pt x="92" y="1394"/>
                      <a:pt x="96" y="1408"/>
                      <a:pt x="106" y="1405"/>
                    </a:cubicBezTo>
                    <a:cubicBezTo>
                      <a:pt x="111" y="1387"/>
                      <a:pt x="111" y="1387"/>
                      <a:pt x="111" y="1387"/>
                    </a:cubicBezTo>
                    <a:cubicBezTo>
                      <a:pt x="114" y="1402"/>
                      <a:pt x="123" y="1423"/>
                      <a:pt x="114" y="1437"/>
                    </a:cubicBezTo>
                    <a:cubicBezTo>
                      <a:pt x="106" y="1435"/>
                      <a:pt x="103" y="1434"/>
                      <a:pt x="95" y="1441"/>
                    </a:cubicBezTo>
                    <a:cubicBezTo>
                      <a:pt x="106" y="1431"/>
                      <a:pt x="109" y="1467"/>
                      <a:pt x="123" y="1446"/>
                    </a:cubicBezTo>
                    <a:cubicBezTo>
                      <a:pt x="119" y="1438"/>
                      <a:pt x="118" y="1431"/>
                      <a:pt x="119" y="1420"/>
                    </a:cubicBezTo>
                    <a:cubicBezTo>
                      <a:pt x="137" y="1414"/>
                      <a:pt x="138" y="1430"/>
                      <a:pt x="148" y="1440"/>
                    </a:cubicBezTo>
                    <a:cubicBezTo>
                      <a:pt x="152" y="1451"/>
                      <a:pt x="156" y="1473"/>
                      <a:pt x="162" y="1489"/>
                    </a:cubicBezTo>
                    <a:cubicBezTo>
                      <a:pt x="158" y="1498"/>
                      <a:pt x="138" y="1501"/>
                      <a:pt x="149" y="1518"/>
                    </a:cubicBezTo>
                    <a:cubicBezTo>
                      <a:pt x="166" y="1497"/>
                      <a:pt x="176" y="1538"/>
                      <a:pt x="193" y="1544"/>
                    </a:cubicBezTo>
                    <a:cubicBezTo>
                      <a:pt x="185" y="1560"/>
                      <a:pt x="207" y="1570"/>
                      <a:pt x="193" y="1583"/>
                    </a:cubicBezTo>
                    <a:cubicBezTo>
                      <a:pt x="187" y="1576"/>
                      <a:pt x="188" y="1552"/>
                      <a:pt x="175" y="1545"/>
                    </a:cubicBezTo>
                    <a:cubicBezTo>
                      <a:pt x="163" y="1544"/>
                      <a:pt x="143" y="1549"/>
                      <a:pt x="137" y="1525"/>
                    </a:cubicBezTo>
                    <a:cubicBezTo>
                      <a:pt x="130" y="1554"/>
                      <a:pt x="147" y="1542"/>
                      <a:pt x="152" y="1556"/>
                    </a:cubicBezTo>
                    <a:cubicBezTo>
                      <a:pt x="150" y="1546"/>
                      <a:pt x="150" y="1546"/>
                      <a:pt x="150" y="1546"/>
                    </a:cubicBezTo>
                    <a:cubicBezTo>
                      <a:pt x="155" y="1551"/>
                      <a:pt x="165" y="1542"/>
                      <a:pt x="165" y="1551"/>
                    </a:cubicBezTo>
                    <a:cubicBezTo>
                      <a:pt x="159" y="1585"/>
                      <a:pt x="146" y="1591"/>
                      <a:pt x="130" y="1613"/>
                    </a:cubicBezTo>
                    <a:cubicBezTo>
                      <a:pt x="139" y="1608"/>
                      <a:pt x="147" y="1619"/>
                      <a:pt x="147" y="1624"/>
                    </a:cubicBezTo>
                    <a:cubicBezTo>
                      <a:pt x="136" y="1646"/>
                      <a:pt x="121" y="1623"/>
                      <a:pt x="103" y="1637"/>
                    </a:cubicBezTo>
                    <a:cubicBezTo>
                      <a:pt x="114" y="1645"/>
                      <a:pt x="110" y="1659"/>
                      <a:pt x="119" y="1655"/>
                    </a:cubicBezTo>
                    <a:cubicBezTo>
                      <a:pt x="119" y="1663"/>
                      <a:pt x="114" y="1659"/>
                      <a:pt x="111" y="1665"/>
                    </a:cubicBezTo>
                    <a:cubicBezTo>
                      <a:pt x="121" y="1671"/>
                      <a:pt x="126" y="1678"/>
                      <a:pt x="126" y="1690"/>
                    </a:cubicBezTo>
                    <a:cubicBezTo>
                      <a:pt x="121" y="1688"/>
                      <a:pt x="113" y="1686"/>
                      <a:pt x="116" y="1675"/>
                    </a:cubicBezTo>
                    <a:cubicBezTo>
                      <a:pt x="111" y="1688"/>
                      <a:pt x="92" y="1692"/>
                      <a:pt x="82" y="1686"/>
                    </a:cubicBezTo>
                    <a:cubicBezTo>
                      <a:pt x="90" y="1665"/>
                      <a:pt x="90" y="1665"/>
                      <a:pt x="90" y="1665"/>
                    </a:cubicBezTo>
                    <a:cubicBezTo>
                      <a:pt x="78" y="1655"/>
                      <a:pt x="84" y="1685"/>
                      <a:pt x="72" y="1684"/>
                    </a:cubicBezTo>
                    <a:cubicBezTo>
                      <a:pt x="69" y="1674"/>
                      <a:pt x="77" y="1667"/>
                      <a:pt x="74" y="1661"/>
                    </a:cubicBezTo>
                    <a:cubicBezTo>
                      <a:pt x="60" y="1667"/>
                      <a:pt x="73" y="1686"/>
                      <a:pt x="74" y="1696"/>
                    </a:cubicBezTo>
                    <a:cubicBezTo>
                      <a:pt x="71" y="1713"/>
                      <a:pt x="58" y="1707"/>
                      <a:pt x="51" y="1707"/>
                    </a:cubicBezTo>
                    <a:cubicBezTo>
                      <a:pt x="71" y="1736"/>
                      <a:pt x="76" y="1674"/>
                      <a:pt x="95" y="1702"/>
                    </a:cubicBezTo>
                    <a:cubicBezTo>
                      <a:pt x="110" y="1712"/>
                      <a:pt x="107" y="1738"/>
                      <a:pt x="110" y="1756"/>
                    </a:cubicBezTo>
                    <a:cubicBezTo>
                      <a:pt x="127" y="1741"/>
                      <a:pt x="134" y="1759"/>
                      <a:pt x="140" y="1777"/>
                    </a:cubicBezTo>
                    <a:cubicBezTo>
                      <a:pt x="141" y="1753"/>
                      <a:pt x="160" y="1772"/>
                      <a:pt x="149" y="1743"/>
                    </a:cubicBezTo>
                    <a:cubicBezTo>
                      <a:pt x="163" y="1743"/>
                      <a:pt x="163" y="1743"/>
                      <a:pt x="163" y="1743"/>
                    </a:cubicBezTo>
                    <a:cubicBezTo>
                      <a:pt x="162" y="1755"/>
                      <a:pt x="156" y="1769"/>
                      <a:pt x="155" y="1781"/>
                    </a:cubicBezTo>
                    <a:cubicBezTo>
                      <a:pt x="152" y="1779"/>
                      <a:pt x="149" y="1781"/>
                      <a:pt x="146" y="1777"/>
                    </a:cubicBezTo>
                    <a:cubicBezTo>
                      <a:pt x="152" y="1814"/>
                      <a:pt x="152" y="1814"/>
                      <a:pt x="152" y="1814"/>
                    </a:cubicBezTo>
                    <a:cubicBezTo>
                      <a:pt x="143" y="1810"/>
                      <a:pt x="143" y="1810"/>
                      <a:pt x="143" y="1810"/>
                    </a:cubicBezTo>
                    <a:cubicBezTo>
                      <a:pt x="140" y="1832"/>
                      <a:pt x="129" y="1860"/>
                      <a:pt x="134" y="1873"/>
                    </a:cubicBezTo>
                    <a:cubicBezTo>
                      <a:pt x="133" y="1862"/>
                      <a:pt x="147" y="1853"/>
                      <a:pt x="151" y="1865"/>
                    </a:cubicBezTo>
                    <a:cubicBezTo>
                      <a:pt x="156" y="1871"/>
                      <a:pt x="163" y="1883"/>
                      <a:pt x="161" y="1894"/>
                    </a:cubicBezTo>
                    <a:cubicBezTo>
                      <a:pt x="145" y="1899"/>
                      <a:pt x="145" y="1937"/>
                      <a:pt x="129" y="1912"/>
                    </a:cubicBezTo>
                    <a:cubicBezTo>
                      <a:pt x="137" y="1944"/>
                      <a:pt x="140" y="1932"/>
                      <a:pt x="149" y="1963"/>
                    </a:cubicBezTo>
                    <a:cubicBezTo>
                      <a:pt x="145" y="1943"/>
                      <a:pt x="145" y="1943"/>
                      <a:pt x="145" y="1943"/>
                    </a:cubicBezTo>
                    <a:cubicBezTo>
                      <a:pt x="158" y="1940"/>
                      <a:pt x="179" y="1958"/>
                      <a:pt x="187" y="1939"/>
                    </a:cubicBezTo>
                    <a:cubicBezTo>
                      <a:pt x="195" y="1961"/>
                      <a:pt x="218" y="1947"/>
                      <a:pt x="220" y="1978"/>
                    </a:cubicBezTo>
                    <a:cubicBezTo>
                      <a:pt x="212" y="1990"/>
                      <a:pt x="194" y="1974"/>
                      <a:pt x="191" y="1956"/>
                    </a:cubicBezTo>
                    <a:cubicBezTo>
                      <a:pt x="190" y="1965"/>
                      <a:pt x="183" y="1973"/>
                      <a:pt x="192" y="1982"/>
                    </a:cubicBezTo>
                    <a:cubicBezTo>
                      <a:pt x="181" y="1988"/>
                      <a:pt x="173" y="1965"/>
                      <a:pt x="169" y="1966"/>
                    </a:cubicBezTo>
                    <a:cubicBezTo>
                      <a:pt x="168" y="1981"/>
                      <a:pt x="176" y="1966"/>
                      <a:pt x="179" y="1981"/>
                    </a:cubicBezTo>
                    <a:cubicBezTo>
                      <a:pt x="193" y="2007"/>
                      <a:pt x="158" y="1996"/>
                      <a:pt x="166" y="2021"/>
                    </a:cubicBezTo>
                    <a:cubicBezTo>
                      <a:pt x="166" y="2016"/>
                      <a:pt x="170" y="2006"/>
                      <a:pt x="176" y="2013"/>
                    </a:cubicBezTo>
                    <a:cubicBezTo>
                      <a:pt x="175" y="2046"/>
                      <a:pt x="188" y="2032"/>
                      <a:pt x="194" y="2056"/>
                    </a:cubicBezTo>
                    <a:cubicBezTo>
                      <a:pt x="175" y="2069"/>
                      <a:pt x="155" y="2063"/>
                      <a:pt x="151" y="2085"/>
                    </a:cubicBezTo>
                    <a:cubicBezTo>
                      <a:pt x="151" y="2072"/>
                      <a:pt x="151" y="2072"/>
                      <a:pt x="151" y="2072"/>
                    </a:cubicBezTo>
                    <a:cubicBezTo>
                      <a:pt x="142" y="2081"/>
                      <a:pt x="137" y="2090"/>
                      <a:pt x="137" y="2099"/>
                    </a:cubicBezTo>
                    <a:cubicBezTo>
                      <a:pt x="152" y="2145"/>
                      <a:pt x="179" y="2183"/>
                      <a:pt x="193" y="2230"/>
                    </a:cubicBezTo>
                    <a:cubicBezTo>
                      <a:pt x="189" y="2213"/>
                      <a:pt x="189" y="2213"/>
                      <a:pt x="189" y="2213"/>
                    </a:cubicBezTo>
                    <a:cubicBezTo>
                      <a:pt x="195" y="2208"/>
                      <a:pt x="196" y="2227"/>
                      <a:pt x="203" y="2227"/>
                    </a:cubicBezTo>
                    <a:cubicBezTo>
                      <a:pt x="195" y="2237"/>
                      <a:pt x="195" y="2237"/>
                      <a:pt x="195" y="2237"/>
                    </a:cubicBezTo>
                    <a:cubicBezTo>
                      <a:pt x="208" y="2240"/>
                      <a:pt x="208" y="2214"/>
                      <a:pt x="221" y="2221"/>
                    </a:cubicBezTo>
                    <a:cubicBezTo>
                      <a:pt x="219" y="2222"/>
                      <a:pt x="219" y="2225"/>
                      <a:pt x="220" y="2227"/>
                    </a:cubicBezTo>
                    <a:cubicBezTo>
                      <a:pt x="224" y="2218"/>
                      <a:pt x="224" y="2218"/>
                      <a:pt x="224" y="2218"/>
                    </a:cubicBezTo>
                    <a:cubicBezTo>
                      <a:pt x="219" y="2240"/>
                      <a:pt x="243" y="2257"/>
                      <a:pt x="221" y="2273"/>
                    </a:cubicBezTo>
                    <a:cubicBezTo>
                      <a:pt x="219" y="2232"/>
                      <a:pt x="184" y="2264"/>
                      <a:pt x="177" y="2228"/>
                    </a:cubicBezTo>
                    <a:cubicBezTo>
                      <a:pt x="179" y="2244"/>
                      <a:pt x="161" y="2228"/>
                      <a:pt x="156" y="2230"/>
                    </a:cubicBezTo>
                    <a:cubicBezTo>
                      <a:pt x="153" y="2242"/>
                      <a:pt x="166" y="2236"/>
                      <a:pt x="161" y="2249"/>
                    </a:cubicBezTo>
                    <a:cubicBezTo>
                      <a:pt x="152" y="2248"/>
                      <a:pt x="143" y="2220"/>
                      <a:pt x="136" y="2232"/>
                    </a:cubicBezTo>
                    <a:cubicBezTo>
                      <a:pt x="151" y="2234"/>
                      <a:pt x="148" y="2246"/>
                      <a:pt x="158" y="2252"/>
                    </a:cubicBezTo>
                    <a:cubicBezTo>
                      <a:pt x="154" y="2261"/>
                      <a:pt x="148" y="2251"/>
                      <a:pt x="144" y="2255"/>
                    </a:cubicBezTo>
                    <a:cubicBezTo>
                      <a:pt x="144" y="2261"/>
                      <a:pt x="151" y="2264"/>
                      <a:pt x="149" y="2269"/>
                    </a:cubicBezTo>
                    <a:cubicBezTo>
                      <a:pt x="140" y="2265"/>
                      <a:pt x="140" y="2265"/>
                      <a:pt x="140" y="2265"/>
                    </a:cubicBezTo>
                    <a:cubicBezTo>
                      <a:pt x="126" y="2292"/>
                      <a:pt x="153" y="2273"/>
                      <a:pt x="149" y="2304"/>
                    </a:cubicBezTo>
                    <a:cubicBezTo>
                      <a:pt x="161" y="2305"/>
                      <a:pt x="158" y="2296"/>
                      <a:pt x="156" y="2283"/>
                    </a:cubicBezTo>
                    <a:cubicBezTo>
                      <a:pt x="183" y="2277"/>
                      <a:pt x="185" y="2323"/>
                      <a:pt x="214" y="2321"/>
                    </a:cubicBezTo>
                    <a:cubicBezTo>
                      <a:pt x="218" y="2350"/>
                      <a:pt x="203" y="2313"/>
                      <a:pt x="195" y="2337"/>
                    </a:cubicBezTo>
                    <a:cubicBezTo>
                      <a:pt x="176" y="2351"/>
                      <a:pt x="176" y="2319"/>
                      <a:pt x="163" y="2312"/>
                    </a:cubicBezTo>
                    <a:cubicBezTo>
                      <a:pt x="151" y="2338"/>
                      <a:pt x="151" y="2338"/>
                      <a:pt x="151" y="2338"/>
                    </a:cubicBezTo>
                    <a:cubicBezTo>
                      <a:pt x="127" y="2329"/>
                      <a:pt x="135" y="2313"/>
                      <a:pt x="114" y="2308"/>
                    </a:cubicBezTo>
                    <a:cubicBezTo>
                      <a:pt x="112" y="2327"/>
                      <a:pt x="118" y="2325"/>
                      <a:pt x="126" y="2344"/>
                    </a:cubicBezTo>
                    <a:cubicBezTo>
                      <a:pt x="145" y="2314"/>
                      <a:pt x="141" y="2358"/>
                      <a:pt x="164" y="2341"/>
                    </a:cubicBezTo>
                    <a:cubicBezTo>
                      <a:pt x="158" y="2355"/>
                      <a:pt x="153" y="2351"/>
                      <a:pt x="153" y="2372"/>
                    </a:cubicBezTo>
                    <a:cubicBezTo>
                      <a:pt x="148" y="2358"/>
                      <a:pt x="133" y="2371"/>
                      <a:pt x="133" y="2353"/>
                    </a:cubicBezTo>
                    <a:cubicBezTo>
                      <a:pt x="135" y="2381"/>
                      <a:pt x="140" y="2374"/>
                      <a:pt x="141" y="2402"/>
                    </a:cubicBezTo>
                    <a:cubicBezTo>
                      <a:pt x="158" y="2411"/>
                      <a:pt x="163" y="2374"/>
                      <a:pt x="175" y="2408"/>
                    </a:cubicBezTo>
                    <a:cubicBezTo>
                      <a:pt x="175" y="2416"/>
                      <a:pt x="168" y="2414"/>
                      <a:pt x="169" y="2410"/>
                    </a:cubicBezTo>
                    <a:cubicBezTo>
                      <a:pt x="162" y="2434"/>
                      <a:pt x="189" y="2405"/>
                      <a:pt x="198" y="2421"/>
                    </a:cubicBezTo>
                    <a:cubicBezTo>
                      <a:pt x="200" y="2431"/>
                      <a:pt x="193" y="2435"/>
                      <a:pt x="189" y="2430"/>
                    </a:cubicBezTo>
                    <a:cubicBezTo>
                      <a:pt x="190" y="2432"/>
                      <a:pt x="191" y="2434"/>
                      <a:pt x="192" y="2435"/>
                    </a:cubicBezTo>
                    <a:cubicBezTo>
                      <a:pt x="350" y="2435"/>
                      <a:pt x="350" y="2435"/>
                      <a:pt x="350" y="2435"/>
                    </a:cubicBezTo>
                    <a:cubicBezTo>
                      <a:pt x="339" y="2429"/>
                      <a:pt x="327" y="2426"/>
                      <a:pt x="318" y="241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8" name="Freeform 557"/>
              <p:cNvSpPr>
                <a:spLocks/>
              </p:cNvSpPr>
              <p:nvPr/>
            </p:nvSpPr>
            <p:spPr bwMode="auto">
              <a:xfrm>
                <a:off x="5332412" y="1295400"/>
                <a:ext cx="855891" cy="7210658"/>
              </a:xfrm>
              <a:custGeom>
                <a:avLst/>
                <a:gdLst>
                  <a:gd name="T0" fmla="*/ 287 w 372"/>
                  <a:gd name="T1" fmla="*/ 2357 h 2435"/>
                  <a:gd name="T2" fmla="*/ 339 w 372"/>
                  <a:gd name="T3" fmla="*/ 2280 h 2435"/>
                  <a:gd name="T4" fmla="*/ 328 w 372"/>
                  <a:gd name="T5" fmla="*/ 2169 h 2435"/>
                  <a:gd name="T6" fmla="*/ 352 w 372"/>
                  <a:gd name="T7" fmla="*/ 2125 h 2435"/>
                  <a:gd name="T8" fmla="*/ 370 w 372"/>
                  <a:gd name="T9" fmla="*/ 1975 h 2435"/>
                  <a:gd name="T10" fmla="*/ 344 w 372"/>
                  <a:gd name="T11" fmla="*/ 1781 h 2435"/>
                  <a:gd name="T12" fmla="*/ 355 w 372"/>
                  <a:gd name="T13" fmla="*/ 1706 h 2435"/>
                  <a:gd name="T14" fmla="*/ 338 w 372"/>
                  <a:gd name="T15" fmla="*/ 1540 h 2435"/>
                  <a:gd name="T16" fmla="*/ 344 w 372"/>
                  <a:gd name="T17" fmla="*/ 1444 h 2435"/>
                  <a:gd name="T18" fmla="*/ 334 w 372"/>
                  <a:gd name="T19" fmla="*/ 1184 h 2435"/>
                  <a:gd name="T20" fmla="*/ 333 w 372"/>
                  <a:gd name="T21" fmla="*/ 732 h 2435"/>
                  <a:gd name="T22" fmla="*/ 244 w 372"/>
                  <a:gd name="T23" fmla="*/ 53 h 2435"/>
                  <a:gd name="T24" fmla="*/ 135 w 372"/>
                  <a:gd name="T25" fmla="*/ 38 h 2435"/>
                  <a:gd name="T26" fmla="*/ 145 w 372"/>
                  <a:gd name="T27" fmla="*/ 115 h 2435"/>
                  <a:gd name="T28" fmla="*/ 117 w 372"/>
                  <a:gd name="T29" fmla="*/ 148 h 2435"/>
                  <a:gd name="T30" fmla="*/ 74 w 372"/>
                  <a:gd name="T31" fmla="*/ 178 h 2435"/>
                  <a:gd name="T32" fmla="*/ 129 w 372"/>
                  <a:gd name="T33" fmla="*/ 272 h 2435"/>
                  <a:gd name="T34" fmla="*/ 80 w 372"/>
                  <a:gd name="T35" fmla="*/ 276 h 2435"/>
                  <a:gd name="T36" fmla="*/ 72 w 372"/>
                  <a:gd name="T37" fmla="*/ 360 h 2435"/>
                  <a:gd name="T38" fmla="*/ 88 w 372"/>
                  <a:gd name="T39" fmla="*/ 359 h 2435"/>
                  <a:gd name="T40" fmla="*/ 135 w 372"/>
                  <a:gd name="T41" fmla="*/ 442 h 2435"/>
                  <a:gd name="T42" fmla="*/ 116 w 372"/>
                  <a:gd name="T43" fmla="*/ 486 h 2435"/>
                  <a:gd name="T44" fmla="*/ 94 w 372"/>
                  <a:gd name="T45" fmla="*/ 579 h 2435"/>
                  <a:gd name="T46" fmla="*/ 66 w 372"/>
                  <a:gd name="T47" fmla="*/ 648 h 2435"/>
                  <a:gd name="T48" fmla="*/ 56 w 372"/>
                  <a:gd name="T49" fmla="*/ 640 h 2435"/>
                  <a:gd name="T50" fmla="*/ 33 w 372"/>
                  <a:gd name="T51" fmla="*/ 713 h 2435"/>
                  <a:gd name="T52" fmla="*/ 59 w 372"/>
                  <a:gd name="T53" fmla="*/ 796 h 2435"/>
                  <a:gd name="T54" fmla="*/ 77 w 372"/>
                  <a:gd name="T55" fmla="*/ 874 h 2435"/>
                  <a:gd name="T56" fmla="*/ 18 w 372"/>
                  <a:gd name="T57" fmla="*/ 934 h 2435"/>
                  <a:gd name="T58" fmla="*/ 72 w 372"/>
                  <a:gd name="T59" fmla="*/ 894 h 2435"/>
                  <a:gd name="T60" fmla="*/ 129 w 372"/>
                  <a:gd name="T61" fmla="*/ 1146 h 2435"/>
                  <a:gd name="T62" fmla="*/ 139 w 372"/>
                  <a:gd name="T63" fmla="*/ 1188 h 2435"/>
                  <a:gd name="T64" fmla="*/ 120 w 372"/>
                  <a:gd name="T65" fmla="*/ 1338 h 2435"/>
                  <a:gd name="T66" fmla="*/ 70 w 372"/>
                  <a:gd name="T67" fmla="*/ 1322 h 2435"/>
                  <a:gd name="T68" fmla="*/ 114 w 372"/>
                  <a:gd name="T69" fmla="*/ 1437 h 2435"/>
                  <a:gd name="T70" fmla="*/ 162 w 372"/>
                  <a:gd name="T71" fmla="*/ 1489 h 2435"/>
                  <a:gd name="T72" fmla="*/ 137 w 372"/>
                  <a:gd name="T73" fmla="*/ 1525 h 2435"/>
                  <a:gd name="T74" fmla="*/ 147 w 372"/>
                  <a:gd name="T75" fmla="*/ 1624 h 2435"/>
                  <a:gd name="T76" fmla="*/ 116 w 372"/>
                  <a:gd name="T77" fmla="*/ 1675 h 2435"/>
                  <a:gd name="T78" fmla="*/ 74 w 372"/>
                  <a:gd name="T79" fmla="*/ 1696 h 2435"/>
                  <a:gd name="T80" fmla="*/ 149 w 372"/>
                  <a:gd name="T81" fmla="*/ 1743 h 2435"/>
                  <a:gd name="T82" fmla="*/ 143 w 372"/>
                  <a:gd name="T83" fmla="*/ 1810 h 2435"/>
                  <a:gd name="T84" fmla="*/ 149 w 372"/>
                  <a:gd name="T85" fmla="*/ 1963 h 2435"/>
                  <a:gd name="T86" fmla="*/ 192 w 372"/>
                  <a:gd name="T87" fmla="*/ 1982 h 2435"/>
                  <a:gd name="T88" fmla="*/ 194 w 372"/>
                  <a:gd name="T89" fmla="*/ 2056 h 2435"/>
                  <a:gd name="T90" fmla="*/ 189 w 372"/>
                  <a:gd name="T91" fmla="*/ 2213 h 2435"/>
                  <a:gd name="T92" fmla="*/ 224 w 372"/>
                  <a:gd name="T93" fmla="*/ 2218 h 2435"/>
                  <a:gd name="T94" fmla="*/ 136 w 372"/>
                  <a:gd name="T95" fmla="*/ 2232 h 2435"/>
                  <a:gd name="T96" fmla="*/ 149 w 372"/>
                  <a:gd name="T97" fmla="*/ 2304 h 2435"/>
                  <a:gd name="T98" fmla="*/ 151 w 372"/>
                  <a:gd name="T99" fmla="*/ 2338 h 2435"/>
                  <a:gd name="T100" fmla="*/ 133 w 372"/>
                  <a:gd name="T101" fmla="*/ 2353 h 2435"/>
                  <a:gd name="T102" fmla="*/ 189 w 372"/>
                  <a:gd name="T103" fmla="*/ 2430 h 24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72" h="2435">
                    <a:moveTo>
                      <a:pt x="318" y="2418"/>
                    </a:moveTo>
                    <a:cubicBezTo>
                      <a:pt x="317" y="2395"/>
                      <a:pt x="331" y="2416"/>
                      <a:pt x="335" y="2415"/>
                    </a:cubicBezTo>
                    <a:cubicBezTo>
                      <a:pt x="336" y="2408"/>
                      <a:pt x="309" y="2397"/>
                      <a:pt x="329" y="2391"/>
                    </a:cubicBezTo>
                    <a:cubicBezTo>
                      <a:pt x="318" y="2380"/>
                      <a:pt x="306" y="2373"/>
                      <a:pt x="300" y="2390"/>
                    </a:cubicBezTo>
                    <a:cubicBezTo>
                      <a:pt x="301" y="2378"/>
                      <a:pt x="294" y="2360"/>
                      <a:pt x="287" y="2357"/>
                    </a:cubicBezTo>
                    <a:cubicBezTo>
                      <a:pt x="309" y="2367"/>
                      <a:pt x="296" y="2343"/>
                      <a:pt x="314" y="2342"/>
                    </a:cubicBezTo>
                    <a:cubicBezTo>
                      <a:pt x="318" y="2324"/>
                      <a:pt x="324" y="2283"/>
                      <a:pt x="301" y="2266"/>
                    </a:cubicBezTo>
                    <a:cubicBezTo>
                      <a:pt x="325" y="2271"/>
                      <a:pt x="325" y="2271"/>
                      <a:pt x="325" y="2271"/>
                    </a:cubicBezTo>
                    <a:cubicBezTo>
                      <a:pt x="323" y="2250"/>
                      <a:pt x="323" y="2250"/>
                      <a:pt x="323" y="2250"/>
                    </a:cubicBezTo>
                    <a:cubicBezTo>
                      <a:pt x="337" y="2234"/>
                      <a:pt x="338" y="2269"/>
                      <a:pt x="339" y="2280"/>
                    </a:cubicBezTo>
                    <a:cubicBezTo>
                      <a:pt x="342" y="2251"/>
                      <a:pt x="341" y="2231"/>
                      <a:pt x="340" y="2205"/>
                    </a:cubicBezTo>
                    <a:cubicBezTo>
                      <a:pt x="335" y="2212"/>
                      <a:pt x="330" y="2208"/>
                      <a:pt x="323" y="2211"/>
                    </a:cubicBezTo>
                    <a:cubicBezTo>
                      <a:pt x="313" y="2202"/>
                      <a:pt x="321" y="2190"/>
                      <a:pt x="318" y="2180"/>
                    </a:cubicBezTo>
                    <a:cubicBezTo>
                      <a:pt x="324" y="2178"/>
                      <a:pt x="329" y="2179"/>
                      <a:pt x="331" y="2187"/>
                    </a:cubicBezTo>
                    <a:cubicBezTo>
                      <a:pt x="328" y="2169"/>
                      <a:pt x="328" y="2169"/>
                      <a:pt x="328" y="2169"/>
                    </a:cubicBezTo>
                    <a:cubicBezTo>
                      <a:pt x="343" y="2170"/>
                      <a:pt x="343" y="2162"/>
                      <a:pt x="353" y="2180"/>
                    </a:cubicBezTo>
                    <a:cubicBezTo>
                      <a:pt x="348" y="2163"/>
                      <a:pt x="348" y="2163"/>
                      <a:pt x="348" y="2163"/>
                    </a:cubicBezTo>
                    <a:cubicBezTo>
                      <a:pt x="353" y="2145"/>
                      <a:pt x="361" y="2164"/>
                      <a:pt x="365" y="2169"/>
                    </a:cubicBezTo>
                    <a:cubicBezTo>
                      <a:pt x="369" y="2140"/>
                      <a:pt x="369" y="2140"/>
                      <a:pt x="369" y="2140"/>
                    </a:cubicBezTo>
                    <a:cubicBezTo>
                      <a:pt x="361" y="2129"/>
                      <a:pt x="355" y="2145"/>
                      <a:pt x="352" y="2125"/>
                    </a:cubicBezTo>
                    <a:cubicBezTo>
                      <a:pt x="365" y="2098"/>
                      <a:pt x="361" y="2064"/>
                      <a:pt x="366" y="2034"/>
                    </a:cubicBezTo>
                    <a:cubicBezTo>
                      <a:pt x="351" y="2055"/>
                      <a:pt x="351" y="2055"/>
                      <a:pt x="351" y="2055"/>
                    </a:cubicBezTo>
                    <a:cubicBezTo>
                      <a:pt x="356" y="2036"/>
                      <a:pt x="332" y="2040"/>
                      <a:pt x="322" y="2034"/>
                    </a:cubicBezTo>
                    <a:cubicBezTo>
                      <a:pt x="324" y="2017"/>
                      <a:pt x="324" y="1994"/>
                      <a:pt x="330" y="1980"/>
                    </a:cubicBezTo>
                    <a:cubicBezTo>
                      <a:pt x="341" y="1996"/>
                      <a:pt x="359" y="1990"/>
                      <a:pt x="370" y="1975"/>
                    </a:cubicBezTo>
                    <a:cubicBezTo>
                      <a:pt x="372" y="1940"/>
                      <a:pt x="346" y="1948"/>
                      <a:pt x="338" y="1929"/>
                    </a:cubicBezTo>
                    <a:cubicBezTo>
                      <a:pt x="367" y="1945"/>
                      <a:pt x="349" y="1905"/>
                      <a:pt x="365" y="1909"/>
                    </a:cubicBezTo>
                    <a:cubicBezTo>
                      <a:pt x="365" y="1887"/>
                      <a:pt x="362" y="1865"/>
                      <a:pt x="360" y="1843"/>
                    </a:cubicBezTo>
                    <a:cubicBezTo>
                      <a:pt x="358" y="1820"/>
                      <a:pt x="356" y="1798"/>
                      <a:pt x="357" y="1775"/>
                    </a:cubicBezTo>
                    <a:cubicBezTo>
                      <a:pt x="353" y="1776"/>
                      <a:pt x="348" y="1789"/>
                      <a:pt x="344" y="1781"/>
                    </a:cubicBezTo>
                    <a:cubicBezTo>
                      <a:pt x="339" y="1764"/>
                      <a:pt x="352" y="1756"/>
                      <a:pt x="357" y="1754"/>
                    </a:cubicBezTo>
                    <a:cubicBezTo>
                      <a:pt x="355" y="1733"/>
                      <a:pt x="346" y="1720"/>
                      <a:pt x="338" y="1713"/>
                    </a:cubicBezTo>
                    <a:cubicBezTo>
                      <a:pt x="340" y="1722"/>
                      <a:pt x="336" y="1723"/>
                      <a:pt x="328" y="1721"/>
                    </a:cubicBezTo>
                    <a:cubicBezTo>
                      <a:pt x="326" y="1699"/>
                      <a:pt x="346" y="1706"/>
                      <a:pt x="333" y="1685"/>
                    </a:cubicBezTo>
                    <a:cubicBezTo>
                      <a:pt x="349" y="1680"/>
                      <a:pt x="340" y="1708"/>
                      <a:pt x="355" y="1706"/>
                    </a:cubicBezTo>
                    <a:cubicBezTo>
                      <a:pt x="357" y="1687"/>
                      <a:pt x="351" y="1675"/>
                      <a:pt x="343" y="1661"/>
                    </a:cubicBezTo>
                    <a:cubicBezTo>
                      <a:pt x="353" y="1658"/>
                      <a:pt x="345" y="1674"/>
                      <a:pt x="354" y="1664"/>
                    </a:cubicBezTo>
                    <a:cubicBezTo>
                      <a:pt x="348" y="1634"/>
                      <a:pt x="338" y="1598"/>
                      <a:pt x="333" y="1576"/>
                    </a:cubicBezTo>
                    <a:cubicBezTo>
                      <a:pt x="347" y="1571"/>
                      <a:pt x="347" y="1571"/>
                      <a:pt x="347" y="1571"/>
                    </a:cubicBezTo>
                    <a:cubicBezTo>
                      <a:pt x="346" y="1556"/>
                      <a:pt x="344" y="1547"/>
                      <a:pt x="338" y="1540"/>
                    </a:cubicBezTo>
                    <a:cubicBezTo>
                      <a:pt x="343" y="1533"/>
                      <a:pt x="346" y="1539"/>
                      <a:pt x="348" y="1546"/>
                    </a:cubicBezTo>
                    <a:cubicBezTo>
                      <a:pt x="350" y="1527"/>
                      <a:pt x="340" y="1504"/>
                      <a:pt x="338" y="1493"/>
                    </a:cubicBezTo>
                    <a:cubicBezTo>
                      <a:pt x="346" y="1495"/>
                      <a:pt x="340" y="1504"/>
                      <a:pt x="346" y="1507"/>
                    </a:cubicBezTo>
                    <a:cubicBezTo>
                      <a:pt x="350" y="1483"/>
                      <a:pt x="324" y="1453"/>
                      <a:pt x="342" y="1437"/>
                    </a:cubicBezTo>
                    <a:cubicBezTo>
                      <a:pt x="344" y="1439"/>
                      <a:pt x="344" y="1442"/>
                      <a:pt x="344" y="1444"/>
                    </a:cubicBezTo>
                    <a:cubicBezTo>
                      <a:pt x="346" y="1409"/>
                      <a:pt x="337" y="1378"/>
                      <a:pt x="337" y="1339"/>
                    </a:cubicBezTo>
                    <a:cubicBezTo>
                      <a:pt x="353" y="1305"/>
                      <a:pt x="317" y="1327"/>
                      <a:pt x="319" y="1293"/>
                    </a:cubicBezTo>
                    <a:cubicBezTo>
                      <a:pt x="355" y="1294"/>
                      <a:pt x="323" y="1246"/>
                      <a:pt x="330" y="1231"/>
                    </a:cubicBezTo>
                    <a:cubicBezTo>
                      <a:pt x="324" y="1236"/>
                      <a:pt x="324" y="1236"/>
                      <a:pt x="324" y="1236"/>
                    </a:cubicBezTo>
                    <a:cubicBezTo>
                      <a:pt x="311" y="1218"/>
                      <a:pt x="324" y="1195"/>
                      <a:pt x="334" y="1184"/>
                    </a:cubicBezTo>
                    <a:cubicBezTo>
                      <a:pt x="337" y="1158"/>
                      <a:pt x="338" y="1119"/>
                      <a:pt x="324" y="1093"/>
                    </a:cubicBezTo>
                    <a:cubicBezTo>
                      <a:pt x="331" y="1098"/>
                      <a:pt x="331" y="1098"/>
                      <a:pt x="331" y="1098"/>
                    </a:cubicBezTo>
                    <a:cubicBezTo>
                      <a:pt x="322" y="1077"/>
                      <a:pt x="334" y="1064"/>
                      <a:pt x="325" y="1042"/>
                    </a:cubicBezTo>
                    <a:cubicBezTo>
                      <a:pt x="327" y="1043"/>
                      <a:pt x="332" y="1051"/>
                      <a:pt x="334" y="1043"/>
                    </a:cubicBezTo>
                    <a:cubicBezTo>
                      <a:pt x="347" y="940"/>
                      <a:pt x="327" y="835"/>
                      <a:pt x="333" y="732"/>
                    </a:cubicBezTo>
                    <a:cubicBezTo>
                      <a:pt x="338" y="634"/>
                      <a:pt x="344" y="524"/>
                      <a:pt x="344" y="414"/>
                    </a:cubicBezTo>
                    <a:cubicBezTo>
                      <a:pt x="345" y="386"/>
                      <a:pt x="344" y="359"/>
                      <a:pt x="343" y="332"/>
                    </a:cubicBezTo>
                    <a:cubicBezTo>
                      <a:pt x="343" y="304"/>
                      <a:pt x="341" y="277"/>
                      <a:pt x="340" y="251"/>
                    </a:cubicBezTo>
                    <a:cubicBezTo>
                      <a:pt x="337" y="197"/>
                      <a:pt x="332" y="146"/>
                      <a:pt x="325" y="97"/>
                    </a:cubicBezTo>
                    <a:cubicBezTo>
                      <a:pt x="325" y="97"/>
                      <a:pt x="288" y="74"/>
                      <a:pt x="244" y="53"/>
                    </a:cubicBezTo>
                    <a:cubicBezTo>
                      <a:pt x="199" y="32"/>
                      <a:pt x="147" y="12"/>
                      <a:pt x="117" y="19"/>
                    </a:cubicBezTo>
                    <a:cubicBezTo>
                      <a:pt x="110" y="27"/>
                      <a:pt x="97" y="0"/>
                      <a:pt x="94" y="16"/>
                    </a:cubicBezTo>
                    <a:cubicBezTo>
                      <a:pt x="111" y="32"/>
                      <a:pt x="111" y="32"/>
                      <a:pt x="111" y="32"/>
                    </a:cubicBezTo>
                    <a:cubicBezTo>
                      <a:pt x="103" y="29"/>
                      <a:pt x="93" y="38"/>
                      <a:pt x="86" y="40"/>
                    </a:cubicBezTo>
                    <a:cubicBezTo>
                      <a:pt x="102" y="46"/>
                      <a:pt x="113" y="20"/>
                      <a:pt x="135" y="38"/>
                    </a:cubicBezTo>
                    <a:cubicBezTo>
                      <a:pt x="143" y="42"/>
                      <a:pt x="143" y="53"/>
                      <a:pt x="141" y="61"/>
                    </a:cubicBezTo>
                    <a:cubicBezTo>
                      <a:pt x="145" y="50"/>
                      <a:pt x="155" y="65"/>
                      <a:pt x="161" y="71"/>
                    </a:cubicBezTo>
                    <a:cubicBezTo>
                      <a:pt x="154" y="80"/>
                      <a:pt x="157" y="96"/>
                      <a:pt x="147" y="100"/>
                    </a:cubicBezTo>
                    <a:cubicBezTo>
                      <a:pt x="150" y="102"/>
                      <a:pt x="152" y="109"/>
                      <a:pt x="151" y="115"/>
                    </a:cubicBezTo>
                    <a:cubicBezTo>
                      <a:pt x="145" y="115"/>
                      <a:pt x="145" y="115"/>
                      <a:pt x="145" y="115"/>
                    </a:cubicBezTo>
                    <a:cubicBezTo>
                      <a:pt x="150" y="127"/>
                      <a:pt x="151" y="111"/>
                      <a:pt x="156" y="114"/>
                    </a:cubicBezTo>
                    <a:cubicBezTo>
                      <a:pt x="158" y="122"/>
                      <a:pt x="146" y="136"/>
                      <a:pt x="147" y="149"/>
                    </a:cubicBezTo>
                    <a:cubicBezTo>
                      <a:pt x="146" y="136"/>
                      <a:pt x="139" y="124"/>
                      <a:pt x="133" y="114"/>
                    </a:cubicBezTo>
                    <a:cubicBezTo>
                      <a:pt x="123" y="139"/>
                      <a:pt x="106" y="110"/>
                      <a:pt x="92" y="104"/>
                    </a:cubicBezTo>
                    <a:cubicBezTo>
                      <a:pt x="98" y="124"/>
                      <a:pt x="108" y="132"/>
                      <a:pt x="117" y="148"/>
                    </a:cubicBezTo>
                    <a:cubicBezTo>
                      <a:pt x="106" y="168"/>
                      <a:pt x="79" y="148"/>
                      <a:pt x="76" y="142"/>
                    </a:cubicBezTo>
                    <a:cubicBezTo>
                      <a:pt x="84" y="160"/>
                      <a:pt x="101" y="179"/>
                      <a:pt x="107" y="189"/>
                    </a:cubicBezTo>
                    <a:cubicBezTo>
                      <a:pt x="86" y="175"/>
                      <a:pt x="79" y="178"/>
                      <a:pt x="62" y="165"/>
                    </a:cubicBezTo>
                    <a:cubicBezTo>
                      <a:pt x="50" y="180"/>
                      <a:pt x="65" y="183"/>
                      <a:pt x="73" y="190"/>
                    </a:cubicBezTo>
                    <a:cubicBezTo>
                      <a:pt x="71" y="186"/>
                      <a:pt x="69" y="179"/>
                      <a:pt x="74" y="178"/>
                    </a:cubicBezTo>
                    <a:cubicBezTo>
                      <a:pt x="72" y="195"/>
                      <a:pt x="104" y="193"/>
                      <a:pt x="118" y="202"/>
                    </a:cubicBezTo>
                    <a:cubicBezTo>
                      <a:pt x="110" y="214"/>
                      <a:pt x="106" y="236"/>
                      <a:pt x="90" y="237"/>
                    </a:cubicBezTo>
                    <a:cubicBezTo>
                      <a:pt x="107" y="237"/>
                      <a:pt x="107" y="237"/>
                      <a:pt x="107" y="237"/>
                    </a:cubicBezTo>
                    <a:cubicBezTo>
                      <a:pt x="111" y="252"/>
                      <a:pt x="96" y="245"/>
                      <a:pt x="89" y="247"/>
                    </a:cubicBezTo>
                    <a:cubicBezTo>
                      <a:pt x="103" y="253"/>
                      <a:pt x="123" y="246"/>
                      <a:pt x="129" y="272"/>
                    </a:cubicBezTo>
                    <a:cubicBezTo>
                      <a:pt x="96" y="267"/>
                      <a:pt x="126" y="294"/>
                      <a:pt x="96" y="293"/>
                    </a:cubicBezTo>
                    <a:cubicBezTo>
                      <a:pt x="98" y="305"/>
                      <a:pt x="114" y="311"/>
                      <a:pt x="111" y="323"/>
                    </a:cubicBezTo>
                    <a:cubicBezTo>
                      <a:pt x="94" y="336"/>
                      <a:pt x="70" y="304"/>
                      <a:pt x="75" y="297"/>
                    </a:cubicBezTo>
                    <a:cubicBezTo>
                      <a:pt x="75" y="279"/>
                      <a:pt x="89" y="299"/>
                      <a:pt x="89" y="292"/>
                    </a:cubicBezTo>
                    <a:cubicBezTo>
                      <a:pt x="80" y="276"/>
                      <a:pt x="80" y="276"/>
                      <a:pt x="80" y="276"/>
                    </a:cubicBezTo>
                    <a:cubicBezTo>
                      <a:pt x="74" y="285"/>
                      <a:pt x="66" y="302"/>
                      <a:pt x="53" y="300"/>
                    </a:cubicBezTo>
                    <a:cubicBezTo>
                      <a:pt x="59" y="317"/>
                      <a:pt x="67" y="287"/>
                      <a:pt x="75" y="305"/>
                    </a:cubicBezTo>
                    <a:cubicBezTo>
                      <a:pt x="67" y="316"/>
                      <a:pt x="67" y="316"/>
                      <a:pt x="67" y="316"/>
                    </a:cubicBezTo>
                    <a:cubicBezTo>
                      <a:pt x="75" y="334"/>
                      <a:pt x="90" y="313"/>
                      <a:pt x="94" y="336"/>
                    </a:cubicBezTo>
                    <a:cubicBezTo>
                      <a:pt x="79" y="320"/>
                      <a:pt x="94" y="362"/>
                      <a:pt x="72" y="360"/>
                    </a:cubicBezTo>
                    <a:cubicBezTo>
                      <a:pt x="86" y="361"/>
                      <a:pt x="86" y="372"/>
                      <a:pt x="87" y="383"/>
                    </a:cubicBezTo>
                    <a:cubicBezTo>
                      <a:pt x="87" y="394"/>
                      <a:pt x="86" y="406"/>
                      <a:pt x="97" y="408"/>
                    </a:cubicBezTo>
                    <a:cubicBezTo>
                      <a:pt x="103" y="396"/>
                      <a:pt x="103" y="396"/>
                      <a:pt x="103" y="396"/>
                    </a:cubicBezTo>
                    <a:cubicBezTo>
                      <a:pt x="91" y="399"/>
                      <a:pt x="91" y="399"/>
                      <a:pt x="91" y="399"/>
                    </a:cubicBezTo>
                    <a:cubicBezTo>
                      <a:pt x="91" y="385"/>
                      <a:pt x="83" y="373"/>
                      <a:pt x="88" y="359"/>
                    </a:cubicBezTo>
                    <a:cubicBezTo>
                      <a:pt x="98" y="370"/>
                      <a:pt x="111" y="356"/>
                      <a:pt x="120" y="369"/>
                    </a:cubicBezTo>
                    <a:cubicBezTo>
                      <a:pt x="136" y="393"/>
                      <a:pt x="105" y="375"/>
                      <a:pt x="105" y="378"/>
                    </a:cubicBezTo>
                    <a:cubicBezTo>
                      <a:pt x="120" y="398"/>
                      <a:pt x="120" y="398"/>
                      <a:pt x="120" y="398"/>
                    </a:cubicBezTo>
                    <a:cubicBezTo>
                      <a:pt x="132" y="385"/>
                      <a:pt x="132" y="385"/>
                      <a:pt x="132" y="385"/>
                    </a:cubicBezTo>
                    <a:cubicBezTo>
                      <a:pt x="136" y="400"/>
                      <a:pt x="137" y="421"/>
                      <a:pt x="135" y="442"/>
                    </a:cubicBezTo>
                    <a:cubicBezTo>
                      <a:pt x="119" y="472"/>
                      <a:pt x="120" y="438"/>
                      <a:pt x="105" y="459"/>
                    </a:cubicBezTo>
                    <a:cubicBezTo>
                      <a:pt x="110" y="469"/>
                      <a:pt x="117" y="467"/>
                      <a:pt x="115" y="481"/>
                    </a:cubicBezTo>
                    <a:cubicBezTo>
                      <a:pt x="123" y="474"/>
                      <a:pt x="112" y="468"/>
                      <a:pt x="113" y="462"/>
                    </a:cubicBezTo>
                    <a:cubicBezTo>
                      <a:pt x="130" y="456"/>
                      <a:pt x="121" y="488"/>
                      <a:pt x="137" y="486"/>
                    </a:cubicBezTo>
                    <a:cubicBezTo>
                      <a:pt x="130" y="492"/>
                      <a:pt x="123" y="491"/>
                      <a:pt x="116" y="486"/>
                    </a:cubicBezTo>
                    <a:cubicBezTo>
                      <a:pt x="123" y="510"/>
                      <a:pt x="120" y="532"/>
                      <a:pt x="98" y="541"/>
                    </a:cubicBezTo>
                    <a:cubicBezTo>
                      <a:pt x="119" y="551"/>
                      <a:pt x="119" y="551"/>
                      <a:pt x="119" y="551"/>
                    </a:cubicBezTo>
                    <a:cubicBezTo>
                      <a:pt x="111" y="592"/>
                      <a:pt x="100" y="524"/>
                      <a:pt x="87" y="557"/>
                    </a:cubicBezTo>
                    <a:cubicBezTo>
                      <a:pt x="85" y="571"/>
                      <a:pt x="85" y="585"/>
                      <a:pt x="94" y="591"/>
                    </a:cubicBezTo>
                    <a:cubicBezTo>
                      <a:pt x="94" y="579"/>
                      <a:pt x="94" y="579"/>
                      <a:pt x="94" y="579"/>
                    </a:cubicBezTo>
                    <a:cubicBezTo>
                      <a:pt x="106" y="589"/>
                      <a:pt x="114" y="588"/>
                      <a:pt x="121" y="603"/>
                    </a:cubicBezTo>
                    <a:cubicBezTo>
                      <a:pt x="119" y="613"/>
                      <a:pt x="105" y="608"/>
                      <a:pt x="116" y="620"/>
                    </a:cubicBezTo>
                    <a:cubicBezTo>
                      <a:pt x="107" y="646"/>
                      <a:pt x="92" y="637"/>
                      <a:pt x="77" y="629"/>
                    </a:cubicBezTo>
                    <a:cubicBezTo>
                      <a:pt x="78" y="640"/>
                      <a:pt x="78" y="654"/>
                      <a:pt x="86" y="656"/>
                    </a:cubicBezTo>
                    <a:cubicBezTo>
                      <a:pt x="81" y="656"/>
                      <a:pt x="72" y="654"/>
                      <a:pt x="66" y="648"/>
                    </a:cubicBezTo>
                    <a:cubicBezTo>
                      <a:pt x="88" y="626"/>
                      <a:pt x="45" y="639"/>
                      <a:pt x="68" y="630"/>
                    </a:cubicBezTo>
                    <a:cubicBezTo>
                      <a:pt x="69" y="626"/>
                      <a:pt x="69" y="626"/>
                      <a:pt x="69" y="626"/>
                    </a:cubicBezTo>
                    <a:cubicBezTo>
                      <a:pt x="67" y="625"/>
                      <a:pt x="66" y="625"/>
                      <a:pt x="65" y="624"/>
                    </a:cubicBezTo>
                    <a:cubicBezTo>
                      <a:pt x="60" y="633"/>
                      <a:pt x="53" y="633"/>
                      <a:pt x="47" y="631"/>
                    </a:cubicBezTo>
                    <a:cubicBezTo>
                      <a:pt x="56" y="640"/>
                      <a:pt x="56" y="640"/>
                      <a:pt x="56" y="640"/>
                    </a:cubicBezTo>
                    <a:cubicBezTo>
                      <a:pt x="37" y="646"/>
                      <a:pt x="37" y="646"/>
                      <a:pt x="37" y="646"/>
                    </a:cubicBezTo>
                    <a:cubicBezTo>
                      <a:pt x="34" y="654"/>
                      <a:pt x="51" y="660"/>
                      <a:pt x="39" y="664"/>
                    </a:cubicBezTo>
                    <a:cubicBezTo>
                      <a:pt x="22" y="676"/>
                      <a:pt x="13" y="646"/>
                      <a:pt x="6" y="675"/>
                    </a:cubicBezTo>
                    <a:cubicBezTo>
                      <a:pt x="0" y="707"/>
                      <a:pt x="32" y="706"/>
                      <a:pt x="27" y="727"/>
                    </a:cubicBezTo>
                    <a:cubicBezTo>
                      <a:pt x="33" y="725"/>
                      <a:pt x="32" y="720"/>
                      <a:pt x="33" y="713"/>
                    </a:cubicBezTo>
                    <a:cubicBezTo>
                      <a:pt x="42" y="720"/>
                      <a:pt x="49" y="708"/>
                      <a:pt x="56" y="720"/>
                    </a:cubicBezTo>
                    <a:cubicBezTo>
                      <a:pt x="38" y="727"/>
                      <a:pt x="39" y="749"/>
                      <a:pt x="39" y="767"/>
                    </a:cubicBezTo>
                    <a:cubicBezTo>
                      <a:pt x="30" y="762"/>
                      <a:pt x="20" y="773"/>
                      <a:pt x="15" y="768"/>
                    </a:cubicBezTo>
                    <a:cubicBezTo>
                      <a:pt x="17" y="777"/>
                      <a:pt x="19" y="785"/>
                      <a:pt x="27" y="789"/>
                    </a:cubicBezTo>
                    <a:cubicBezTo>
                      <a:pt x="41" y="753"/>
                      <a:pt x="41" y="824"/>
                      <a:pt x="59" y="796"/>
                    </a:cubicBezTo>
                    <a:cubicBezTo>
                      <a:pt x="58" y="824"/>
                      <a:pt x="42" y="829"/>
                      <a:pt x="32" y="846"/>
                    </a:cubicBezTo>
                    <a:cubicBezTo>
                      <a:pt x="27" y="845"/>
                      <a:pt x="22" y="814"/>
                      <a:pt x="14" y="838"/>
                    </a:cubicBezTo>
                    <a:cubicBezTo>
                      <a:pt x="32" y="867"/>
                      <a:pt x="40" y="834"/>
                      <a:pt x="61" y="856"/>
                    </a:cubicBezTo>
                    <a:cubicBezTo>
                      <a:pt x="68" y="839"/>
                      <a:pt x="68" y="839"/>
                      <a:pt x="68" y="839"/>
                    </a:cubicBezTo>
                    <a:cubicBezTo>
                      <a:pt x="90" y="837"/>
                      <a:pt x="73" y="870"/>
                      <a:pt x="77" y="874"/>
                    </a:cubicBezTo>
                    <a:cubicBezTo>
                      <a:pt x="72" y="885"/>
                      <a:pt x="71" y="859"/>
                      <a:pt x="56" y="869"/>
                    </a:cubicBezTo>
                    <a:cubicBezTo>
                      <a:pt x="51" y="886"/>
                      <a:pt x="65" y="894"/>
                      <a:pt x="56" y="904"/>
                    </a:cubicBezTo>
                    <a:cubicBezTo>
                      <a:pt x="41" y="894"/>
                      <a:pt x="47" y="901"/>
                      <a:pt x="34" y="889"/>
                    </a:cubicBezTo>
                    <a:cubicBezTo>
                      <a:pt x="33" y="927"/>
                      <a:pt x="16" y="886"/>
                      <a:pt x="6" y="915"/>
                    </a:cubicBezTo>
                    <a:cubicBezTo>
                      <a:pt x="9" y="925"/>
                      <a:pt x="22" y="919"/>
                      <a:pt x="18" y="934"/>
                    </a:cubicBezTo>
                    <a:cubicBezTo>
                      <a:pt x="35" y="926"/>
                      <a:pt x="40" y="927"/>
                      <a:pt x="41" y="903"/>
                    </a:cubicBezTo>
                    <a:cubicBezTo>
                      <a:pt x="65" y="912"/>
                      <a:pt x="35" y="934"/>
                      <a:pt x="49" y="952"/>
                    </a:cubicBezTo>
                    <a:cubicBezTo>
                      <a:pt x="51" y="938"/>
                      <a:pt x="53" y="948"/>
                      <a:pt x="50" y="933"/>
                    </a:cubicBezTo>
                    <a:cubicBezTo>
                      <a:pt x="70" y="931"/>
                      <a:pt x="73" y="926"/>
                      <a:pt x="91" y="940"/>
                    </a:cubicBezTo>
                    <a:cubicBezTo>
                      <a:pt x="86" y="924"/>
                      <a:pt x="65" y="917"/>
                      <a:pt x="72" y="894"/>
                    </a:cubicBezTo>
                    <a:cubicBezTo>
                      <a:pt x="92" y="888"/>
                      <a:pt x="86" y="922"/>
                      <a:pt x="113" y="923"/>
                    </a:cubicBezTo>
                    <a:cubicBezTo>
                      <a:pt x="125" y="935"/>
                      <a:pt x="114" y="962"/>
                      <a:pt x="104" y="974"/>
                    </a:cubicBezTo>
                    <a:cubicBezTo>
                      <a:pt x="120" y="996"/>
                      <a:pt x="119" y="1023"/>
                      <a:pt x="142" y="1041"/>
                    </a:cubicBezTo>
                    <a:cubicBezTo>
                      <a:pt x="134" y="1057"/>
                      <a:pt x="156" y="1097"/>
                      <a:pt x="148" y="1127"/>
                    </a:cubicBezTo>
                    <a:cubicBezTo>
                      <a:pt x="137" y="1131"/>
                      <a:pt x="140" y="1161"/>
                      <a:pt x="129" y="1146"/>
                    </a:cubicBezTo>
                    <a:cubicBezTo>
                      <a:pt x="132" y="1152"/>
                      <a:pt x="134" y="1171"/>
                      <a:pt x="143" y="1166"/>
                    </a:cubicBezTo>
                    <a:cubicBezTo>
                      <a:pt x="140" y="1163"/>
                      <a:pt x="143" y="1160"/>
                      <a:pt x="142" y="1155"/>
                    </a:cubicBezTo>
                    <a:cubicBezTo>
                      <a:pt x="157" y="1160"/>
                      <a:pt x="157" y="1160"/>
                      <a:pt x="157" y="1160"/>
                    </a:cubicBezTo>
                    <a:cubicBezTo>
                      <a:pt x="150" y="1175"/>
                      <a:pt x="168" y="1191"/>
                      <a:pt x="159" y="1205"/>
                    </a:cubicBezTo>
                    <a:cubicBezTo>
                      <a:pt x="148" y="1209"/>
                      <a:pt x="152" y="1179"/>
                      <a:pt x="139" y="1188"/>
                    </a:cubicBezTo>
                    <a:cubicBezTo>
                      <a:pt x="160" y="1202"/>
                      <a:pt x="168" y="1256"/>
                      <a:pt x="158" y="1273"/>
                    </a:cubicBezTo>
                    <a:cubicBezTo>
                      <a:pt x="155" y="1285"/>
                      <a:pt x="137" y="1286"/>
                      <a:pt x="135" y="1290"/>
                    </a:cubicBezTo>
                    <a:cubicBezTo>
                      <a:pt x="136" y="1310"/>
                      <a:pt x="136" y="1310"/>
                      <a:pt x="136" y="1310"/>
                    </a:cubicBezTo>
                    <a:cubicBezTo>
                      <a:pt x="130" y="1312"/>
                      <a:pt x="123" y="1312"/>
                      <a:pt x="115" y="1316"/>
                    </a:cubicBezTo>
                    <a:cubicBezTo>
                      <a:pt x="111" y="1325"/>
                      <a:pt x="117" y="1332"/>
                      <a:pt x="120" y="1338"/>
                    </a:cubicBezTo>
                    <a:cubicBezTo>
                      <a:pt x="108" y="1363"/>
                      <a:pt x="93" y="1349"/>
                      <a:pt x="82" y="1336"/>
                    </a:cubicBezTo>
                    <a:cubicBezTo>
                      <a:pt x="88" y="1321"/>
                      <a:pt x="88" y="1321"/>
                      <a:pt x="88" y="1321"/>
                    </a:cubicBezTo>
                    <a:cubicBezTo>
                      <a:pt x="80" y="1311"/>
                      <a:pt x="84" y="1296"/>
                      <a:pt x="67" y="1304"/>
                    </a:cubicBezTo>
                    <a:cubicBezTo>
                      <a:pt x="69" y="1312"/>
                      <a:pt x="76" y="1311"/>
                      <a:pt x="80" y="1314"/>
                    </a:cubicBezTo>
                    <a:cubicBezTo>
                      <a:pt x="70" y="1322"/>
                      <a:pt x="70" y="1322"/>
                      <a:pt x="70" y="1322"/>
                    </a:cubicBezTo>
                    <a:cubicBezTo>
                      <a:pt x="77" y="1331"/>
                      <a:pt x="80" y="1355"/>
                      <a:pt x="93" y="1353"/>
                    </a:cubicBezTo>
                    <a:cubicBezTo>
                      <a:pt x="83" y="1370"/>
                      <a:pt x="94" y="1390"/>
                      <a:pt x="83" y="1405"/>
                    </a:cubicBezTo>
                    <a:cubicBezTo>
                      <a:pt x="92" y="1394"/>
                      <a:pt x="96" y="1408"/>
                      <a:pt x="106" y="1405"/>
                    </a:cubicBezTo>
                    <a:cubicBezTo>
                      <a:pt x="111" y="1387"/>
                      <a:pt x="111" y="1387"/>
                      <a:pt x="111" y="1387"/>
                    </a:cubicBezTo>
                    <a:cubicBezTo>
                      <a:pt x="114" y="1402"/>
                      <a:pt x="123" y="1423"/>
                      <a:pt x="114" y="1437"/>
                    </a:cubicBezTo>
                    <a:cubicBezTo>
                      <a:pt x="106" y="1435"/>
                      <a:pt x="103" y="1434"/>
                      <a:pt x="95" y="1441"/>
                    </a:cubicBezTo>
                    <a:cubicBezTo>
                      <a:pt x="106" y="1431"/>
                      <a:pt x="109" y="1467"/>
                      <a:pt x="123" y="1446"/>
                    </a:cubicBezTo>
                    <a:cubicBezTo>
                      <a:pt x="119" y="1438"/>
                      <a:pt x="118" y="1431"/>
                      <a:pt x="119" y="1420"/>
                    </a:cubicBezTo>
                    <a:cubicBezTo>
                      <a:pt x="137" y="1414"/>
                      <a:pt x="138" y="1430"/>
                      <a:pt x="148" y="1440"/>
                    </a:cubicBezTo>
                    <a:cubicBezTo>
                      <a:pt x="152" y="1451"/>
                      <a:pt x="156" y="1473"/>
                      <a:pt x="162" y="1489"/>
                    </a:cubicBezTo>
                    <a:cubicBezTo>
                      <a:pt x="158" y="1498"/>
                      <a:pt x="138" y="1501"/>
                      <a:pt x="149" y="1518"/>
                    </a:cubicBezTo>
                    <a:cubicBezTo>
                      <a:pt x="166" y="1497"/>
                      <a:pt x="176" y="1538"/>
                      <a:pt x="193" y="1544"/>
                    </a:cubicBezTo>
                    <a:cubicBezTo>
                      <a:pt x="185" y="1560"/>
                      <a:pt x="207" y="1570"/>
                      <a:pt x="193" y="1583"/>
                    </a:cubicBezTo>
                    <a:cubicBezTo>
                      <a:pt x="187" y="1576"/>
                      <a:pt x="188" y="1552"/>
                      <a:pt x="175" y="1545"/>
                    </a:cubicBezTo>
                    <a:cubicBezTo>
                      <a:pt x="163" y="1544"/>
                      <a:pt x="143" y="1549"/>
                      <a:pt x="137" y="1525"/>
                    </a:cubicBezTo>
                    <a:cubicBezTo>
                      <a:pt x="130" y="1554"/>
                      <a:pt x="147" y="1542"/>
                      <a:pt x="152" y="1556"/>
                    </a:cubicBezTo>
                    <a:cubicBezTo>
                      <a:pt x="150" y="1546"/>
                      <a:pt x="150" y="1546"/>
                      <a:pt x="150" y="1546"/>
                    </a:cubicBezTo>
                    <a:cubicBezTo>
                      <a:pt x="155" y="1551"/>
                      <a:pt x="165" y="1542"/>
                      <a:pt x="165" y="1551"/>
                    </a:cubicBezTo>
                    <a:cubicBezTo>
                      <a:pt x="159" y="1585"/>
                      <a:pt x="146" y="1591"/>
                      <a:pt x="130" y="1613"/>
                    </a:cubicBezTo>
                    <a:cubicBezTo>
                      <a:pt x="139" y="1608"/>
                      <a:pt x="147" y="1619"/>
                      <a:pt x="147" y="1624"/>
                    </a:cubicBezTo>
                    <a:cubicBezTo>
                      <a:pt x="136" y="1646"/>
                      <a:pt x="121" y="1623"/>
                      <a:pt x="103" y="1637"/>
                    </a:cubicBezTo>
                    <a:cubicBezTo>
                      <a:pt x="114" y="1645"/>
                      <a:pt x="110" y="1659"/>
                      <a:pt x="119" y="1655"/>
                    </a:cubicBezTo>
                    <a:cubicBezTo>
                      <a:pt x="119" y="1663"/>
                      <a:pt x="114" y="1659"/>
                      <a:pt x="111" y="1665"/>
                    </a:cubicBezTo>
                    <a:cubicBezTo>
                      <a:pt x="121" y="1671"/>
                      <a:pt x="126" y="1678"/>
                      <a:pt x="126" y="1690"/>
                    </a:cubicBezTo>
                    <a:cubicBezTo>
                      <a:pt x="121" y="1688"/>
                      <a:pt x="113" y="1686"/>
                      <a:pt x="116" y="1675"/>
                    </a:cubicBezTo>
                    <a:cubicBezTo>
                      <a:pt x="111" y="1688"/>
                      <a:pt x="92" y="1692"/>
                      <a:pt x="82" y="1686"/>
                    </a:cubicBezTo>
                    <a:cubicBezTo>
                      <a:pt x="90" y="1665"/>
                      <a:pt x="90" y="1665"/>
                      <a:pt x="90" y="1665"/>
                    </a:cubicBezTo>
                    <a:cubicBezTo>
                      <a:pt x="78" y="1655"/>
                      <a:pt x="84" y="1685"/>
                      <a:pt x="72" y="1684"/>
                    </a:cubicBezTo>
                    <a:cubicBezTo>
                      <a:pt x="69" y="1674"/>
                      <a:pt x="77" y="1667"/>
                      <a:pt x="74" y="1661"/>
                    </a:cubicBezTo>
                    <a:cubicBezTo>
                      <a:pt x="60" y="1667"/>
                      <a:pt x="73" y="1686"/>
                      <a:pt x="74" y="1696"/>
                    </a:cubicBezTo>
                    <a:cubicBezTo>
                      <a:pt x="71" y="1713"/>
                      <a:pt x="58" y="1707"/>
                      <a:pt x="51" y="1707"/>
                    </a:cubicBezTo>
                    <a:cubicBezTo>
                      <a:pt x="71" y="1736"/>
                      <a:pt x="76" y="1674"/>
                      <a:pt x="95" y="1702"/>
                    </a:cubicBezTo>
                    <a:cubicBezTo>
                      <a:pt x="110" y="1712"/>
                      <a:pt x="107" y="1738"/>
                      <a:pt x="110" y="1756"/>
                    </a:cubicBezTo>
                    <a:cubicBezTo>
                      <a:pt x="127" y="1741"/>
                      <a:pt x="134" y="1759"/>
                      <a:pt x="140" y="1777"/>
                    </a:cubicBezTo>
                    <a:cubicBezTo>
                      <a:pt x="141" y="1753"/>
                      <a:pt x="160" y="1772"/>
                      <a:pt x="149" y="1743"/>
                    </a:cubicBezTo>
                    <a:cubicBezTo>
                      <a:pt x="163" y="1743"/>
                      <a:pt x="163" y="1743"/>
                      <a:pt x="163" y="1743"/>
                    </a:cubicBezTo>
                    <a:cubicBezTo>
                      <a:pt x="162" y="1755"/>
                      <a:pt x="156" y="1769"/>
                      <a:pt x="155" y="1781"/>
                    </a:cubicBezTo>
                    <a:cubicBezTo>
                      <a:pt x="152" y="1779"/>
                      <a:pt x="149" y="1781"/>
                      <a:pt x="146" y="1777"/>
                    </a:cubicBezTo>
                    <a:cubicBezTo>
                      <a:pt x="152" y="1814"/>
                      <a:pt x="152" y="1814"/>
                      <a:pt x="152" y="1814"/>
                    </a:cubicBezTo>
                    <a:cubicBezTo>
                      <a:pt x="143" y="1810"/>
                      <a:pt x="143" y="1810"/>
                      <a:pt x="143" y="1810"/>
                    </a:cubicBezTo>
                    <a:cubicBezTo>
                      <a:pt x="140" y="1832"/>
                      <a:pt x="129" y="1860"/>
                      <a:pt x="134" y="1873"/>
                    </a:cubicBezTo>
                    <a:cubicBezTo>
                      <a:pt x="133" y="1862"/>
                      <a:pt x="147" y="1853"/>
                      <a:pt x="151" y="1865"/>
                    </a:cubicBezTo>
                    <a:cubicBezTo>
                      <a:pt x="156" y="1871"/>
                      <a:pt x="163" y="1883"/>
                      <a:pt x="161" y="1894"/>
                    </a:cubicBezTo>
                    <a:cubicBezTo>
                      <a:pt x="145" y="1899"/>
                      <a:pt x="145" y="1937"/>
                      <a:pt x="129" y="1912"/>
                    </a:cubicBezTo>
                    <a:cubicBezTo>
                      <a:pt x="137" y="1944"/>
                      <a:pt x="140" y="1932"/>
                      <a:pt x="149" y="1963"/>
                    </a:cubicBezTo>
                    <a:cubicBezTo>
                      <a:pt x="145" y="1943"/>
                      <a:pt x="145" y="1943"/>
                      <a:pt x="145" y="1943"/>
                    </a:cubicBezTo>
                    <a:cubicBezTo>
                      <a:pt x="158" y="1940"/>
                      <a:pt x="179" y="1958"/>
                      <a:pt x="187" y="1939"/>
                    </a:cubicBezTo>
                    <a:cubicBezTo>
                      <a:pt x="195" y="1961"/>
                      <a:pt x="218" y="1947"/>
                      <a:pt x="220" y="1978"/>
                    </a:cubicBezTo>
                    <a:cubicBezTo>
                      <a:pt x="212" y="1990"/>
                      <a:pt x="194" y="1974"/>
                      <a:pt x="191" y="1956"/>
                    </a:cubicBezTo>
                    <a:cubicBezTo>
                      <a:pt x="190" y="1965"/>
                      <a:pt x="183" y="1973"/>
                      <a:pt x="192" y="1982"/>
                    </a:cubicBezTo>
                    <a:cubicBezTo>
                      <a:pt x="181" y="1988"/>
                      <a:pt x="173" y="1965"/>
                      <a:pt x="169" y="1966"/>
                    </a:cubicBezTo>
                    <a:cubicBezTo>
                      <a:pt x="168" y="1981"/>
                      <a:pt x="176" y="1966"/>
                      <a:pt x="179" y="1981"/>
                    </a:cubicBezTo>
                    <a:cubicBezTo>
                      <a:pt x="193" y="2007"/>
                      <a:pt x="158" y="1996"/>
                      <a:pt x="166" y="2021"/>
                    </a:cubicBezTo>
                    <a:cubicBezTo>
                      <a:pt x="166" y="2016"/>
                      <a:pt x="170" y="2006"/>
                      <a:pt x="176" y="2013"/>
                    </a:cubicBezTo>
                    <a:cubicBezTo>
                      <a:pt x="175" y="2046"/>
                      <a:pt x="188" y="2032"/>
                      <a:pt x="194" y="2056"/>
                    </a:cubicBezTo>
                    <a:cubicBezTo>
                      <a:pt x="175" y="2069"/>
                      <a:pt x="155" y="2063"/>
                      <a:pt x="151" y="2085"/>
                    </a:cubicBezTo>
                    <a:cubicBezTo>
                      <a:pt x="151" y="2072"/>
                      <a:pt x="151" y="2072"/>
                      <a:pt x="151" y="2072"/>
                    </a:cubicBezTo>
                    <a:cubicBezTo>
                      <a:pt x="142" y="2081"/>
                      <a:pt x="137" y="2090"/>
                      <a:pt x="137" y="2099"/>
                    </a:cubicBezTo>
                    <a:cubicBezTo>
                      <a:pt x="152" y="2145"/>
                      <a:pt x="179" y="2183"/>
                      <a:pt x="193" y="2230"/>
                    </a:cubicBezTo>
                    <a:cubicBezTo>
                      <a:pt x="189" y="2213"/>
                      <a:pt x="189" y="2213"/>
                      <a:pt x="189" y="2213"/>
                    </a:cubicBezTo>
                    <a:cubicBezTo>
                      <a:pt x="195" y="2208"/>
                      <a:pt x="196" y="2227"/>
                      <a:pt x="203" y="2227"/>
                    </a:cubicBezTo>
                    <a:cubicBezTo>
                      <a:pt x="195" y="2237"/>
                      <a:pt x="195" y="2237"/>
                      <a:pt x="195" y="2237"/>
                    </a:cubicBezTo>
                    <a:cubicBezTo>
                      <a:pt x="208" y="2240"/>
                      <a:pt x="208" y="2214"/>
                      <a:pt x="221" y="2221"/>
                    </a:cubicBezTo>
                    <a:cubicBezTo>
                      <a:pt x="219" y="2222"/>
                      <a:pt x="219" y="2225"/>
                      <a:pt x="220" y="2227"/>
                    </a:cubicBezTo>
                    <a:cubicBezTo>
                      <a:pt x="224" y="2218"/>
                      <a:pt x="224" y="2218"/>
                      <a:pt x="224" y="2218"/>
                    </a:cubicBezTo>
                    <a:cubicBezTo>
                      <a:pt x="219" y="2240"/>
                      <a:pt x="243" y="2257"/>
                      <a:pt x="221" y="2273"/>
                    </a:cubicBezTo>
                    <a:cubicBezTo>
                      <a:pt x="219" y="2232"/>
                      <a:pt x="184" y="2264"/>
                      <a:pt x="177" y="2228"/>
                    </a:cubicBezTo>
                    <a:cubicBezTo>
                      <a:pt x="179" y="2244"/>
                      <a:pt x="161" y="2228"/>
                      <a:pt x="156" y="2230"/>
                    </a:cubicBezTo>
                    <a:cubicBezTo>
                      <a:pt x="153" y="2242"/>
                      <a:pt x="166" y="2236"/>
                      <a:pt x="161" y="2249"/>
                    </a:cubicBezTo>
                    <a:cubicBezTo>
                      <a:pt x="152" y="2248"/>
                      <a:pt x="143" y="2220"/>
                      <a:pt x="136" y="2232"/>
                    </a:cubicBezTo>
                    <a:cubicBezTo>
                      <a:pt x="151" y="2234"/>
                      <a:pt x="148" y="2246"/>
                      <a:pt x="158" y="2252"/>
                    </a:cubicBezTo>
                    <a:cubicBezTo>
                      <a:pt x="154" y="2261"/>
                      <a:pt x="148" y="2251"/>
                      <a:pt x="144" y="2255"/>
                    </a:cubicBezTo>
                    <a:cubicBezTo>
                      <a:pt x="144" y="2261"/>
                      <a:pt x="151" y="2264"/>
                      <a:pt x="149" y="2269"/>
                    </a:cubicBezTo>
                    <a:cubicBezTo>
                      <a:pt x="140" y="2265"/>
                      <a:pt x="140" y="2265"/>
                      <a:pt x="140" y="2265"/>
                    </a:cubicBezTo>
                    <a:cubicBezTo>
                      <a:pt x="126" y="2292"/>
                      <a:pt x="153" y="2273"/>
                      <a:pt x="149" y="2304"/>
                    </a:cubicBezTo>
                    <a:cubicBezTo>
                      <a:pt x="161" y="2305"/>
                      <a:pt x="158" y="2296"/>
                      <a:pt x="156" y="2283"/>
                    </a:cubicBezTo>
                    <a:cubicBezTo>
                      <a:pt x="183" y="2277"/>
                      <a:pt x="185" y="2323"/>
                      <a:pt x="214" y="2321"/>
                    </a:cubicBezTo>
                    <a:cubicBezTo>
                      <a:pt x="218" y="2350"/>
                      <a:pt x="203" y="2313"/>
                      <a:pt x="195" y="2337"/>
                    </a:cubicBezTo>
                    <a:cubicBezTo>
                      <a:pt x="176" y="2351"/>
                      <a:pt x="176" y="2319"/>
                      <a:pt x="163" y="2312"/>
                    </a:cubicBezTo>
                    <a:cubicBezTo>
                      <a:pt x="151" y="2338"/>
                      <a:pt x="151" y="2338"/>
                      <a:pt x="151" y="2338"/>
                    </a:cubicBezTo>
                    <a:cubicBezTo>
                      <a:pt x="127" y="2329"/>
                      <a:pt x="135" y="2313"/>
                      <a:pt x="114" y="2308"/>
                    </a:cubicBezTo>
                    <a:cubicBezTo>
                      <a:pt x="112" y="2327"/>
                      <a:pt x="118" y="2325"/>
                      <a:pt x="126" y="2344"/>
                    </a:cubicBezTo>
                    <a:cubicBezTo>
                      <a:pt x="145" y="2314"/>
                      <a:pt x="141" y="2358"/>
                      <a:pt x="164" y="2341"/>
                    </a:cubicBezTo>
                    <a:cubicBezTo>
                      <a:pt x="158" y="2355"/>
                      <a:pt x="153" y="2351"/>
                      <a:pt x="153" y="2372"/>
                    </a:cubicBezTo>
                    <a:cubicBezTo>
                      <a:pt x="148" y="2358"/>
                      <a:pt x="133" y="2371"/>
                      <a:pt x="133" y="2353"/>
                    </a:cubicBezTo>
                    <a:cubicBezTo>
                      <a:pt x="135" y="2381"/>
                      <a:pt x="140" y="2374"/>
                      <a:pt x="141" y="2402"/>
                    </a:cubicBezTo>
                    <a:cubicBezTo>
                      <a:pt x="158" y="2411"/>
                      <a:pt x="163" y="2374"/>
                      <a:pt x="175" y="2408"/>
                    </a:cubicBezTo>
                    <a:cubicBezTo>
                      <a:pt x="175" y="2416"/>
                      <a:pt x="168" y="2414"/>
                      <a:pt x="169" y="2410"/>
                    </a:cubicBezTo>
                    <a:cubicBezTo>
                      <a:pt x="162" y="2434"/>
                      <a:pt x="189" y="2405"/>
                      <a:pt x="198" y="2421"/>
                    </a:cubicBezTo>
                    <a:cubicBezTo>
                      <a:pt x="200" y="2431"/>
                      <a:pt x="193" y="2435"/>
                      <a:pt x="189" y="2430"/>
                    </a:cubicBezTo>
                    <a:cubicBezTo>
                      <a:pt x="190" y="2432"/>
                      <a:pt x="191" y="2434"/>
                      <a:pt x="192" y="2435"/>
                    </a:cubicBezTo>
                    <a:cubicBezTo>
                      <a:pt x="350" y="2435"/>
                      <a:pt x="350" y="2435"/>
                      <a:pt x="350" y="2435"/>
                    </a:cubicBezTo>
                    <a:cubicBezTo>
                      <a:pt x="339" y="2429"/>
                      <a:pt x="327" y="2426"/>
                      <a:pt x="318" y="241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33" name="Group 332"/>
            <p:cNvGrpSpPr/>
            <p:nvPr/>
          </p:nvGrpSpPr>
          <p:grpSpPr>
            <a:xfrm rot="5400000">
              <a:off x="2130443" y="-175703"/>
              <a:ext cx="1947364" cy="6208249"/>
              <a:chOff x="5408612" y="649751"/>
              <a:chExt cx="1947364" cy="6208249"/>
            </a:xfrm>
          </p:grpSpPr>
          <p:grpSp>
            <p:nvGrpSpPr>
              <p:cNvPr id="537" name="Group 536"/>
              <p:cNvGrpSpPr/>
              <p:nvPr/>
            </p:nvGrpSpPr>
            <p:grpSpPr>
              <a:xfrm>
                <a:off x="5858649" y="1719488"/>
                <a:ext cx="898735" cy="5138512"/>
                <a:chOff x="5332412" y="1295400"/>
                <a:chExt cx="972909" cy="5562600"/>
              </a:xfrm>
            </p:grpSpPr>
            <p:sp>
              <p:nvSpPr>
                <p:cNvPr id="555" name="Freeform 554"/>
                <p:cNvSpPr>
                  <a:spLocks/>
                </p:cNvSpPr>
                <p:nvPr/>
              </p:nvSpPr>
              <p:spPr bwMode="auto">
                <a:xfrm flipH="1">
                  <a:off x="6018212" y="1295400"/>
                  <a:ext cx="287109" cy="5562600"/>
                </a:xfrm>
                <a:custGeom>
                  <a:avLst/>
                  <a:gdLst>
                    <a:gd name="T0" fmla="*/ 287 w 372"/>
                    <a:gd name="T1" fmla="*/ 2357 h 2435"/>
                    <a:gd name="T2" fmla="*/ 339 w 372"/>
                    <a:gd name="T3" fmla="*/ 2280 h 2435"/>
                    <a:gd name="T4" fmla="*/ 328 w 372"/>
                    <a:gd name="T5" fmla="*/ 2169 h 2435"/>
                    <a:gd name="T6" fmla="*/ 352 w 372"/>
                    <a:gd name="T7" fmla="*/ 2125 h 2435"/>
                    <a:gd name="T8" fmla="*/ 370 w 372"/>
                    <a:gd name="T9" fmla="*/ 1975 h 2435"/>
                    <a:gd name="T10" fmla="*/ 344 w 372"/>
                    <a:gd name="T11" fmla="*/ 1781 h 2435"/>
                    <a:gd name="T12" fmla="*/ 355 w 372"/>
                    <a:gd name="T13" fmla="*/ 1706 h 2435"/>
                    <a:gd name="T14" fmla="*/ 338 w 372"/>
                    <a:gd name="T15" fmla="*/ 1540 h 2435"/>
                    <a:gd name="T16" fmla="*/ 344 w 372"/>
                    <a:gd name="T17" fmla="*/ 1444 h 2435"/>
                    <a:gd name="T18" fmla="*/ 334 w 372"/>
                    <a:gd name="T19" fmla="*/ 1184 h 2435"/>
                    <a:gd name="T20" fmla="*/ 333 w 372"/>
                    <a:gd name="T21" fmla="*/ 732 h 2435"/>
                    <a:gd name="T22" fmla="*/ 244 w 372"/>
                    <a:gd name="T23" fmla="*/ 53 h 2435"/>
                    <a:gd name="T24" fmla="*/ 135 w 372"/>
                    <a:gd name="T25" fmla="*/ 38 h 2435"/>
                    <a:gd name="T26" fmla="*/ 145 w 372"/>
                    <a:gd name="T27" fmla="*/ 115 h 2435"/>
                    <a:gd name="T28" fmla="*/ 117 w 372"/>
                    <a:gd name="T29" fmla="*/ 148 h 2435"/>
                    <a:gd name="T30" fmla="*/ 74 w 372"/>
                    <a:gd name="T31" fmla="*/ 178 h 2435"/>
                    <a:gd name="T32" fmla="*/ 129 w 372"/>
                    <a:gd name="T33" fmla="*/ 272 h 2435"/>
                    <a:gd name="T34" fmla="*/ 80 w 372"/>
                    <a:gd name="T35" fmla="*/ 276 h 2435"/>
                    <a:gd name="T36" fmla="*/ 72 w 372"/>
                    <a:gd name="T37" fmla="*/ 360 h 2435"/>
                    <a:gd name="T38" fmla="*/ 88 w 372"/>
                    <a:gd name="T39" fmla="*/ 359 h 2435"/>
                    <a:gd name="T40" fmla="*/ 135 w 372"/>
                    <a:gd name="T41" fmla="*/ 442 h 2435"/>
                    <a:gd name="T42" fmla="*/ 116 w 372"/>
                    <a:gd name="T43" fmla="*/ 486 h 2435"/>
                    <a:gd name="T44" fmla="*/ 94 w 372"/>
                    <a:gd name="T45" fmla="*/ 579 h 2435"/>
                    <a:gd name="T46" fmla="*/ 66 w 372"/>
                    <a:gd name="T47" fmla="*/ 648 h 2435"/>
                    <a:gd name="T48" fmla="*/ 56 w 372"/>
                    <a:gd name="T49" fmla="*/ 640 h 2435"/>
                    <a:gd name="T50" fmla="*/ 33 w 372"/>
                    <a:gd name="T51" fmla="*/ 713 h 2435"/>
                    <a:gd name="T52" fmla="*/ 59 w 372"/>
                    <a:gd name="T53" fmla="*/ 796 h 2435"/>
                    <a:gd name="T54" fmla="*/ 77 w 372"/>
                    <a:gd name="T55" fmla="*/ 874 h 2435"/>
                    <a:gd name="T56" fmla="*/ 18 w 372"/>
                    <a:gd name="T57" fmla="*/ 934 h 2435"/>
                    <a:gd name="T58" fmla="*/ 72 w 372"/>
                    <a:gd name="T59" fmla="*/ 894 h 2435"/>
                    <a:gd name="T60" fmla="*/ 129 w 372"/>
                    <a:gd name="T61" fmla="*/ 1146 h 2435"/>
                    <a:gd name="T62" fmla="*/ 139 w 372"/>
                    <a:gd name="T63" fmla="*/ 1188 h 2435"/>
                    <a:gd name="T64" fmla="*/ 120 w 372"/>
                    <a:gd name="T65" fmla="*/ 1338 h 2435"/>
                    <a:gd name="T66" fmla="*/ 70 w 372"/>
                    <a:gd name="T67" fmla="*/ 1322 h 2435"/>
                    <a:gd name="T68" fmla="*/ 114 w 372"/>
                    <a:gd name="T69" fmla="*/ 1437 h 2435"/>
                    <a:gd name="T70" fmla="*/ 162 w 372"/>
                    <a:gd name="T71" fmla="*/ 1489 h 2435"/>
                    <a:gd name="T72" fmla="*/ 137 w 372"/>
                    <a:gd name="T73" fmla="*/ 1525 h 2435"/>
                    <a:gd name="T74" fmla="*/ 147 w 372"/>
                    <a:gd name="T75" fmla="*/ 1624 h 2435"/>
                    <a:gd name="T76" fmla="*/ 116 w 372"/>
                    <a:gd name="T77" fmla="*/ 1675 h 2435"/>
                    <a:gd name="T78" fmla="*/ 74 w 372"/>
                    <a:gd name="T79" fmla="*/ 1696 h 2435"/>
                    <a:gd name="T80" fmla="*/ 149 w 372"/>
                    <a:gd name="T81" fmla="*/ 1743 h 2435"/>
                    <a:gd name="T82" fmla="*/ 143 w 372"/>
                    <a:gd name="T83" fmla="*/ 1810 h 2435"/>
                    <a:gd name="T84" fmla="*/ 149 w 372"/>
                    <a:gd name="T85" fmla="*/ 1963 h 2435"/>
                    <a:gd name="T86" fmla="*/ 192 w 372"/>
                    <a:gd name="T87" fmla="*/ 1982 h 2435"/>
                    <a:gd name="T88" fmla="*/ 194 w 372"/>
                    <a:gd name="T89" fmla="*/ 2056 h 2435"/>
                    <a:gd name="T90" fmla="*/ 189 w 372"/>
                    <a:gd name="T91" fmla="*/ 2213 h 2435"/>
                    <a:gd name="T92" fmla="*/ 224 w 372"/>
                    <a:gd name="T93" fmla="*/ 2218 h 2435"/>
                    <a:gd name="T94" fmla="*/ 136 w 372"/>
                    <a:gd name="T95" fmla="*/ 2232 h 2435"/>
                    <a:gd name="T96" fmla="*/ 149 w 372"/>
                    <a:gd name="T97" fmla="*/ 2304 h 2435"/>
                    <a:gd name="T98" fmla="*/ 151 w 372"/>
                    <a:gd name="T99" fmla="*/ 2338 h 2435"/>
                    <a:gd name="T100" fmla="*/ 133 w 372"/>
                    <a:gd name="T101" fmla="*/ 2353 h 2435"/>
                    <a:gd name="T102" fmla="*/ 189 w 372"/>
                    <a:gd name="T103" fmla="*/ 2430 h 24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72" h="2435">
                      <a:moveTo>
                        <a:pt x="318" y="2418"/>
                      </a:moveTo>
                      <a:cubicBezTo>
                        <a:pt x="317" y="2395"/>
                        <a:pt x="331" y="2416"/>
                        <a:pt x="335" y="2415"/>
                      </a:cubicBezTo>
                      <a:cubicBezTo>
                        <a:pt x="336" y="2408"/>
                        <a:pt x="309" y="2397"/>
                        <a:pt x="329" y="2391"/>
                      </a:cubicBezTo>
                      <a:cubicBezTo>
                        <a:pt x="318" y="2380"/>
                        <a:pt x="306" y="2373"/>
                        <a:pt x="300" y="2390"/>
                      </a:cubicBezTo>
                      <a:cubicBezTo>
                        <a:pt x="301" y="2378"/>
                        <a:pt x="294" y="2360"/>
                        <a:pt x="287" y="2357"/>
                      </a:cubicBezTo>
                      <a:cubicBezTo>
                        <a:pt x="309" y="2367"/>
                        <a:pt x="296" y="2343"/>
                        <a:pt x="314" y="2342"/>
                      </a:cubicBezTo>
                      <a:cubicBezTo>
                        <a:pt x="318" y="2324"/>
                        <a:pt x="324" y="2283"/>
                        <a:pt x="301" y="2266"/>
                      </a:cubicBezTo>
                      <a:cubicBezTo>
                        <a:pt x="325" y="2271"/>
                        <a:pt x="325" y="2271"/>
                        <a:pt x="325" y="2271"/>
                      </a:cubicBezTo>
                      <a:cubicBezTo>
                        <a:pt x="323" y="2250"/>
                        <a:pt x="323" y="2250"/>
                        <a:pt x="323" y="2250"/>
                      </a:cubicBezTo>
                      <a:cubicBezTo>
                        <a:pt x="337" y="2234"/>
                        <a:pt x="338" y="2269"/>
                        <a:pt x="339" y="2280"/>
                      </a:cubicBezTo>
                      <a:cubicBezTo>
                        <a:pt x="342" y="2251"/>
                        <a:pt x="341" y="2231"/>
                        <a:pt x="340" y="2205"/>
                      </a:cubicBezTo>
                      <a:cubicBezTo>
                        <a:pt x="335" y="2212"/>
                        <a:pt x="330" y="2208"/>
                        <a:pt x="323" y="2211"/>
                      </a:cubicBezTo>
                      <a:cubicBezTo>
                        <a:pt x="313" y="2202"/>
                        <a:pt x="321" y="2190"/>
                        <a:pt x="318" y="2180"/>
                      </a:cubicBezTo>
                      <a:cubicBezTo>
                        <a:pt x="324" y="2178"/>
                        <a:pt x="329" y="2179"/>
                        <a:pt x="331" y="2187"/>
                      </a:cubicBezTo>
                      <a:cubicBezTo>
                        <a:pt x="328" y="2169"/>
                        <a:pt x="328" y="2169"/>
                        <a:pt x="328" y="2169"/>
                      </a:cubicBezTo>
                      <a:cubicBezTo>
                        <a:pt x="343" y="2170"/>
                        <a:pt x="343" y="2162"/>
                        <a:pt x="353" y="2180"/>
                      </a:cubicBezTo>
                      <a:cubicBezTo>
                        <a:pt x="348" y="2163"/>
                        <a:pt x="348" y="2163"/>
                        <a:pt x="348" y="2163"/>
                      </a:cubicBezTo>
                      <a:cubicBezTo>
                        <a:pt x="353" y="2145"/>
                        <a:pt x="361" y="2164"/>
                        <a:pt x="365" y="2169"/>
                      </a:cubicBezTo>
                      <a:cubicBezTo>
                        <a:pt x="369" y="2140"/>
                        <a:pt x="369" y="2140"/>
                        <a:pt x="369" y="2140"/>
                      </a:cubicBezTo>
                      <a:cubicBezTo>
                        <a:pt x="361" y="2129"/>
                        <a:pt x="355" y="2145"/>
                        <a:pt x="352" y="2125"/>
                      </a:cubicBezTo>
                      <a:cubicBezTo>
                        <a:pt x="365" y="2098"/>
                        <a:pt x="361" y="2064"/>
                        <a:pt x="366" y="2034"/>
                      </a:cubicBezTo>
                      <a:cubicBezTo>
                        <a:pt x="351" y="2055"/>
                        <a:pt x="351" y="2055"/>
                        <a:pt x="351" y="2055"/>
                      </a:cubicBezTo>
                      <a:cubicBezTo>
                        <a:pt x="356" y="2036"/>
                        <a:pt x="332" y="2040"/>
                        <a:pt x="322" y="2034"/>
                      </a:cubicBezTo>
                      <a:cubicBezTo>
                        <a:pt x="324" y="2017"/>
                        <a:pt x="324" y="1994"/>
                        <a:pt x="330" y="1980"/>
                      </a:cubicBezTo>
                      <a:cubicBezTo>
                        <a:pt x="341" y="1996"/>
                        <a:pt x="359" y="1990"/>
                        <a:pt x="370" y="1975"/>
                      </a:cubicBezTo>
                      <a:cubicBezTo>
                        <a:pt x="372" y="1940"/>
                        <a:pt x="346" y="1948"/>
                        <a:pt x="338" y="1929"/>
                      </a:cubicBezTo>
                      <a:cubicBezTo>
                        <a:pt x="367" y="1945"/>
                        <a:pt x="349" y="1905"/>
                        <a:pt x="365" y="1909"/>
                      </a:cubicBezTo>
                      <a:cubicBezTo>
                        <a:pt x="365" y="1887"/>
                        <a:pt x="362" y="1865"/>
                        <a:pt x="360" y="1843"/>
                      </a:cubicBezTo>
                      <a:cubicBezTo>
                        <a:pt x="358" y="1820"/>
                        <a:pt x="356" y="1798"/>
                        <a:pt x="357" y="1775"/>
                      </a:cubicBezTo>
                      <a:cubicBezTo>
                        <a:pt x="353" y="1776"/>
                        <a:pt x="348" y="1789"/>
                        <a:pt x="344" y="1781"/>
                      </a:cubicBezTo>
                      <a:cubicBezTo>
                        <a:pt x="339" y="1764"/>
                        <a:pt x="352" y="1756"/>
                        <a:pt x="357" y="1754"/>
                      </a:cubicBezTo>
                      <a:cubicBezTo>
                        <a:pt x="355" y="1733"/>
                        <a:pt x="346" y="1720"/>
                        <a:pt x="338" y="1713"/>
                      </a:cubicBezTo>
                      <a:cubicBezTo>
                        <a:pt x="340" y="1722"/>
                        <a:pt x="336" y="1723"/>
                        <a:pt x="328" y="1721"/>
                      </a:cubicBezTo>
                      <a:cubicBezTo>
                        <a:pt x="326" y="1699"/>
                        <a:pt x="346" y="1706"/>
                        <a:pt x="333" y="1685"/>
                      </a:cubicBezTo>
                      <a:cubicBezTo>
                        <a:pt x="349" y="1680"/>
                        <a:pt x="340" y="1708"/>
                        <a:pt x="355" y="1706"/>
                      </a:cubicBezTo>
                      <a:cubicBezTo>
                        <a:pt x="357" y="1687"/>
                        <a:pt x="351" y="1675"/>
                        <a:pt x="343" y="1661"/>
                      </a:cubicBezTo>
                      <a:cubicBezTo>
                        <a:pt x="353" y="1658"/>
                        <a:pt x="345" y="1674"/>
                        <a:pt x="354" y="1664"/>
                      </a:cubicBezTo>
                      <a:cubicBezTo>
                        <a:pt x="348" y="1634"/>
                        <a:pt x="338" y="1598"/>
                        <a:pt x="333" y="1576"/>
                      </a:cubicBezTo>
                      <a:cubicBezTo>
                        <a:pt x="347" y="1571"/>
                        <a:pt x="347" y="1571"/>
                        <a:pt x="347" y="1571"/>
                      </a:cubicBezTo>
                      <a:cubicBezTo>
                        <a:pt x="346" y="1556"/>
                        <a:pt x="344" y="1547"/>
                        <a:pt x="338" y="1540"/>
                      </a:cubicBezTo>
                      <a:cubicBezTo>
                        <a:pt x="343" y="1533"/>
                        <a:pt x="346" y="1539"/>
                        <a:pt x="348" y="1546"/>
                      </a:cubicBezTo>
                      <a:cubicBezTo>
                        <a:pt x="350" y="1527"/>
                        <a:pt x="340" y="1504"/>
                        <a:pt x="338" y="1493"/>
                      </a:cubicBezTo>
                      <a:cubicBezTo>
                        <a:pt x="346" y="1495"/>
                        <a:pt x="340" y="1504"/>
                        <a:pt x="346" y="1507"/>
                      </a:cubicBezTo>
                      <a:cubicBezTo>
                        <a:pt x="350" y="1483"/>
                        <a:pt x="324" y="1453"/>
                        <a:pt x="342" y="1437"/>
                      </a:cubicBezTo>
                      <a:cubicBezTo>
                        <a:pt x="344" y="1439"/>
                        <a:pt x="344" y="1442"/>
                        <a:pt x="344" y="1444"/>
                      </a:cubicBezTo>
                      <a:cubicBezTo>
                        <a:pt x="346" y="1409"/>
                        <a:pt x="337" y="1378"/>
                        <a:pt x="337" y="1339"/>
                      </a:cubicBezTo>
                      <a:cubicBezTo>
                        <a:pt x="353" y="1305"/>
                        <a:pt x="317" y="1327"/>
                        <a:pt x="319" y="1293"/>
                      </a:cubicBezTo>
                      <a:cubicBezTo>
                        <a:pt x="355" y="1294"/>
                        <a:pt x="323" y="1246"/>
                        <a:pt x="330" y="1231"/>
                      </a:cubicBezTo>
                      <a:cubicBezTo>
                        <a:pt x="324" y="1236"/>
                        <a:pt x="324" y="1236"/>
                        <a:pt x="324" y="1236"/>
                      </a:cubicBezTo>
                      <a:cubicBezTo>
                        <a:pt x="311" y="1218"/>
                        <a:pt x="324" y="1195"/>
                        <a:pt x="334" y="1184"/>
                      </a:cubicBezTo>
                      <a:cubicBezTo>
                        <a:pt x="337" y="1158"/>
                        <a:pt x="338" y="1119"/>
                        <a:pt x="324" y="1093"/>
                      </a:cubicBezTo>
                      <a:cubicBezTo>
                        <a:pt x="331" y="1098"/>
                        <a:pt x="331" y="1098"/>
                        <a:pt x="331" y="1098"/>
                      </a:cubicBezTo>
                      <a:cubicBezTo>
                        <a:pt x="322" y="1077"/>
                        <a:pt x="334" y="1064"/>
                        <a:pt x="325" y="1042"/>
                      </a:cubicBezTo>
                      <a:cubicBezTo>
                        <a:pt x="327" y="1043"/>
                        <a:pt x="332" y="1051"/>
                        <a:pt x="334" y="1043"/>
                      </a:cubicBezTo>
                      <a:cubicBezTo>
                        <a:pt x="347" y="940"/>
                        <a:pt x="327" y="835"/>
                        <a:pt x="333" y="732"/>
                      </a:cubicBezTo>
                      <a:cubicBezTo>
                        <a:pt x="338" y="634"/>
                        <a:pt x="344" y="524"/>
                        <a:pt x="344" y="414"/>
                      </a:cubicBezTo>
                      <a:cubicBezTo>
                        <a:pt x="345" y="386"/>
                        <a:pt x="344" y="359"/>
                        <a:pt x="343" y="332"/>
                      </a:cubicBezTo>
                      <a:cubicBezTo>
                        <a:pt x="343" y="304"/>
                        <a:pt x="341" y="277"/>
                        <a:pt x="340" y="251"/>
                      </a:cubicBezTo>
                      <a:cubicBezTo>
                        <a:pt x="337" y="197"/>
                        <a:pt x="332" y="146"/>
                        <a:pt x="325" y="97"/>
                      </a:cubicBezTo>
                      <a:cubicBezTo>
                        <a:pt x="325" y="97"/>
                        <a:pt x="288" y="74"/>
                        <a:pt x="244" y="53"/>
                      </a:cubicBezTo>
                      <a:cubicBezTo>
                        <a:pt x="199" y="32"/>
                        <a:pt x="147" y="12"/>
                        <a:pt x="117" y="19"/>
                      </a:cubicBezTo>
                      <a:cubicBezTo>
                        <a:pt x="110" y="27"/>
                        <a:pt x="97" y="0"/>
                        <a:pt x="94" y="16"/>
                      </a:cubicBezTo>
                      <a:cubicBezTo>
                        <a:pt x="111" y="32"/>
                        <a:pt x="111" y="32"/>
                        <a:pt x="111" y="32"/>
                      </a:cubicBezTo>
                      <a:cubicBezTo>
                        <a:pt x="103" y="29"/>
                        <a:pt x="93" y="38"/>
                        <a:pt x="86" y="40"/>
                      </a:cubicBezTo>
                      <a:cubicBezTo>
                        <a:pt x="102" y="46"/>
                        <a:pt x="113" y="20"/>
                        <a:pt x="135" y="38"/>
                      </a:cubicBezTo>
                      <a:cubicBezTo>
                        <a:pt x="143" y="42"/>
                        <a:pt x="143" y="53"/>
                        <a:pt x="141" y="61"/>
                      </a:cubicBezTo>
                      <a:cubicBezTo>
                        <a:pt x="145" y="50"/>
                        <a:pt x="155" y="65"/>
                        <a:pt x="161" y="71"/>
                      </a:cubicBezTo>
                      <a:cubicBezTo>
                        <a:pt x="154" y="80"/>
                        <a:pt x="157" y="96"/>
                        <a:pt x="147" y="100"/>
                      </a:cubicBezTo>
                      <a:cubicBezTo>
                        <a:pt x="150" y="102"/>
                        <a:pt x="152" y="109"/>
                        <a:pt x="151" y="115"/>
                      </a:cubicBezTo>
                      <a:cubicBezTo>
                        <a:pt x="145" y="115"/>
                        <a:pt x="145" y="115"/>
                        <a:pt x="145" y="115"/>
                      </a:cubicBezTo>
                      <a:cubicBezTo>
                        <a:pt x="150" y="127"/>
                        <a:pt x="151" y="111"/>
                        <a:pt x="156" y="114"/>
                      </a:cubicBezTo>
                      <a:cubicBezTo>
                        <a:pt x="158" y="122"/>
                        <a:pt x="146" y="136"/>
                        <a:pt x="147" y="149"/>
                      </a:cubicBezTo>
                      <a:cubicBezTo>
                        <a:pt x="146" y="136"/>
                        <a:pt x="139" y="124"/>
                        <a:pt x="133" y="114"/>
                      </a:cubicBezTo>
                      <a:cubicBezTo>
                        <a:pt x="123" y="139"/>
                        <a:pt x="106" y="110"/>
                        <a:pt x="92" y="104"/>
                      </a:cubicBezTo>
                      <a:cubicBezTo>
                        <a:pt x="98" y="124"/>
                        <a:pt x="108" y="132"/>
                        <a:pt x="117" y="148"/>
                      </a:cubicBezTo>
                      <a:cubicBezTo>
                        <a:pt x="106" y="168"/>
                        <a:pt x="79" y="148"/>
                        <a:pt x="76" y="142"/>
                      </a:cubicBezTo>
                      <a:cubicBezTo>
                        <a:pt x="84" y="160"/>
                        <a:pt x="101" y="179"/>
                        <a:pt x="107" y="189"/>
                      </a:cubicBezTo>
                      <a:cubicBezTo>
                        <a:pt x="86" y="175"/>
                        <a:pt x="79" y="178"/>
                        <a:pt x="62" y="165"/>
                      </a:cubicBezTo>
                      <a:cubicBezTo>
                        <a:pt x="50" y="180"/>
                        <a:pt x="65" y="183"/>
                        <a:pt x="73" y="190"/>
                      </a:cubicBezTo>
                      <a:cubicBezTo>
                        <a:pt x="71" y="186"/>
                        <a:pt x="69" y="179"/>
                        <a:pt x="74" y="178"/>
                      </a:cubicBezTo>
                      <a:cubicBezTo>
                        <a:pt x="72" y="195"/>
                        <a:pt x="104" y="193"/>
                        <a:pt x="118" y="202"/>
                      </a:cubicBezTo>
                      <a:cubicBezTo>
                        <a:pt x="110" y="214"/>
                        <a:pt x="106" y="236"/>
                        <a:pt x="90" y="237"/>
                      </a:cubicBezTo>
                      <a:cubicBezTo>
                        <a:pt x="107" y="237"/>
                        <a:pt x="107" y="237"/>
                        <a:pt x="107" y="237"/>
                      </a:cubicBezTo>
                      <a:cubicBezTo>
                        <a:pt x="111" y="252"/>
                        <a:pt x="96" y="245"/>
                        <a:pt x="89" y="247"/>
                      </a:cubicBezTo>
                      <a:cubicBezTo>
                        <a:pt x="103" y="253"/>
                        <a:pt x="123" y="246"/>
                        <a:pt x="129" y="272"/>
                      </a:cubicBezTo>
                      <a:cubicBezTo>
                        <a:pt x="96" y="267"/>
                        <a:pt x="126" y="294"/>
                        <a:pt x="96" y="293"/>
                      </a:cubicBezTo>
                      <a:cubicBezTo>
                        <a:pt x="98" y="305"/>
                        <a:pt x="114" y="311"/>
                        <a:pt x="111" y="323"/>
                      </a:cubicBezTo>
                      <a:cubicBezTo>
                        <a:pt x="94" y="336"/>
                        <a:pt x="70" y="304"/>
                        <a:pt x="75" y="297"/>
                      </a:cubicBezTo>
                      <a:cubicBezTo>
                        <a:pt x="75" y="279"/>
                        <a:pt x="89" y="299"/>
                        <a:pt x="89" y="292"/>
                      </a:cubicBezTo>
                      <a:cubicBezTo>
                        <a:pt x="80" y="276"/>
                        <a:pt x="80" y="276"/>
                        <a:pt x="80" y="276"/>
                      </a:cubicBezTo>
                      <a:cubicBezTo>
                        <a:pt x="74" y="285"/>
                        <a:pt x="66" y="302"/>
                        <a:pt x="53" y="300"/>
                      </a:cubicBezTo>
                      <a:cubicBezTo>
                        <a:pt x="59" y="317"/>
                        <a:pt x="67" y="287"/>
                        <a:pt x="75" y="305"/>
                      </a:cubicBezTo>
                      <a:cubicBezTo>
                        <a:pt x="67" y="316"/>
                        <a:pt x="67" y="316"/>
                        <a:pt x="67" y="316"/>
                      </a:cubicBezTo>
                      <a:cubicBezTo>
                        <a:pt x="75" y="334"/>
                        <a:pt x="90" y="313"/>
                        <a:pt x="94" y="336"/>
                      </a:cubicBezTo>
                      <a:cubicBezTo>
                        <a:pt x="79" y="320"/>
                        <a:pt x="94" y="362"/>
                        <a:pt x="72" y="360"/>
                      </a:cubicBezTo>
                      <a:cubicBezTo>
                        <a:pt x="86" y="361"/>
                        <a:pt x="86" y="372"/>
                        <a:pt x="87" y="383"/>
                      </a:cubicBezTo>
                      <a:cubicBezTo>
                        <a:pt x="87" y="394"/>
                        <a:pt x="86" y="406"/>
                        <a:pt x="97" y="408"/>
                      </a:cubicBezTo>
                      <a:cubicBezTo>
                        <a:pt x="103" y="396"/>
                        <a:pt x="103" y="396"/>
                        <a:pt x="103" y="396"/>
                      </a:cubicBezTo>
                      <a:cubicBezTo>
                        <a:pt x="91" y="399"/>
                        <a:pt x="91" y="399"/>
                        <a:pt x="91" y="399"/>
                      </a:cubicBezTo>
                      <a:cubicBezTo>
                        <a:pt x="91" y="385"/>
                        <a:pt x="83" y="373"/>
                        <a:pt x="88" y="359"/>
                      </a:cubicBezTo>
                      <a:cubicBezTo>
                        <a:pt x="98" y="370"/>
                        <a:pt x="111" y="356"/>
                        <a:pt x="120" y="369"/>
                      </a:cubicBezTo>
                      <a:cubicBezTo>
                        <a:pt x="136" y="393"/>
                        <a:pt x="105" y="375"/>
                        <a:pt x="105" y="378"/>
                      </a:cubicBezTo>
                      <a:cubicBezTo>
                        <a:pt x="120" y="398"/>
                        <a:pt x="120" y="398"/>
                        <a:pt x="120" y="398"/>
                      </a:cubicBezTo>
                      <a:cubicBezTo>
                        <a:pt x="132" y="385"/>
                        <a:pt x="132" y="385"/>
                        <a:pt x="132" y="385"/>
                      </a:cubicBezTo>
                      <a:cubicBezTo>
                        <a:pt x="136" y="400"/>
                        <a:pt x="137" y="421"/>
                        <a:pt x="135" y="442"/>
                      </a:cubicBezTo>
                      <a:cubicBezTo>
                        <a:pt x="119" y="472"/>
                        <a:pt x="120" y="438"/>
                        <a:pt x="105" y="459"/>
                      </a:cubicBezTo>
                      <a:cubicBezTo>
                        <a:pt x="110" y="469"/>
                        <a:pt x="117" y="467"/>
                        <a:pt x="115" y="481"/>
                      </a:cubicBezTo>
                      <a:cubicBezTo>
                        <a:pt x="123" y="474"/>
                        <a:pt x="112" y="468"/>
                        <a:pt x="113" y="462"/>
                      </a:cubicBezTo>
                      <a:cubicBezTo>
                        <a:pt x="130" y="456"/>
                        <a:pt x="121" y="488"/>
                        <a:pt x="137" y="486"/>
                      </a:cubicBezTo>
                      <a:cubicBezTo>
                        <a:pt x="130" y="492"/>
                        <a:pt x="123" y="491"/>
                        <a:pt x="116" y="486"/>
                      </a:cubicBezTo>
                      <a:cubicBezTo>
                        <a:pt x="123" y="510"/>
                        <a:pt x="120" y="532"/>
                        <a:pt x="98" y="541"/>
                      </a:cubicBezTo>
                      <a:cubicBezTo>
                        <a:pt x="119" y="551"/>
                        <a:pt x="119" y="551"/>
                        <a:pt x="119" y="551"/>
                      </a:cubicBezTo>
                      <a:cubicBezTo>
                        <a:pt x="111" y="592"/>
                        <a:pt x="100" y="524"/>
                        <a:pt x="87" y="557"/>
                      </a:cubicBezTo>
                      <a:cubicBezTo>
                        <a:pt x="85" y="571"/>
                        <a:pt x="85" y="585"/>
                        <a:pt x="94" y="591"/>
                      </a:cubicBezTo>
                      <a:cubicBezTo>
                        <a:pt x="94" y="579"/>
                        <a:pt x="94" y="579"/>
                        <a:pt x="94" y="579"/>
                      </a:cubicBezTo>
                      <a:cubicBezTo>
                        <a:pt x="106" y="589"/>
                        <a:pt x="114" y="588"/>
                        <a:pt x="121" y="603"/>
                      </a:cubicBezTo>
                      <a:cubicBezTo>
                        <a:pt x="119" y="613"/>
                        <a:pt x="105" y="608"/>
                        <a:pt x="116" y="620"/>
                      </a:cubicBezTo>
                      <a:cubicBezTo>
                        <a:pt x="107" y="646"/>
                        <a:pt x="92" y="637"/>
                        <a:pt x="77" y="629"/>
                      </a:cubicBezTo>
                      <a:cubicBezTo>
                        <a:pt x="78" y="640"/>
                        <a:pt x="78" y="654"/>
                        <a:pt x="86" y="656"/>
                      </a:cubicBezTo>
                      <a:cubicBezTo>
                        <a:pt x="81" y="656"/>
                        <a:pt x="72" y="654"/>
                        <a:pt x="66" y="648"/>
                      </a:cubicBezTo>
                      <a:cubicBezTo>
                        <a:pt x="88" y="626"/>
                        <a:pt x="45" y="639"/>
                        <a:pt x="68" y="630"/>
                      </a:cubicBezTo>
                      <a:cubicBezTo>
                        <a:pt x="69" y="626"/>
                        <a:pt x="69" y="626"/>
                        <a:pt x="69" y="626"/>
                      </a:cubicBezTo>
                      <a:cubicBezTo>
                        <a:pt x="67" y="625"/>
                        <a:pt x="66" y="625"/>
                        <a:pt x="65" y="624"/>
                      </a:cubicBezTo>
                      <a:cubicBezTo>
                        <a:pt x="60" y="633"/>
                        <a:pt x="53" y="633"/>
                        <a:pt x="47" y="631"/>
                      </a:cubicBezTo>
                      <a:cubicBezTo>
                        <a:pt x="56" y="640"/>
                        <a:pt x="56" y="640"/>
                        <a:pt x="56" y="640"/>
                      </a:cubicBezTo>
                      <a:cubicBezTo>
                        <a:pt x="37" y="646"/>
                        <a:pt x="37" y="646"/>
                        <a:pt x="37" y="646"/>
                      </a:cubicBezTo>
                      <a:cubicBezTo>
                        <a:pt x="34" y="654"/>
                        <a:pt x="51" y="660"/>
                        <a:pt x="39" y="664"/>
                      </a:cubicBezTo>
                      <a:cubicBezTo>
                        <a:pt x="22" y="676"/>
                        <a:pt x="13" y="646"/>
                        <a:pt x="6" y="675"/>
                      </a:cubicBezTo>
                      <a:cubicBezTo>
                        <a:pt x="0" y="707"/>
                        <a:pt x="32" y="706"/>
                        <a:pt x="27" y="727"/>
                      </a:cubicBezTo>
                      <a:cubicBezTo>
                        <a:pt x="33" y="725"/>
                        <a:pt x="32" y="720"/>
                        <a:pt x="33" y="713"/>
                      </a:cubicBezTo>
                      <a:cubicBezTo>
                        <a:pt x="42" y="720"/>
                        <a:pt x="49" y="708"/>
                        <a:pt x="56" y="720"/>
                      </a:cubicBezTo>
                      <a:cubicBezTo>
                        <a:pt x="38" y="727"/>
                        <a:pt x="39" y="749"/>
                        <a:pt x="39" y="767"/>
                      </a:cubicBezTo>
                      <a:cubicBezTo>
                        <a:pt x="30" y="762"/>
                        <a:pt x="20" y="773"/>
                        <a:pt x="15" y="768"/>
                      </a:cubicBezTo>
                      <a:cubicBezTo>
                        <a:pt x="17" y="777"/>
                        <a:pt x="19" y="785"/>
                        <a:pt x="27" y="789"/>
                      </a:cubicBezTo>
                      <a:cubicBezTo>
                        <a:pt x="41" y="753"/>
                        <a:pt x="41" y="824"/>
                        <a:pt x="59" y="796"/>
                      </a:cubicBezTo>
                      <a:cubicBezTo>
                        <a:pt x="58" y="824"/>
                        <a:pt x="42" y="829"/>
                        <a:pt x="32" y="846"/>
                      </a:cubicBezTo>
                      <a:cubicBezTo>
                        <a:pt x="27" y="845"/>
                        <a:pt x="22" y="814"/>
                        <a:pt x="14" y="838"/>
                      </a:cubicBezTo>
                      <a:cubicBezTo>
                        <a:pt x="32" y="867"/>
                        <a:pt x="40" y="834"/>
                        <a:pt x="61" y="856"/>
                      </a:cubicBezTo>
                      <a:cubicBezTo>
                        <a:pt x="68" y="839"/>
                        <a:pt x="68" y="839"/>
                        <a:pt x="68" y="839"/>
                      </a:cubicBezTo>
                      <a:cubicBezTo>
                        <a:pt x="90" y="837"/>
                        <a:pt x="73" y="870"/>
                        <a:pt x="77" y="874"/>
                      </a:cubicBezTo>
                      <a:cubicBezTo>
                        <a:pt x="72" y="885"/>
                        <a:pt x="71" y="859"/>
                        <a:pt x="56" y="869"/>
                      </a:cubicBezTo>
                      <a:cubicBezTo>
                        <a:pt x="51" y="886"/>
                        <a:pt x="65" y="894"/>
                        <a:pt x="56" y="904"/>
                      </a:cubicBezTo>
                      <a:cubicBezTo>
                        <a:pt x="41" y="894"/>
                        <a:pt x="47" y="901"/>
                        <a:pt x="34" y="889"/>
                      </a:cubicBezTo>
                      <a:cubicBezTo>
                        <a:pt x="33" y="927"/>
                        <a:pt x="16" y="886"/>
                        <a:pt x="6" y="915"/>
                      </a:cubicBezTo>
                      <a:cubicBezTo>
                        <a:pt x="9" y="925"/>
                        <a:pt x="22" y="919"/>
                        <a:pt x="18" y="934"/>
                      </a:cubicBezTo>
                      <a:cubicBezTo>
                        <a:pt x="35" y="926"/>
                        <a:pt x="40" y="927"/>
                        <a:pt x="41" y="903"/>
                      </a:cubicBezTo>
                      <a:cubicBezTo>
                        <a:pt x="65" y="912"/>
                        <a:pt x="35" y="934"/>
                        <a:pt x="49" y="952"/>
                      </a:cubicBezTo>
                      <a:cubicBezTo>
                        <a:pt x="51" y="938"/>
                        <a:pt x="53" y="948"/>
                        <a:pt x="50" y="933"/>
                      </a:cubicBezTo>
                      <a:cubicBezTo>
                        <a:pt x="70" y="931"/>
                        <a:pt x="73" y="926"/>
                        <a:pt x="91" y="940"/>
                      </a:cubicBezTo>
                      <a:cubicBezTo>
                        <a:pt x="86" y="924"/>
                        <a:pt x="65" y="917"/>
                        <a:pt x="72" y="894"/>
                      </a:cubicBezTo>
                      <a:cubicBezTo>
                        <a:pt x="92" y="888"/>
                        <a:pt x="86" y="922"/>
                        <a:pt x="113" y="923"/>
                      </a:cubicBezTo>
                      <a:cubicBezTo>
                        <a:pt x="125" y="935"/>
                        <a:pt x="114" y="962"/>
                        <a:pt x="104" y="974"/>
                      </a:cubicBezTo>
                      <a:cubicBezTo>
                        <a:pt x="120" y="996"/>
                        <a:pt x="119" y="1023"/>
                        <a:pt x="142" y="1041"/>
                      </a:cubicBezTo>
                      <a:cubicBezTo>
                        <a:pt x="134" y="1057"/>
                        <a:pt x="156" y="1097"/>
                        <a:pt x="148" y="1127"/>
                      </a:cubicBezTo>
                      <a:cubicBezTo>
                        <a:pt x="137" y="1131"/>
                        <a:pt x="140" y="1161"/>
                        <a:pt x="129" y="1146"/>
                      </a:cubicBezTo>
                      <a:cubicBezTo>
                        <a:pt x="132" y="1152"/>
                        <a:pt x="134" y="1171"/>
                        <a:pt x="143" y="1166"/>
                      </a:cubicBezTo>
                      <a:cubicBezTo>
                        <a:pt x="140" y="1163"/>
                        <a:pt x="143" y="1160"/>
                        <a:pt x="142" y="1155"/>
                      </a:cubicBezTo>
                      <a:cubicBezTo>
                        <a:pt x="157" y="1160"/>
                        <a:pt x="157" y="1160"/>
                        <a:pt x="157" y="1160"/>
                      </a:cubicBezTo>
                      <a:cubicBezTo>
                        <a:pt x="150" y="1175"/>
                        <a:pt x="168" y="1191"/>
                        <a:pt x="159" y="1205"/>
                      </a:cubicBezTo>
                      <a:cubicBezTo>
                        <a:pt x="148" y="1209"/>
                        <a:pt x="152" y="1179"/>
                        <a:pt x="139" y="1188"/>
                      </a:cubicBezTo>
                      <a:cubicBezTo>
                        <a:pt x="160" y="1202"/>
                        <a:pt x="168" y="1256"/>
                        <a:pt x="158" y="1273"/>
                      </a:cubicBezTo>
                      <a:cubicBezTo>
                        <a:pt x="155" y="1285"/>
                        <a:pt x="137" y="1286"/>
                        <a:pt x="135" y="1290"/>
                      </a:cubicBezTo>
                      <a:cubicBezTo>
                        <a:pt x="136" y="1310"/>
                        <a:pt x="136" y="1310"/>
                        <a:pt x="136" y="1310"/>
                      </a:cubicBezTo>
                      <a:cubicBezTo>
                        <a:pt x="130" y="1312"/>
                        <a:pt x="123" y="1312"/>
                        <a:pt x="115" y="1316"/>
                      </a:cubicBezTo>
                      <a:cubicBezTo>
                        <a:pt x="111" y="1325"/>
                        <a:pt x="117" y="1332"/>
                        <a:pt x="120" y="1338"/>
                      </a:cubicBezTo>
                      <a:cubicBezTo>
                        <a:pt x="108" y="1363"/>
                        <a:pt x="93" y="1349"/>
                        <a:pt x="82" y="1336"/>
                      </a:cubicBezTo>
                      <a:cubicBezTo>
                        <a:pt x="88" y="1321"/>
                        <a:pt x="88" y="1321"/>
                        <a:pt x="88" y="1321"/>
                      </a:cubicBezTo>
                      <a:cubicBezTo>
                        <a:pt x="80" y="1311"/>
                        <a:pt x="84" y="1296"/>
                        <a:pt x="67" y="1304"/>
                      </a:cubicBezTo>
                      <a:cubicBezTo>
                        <a:pt x="69" y="1312"/>
                        <a:pt x="76" y="1311"/>
                        <a:pt x="80" y="1314"/>
                      </a:cubicBezTo>
                      <a:cubicBezTo>
                        <a:pt x="70" y="1322"/>
                        <a:pt x="70" y="1322"/>
                        <a:pt x="70" y="1322"/>
                      </a:cubicBezTo>
                      <a:cubicBezTo>
                        <a:pt x="77" y="1331"/>
                        <a:pt x="80" y="1355"/>
                        <a:pt x="93" y="1353"/>
                      </a:cubicBezTo>
                      <a:cubicBezTo>
                        <a:pt x="83" y="1370"/>
                        <a:pt x="94" y="1390"/>
                        <a:pt x="83" y="1405"/>
                      </a:cubicBezTo>
                      <a:cubicBezTo>
                        <a:pt x="92" y="1394"/>
                        <a:pt x="96" y="1408"/>
                        <a:pt x="106" y="1405"/>
                      </a:cubicBezTo>
                      <a:cubicBezTo>
                        <a:pt x="111" y="1387"/>
                        <a:pt x="111" y="1387"/>
                        <a:pt x="111" y="1387"/>
                      </a:cubicBezTo>
                      <a:cubicBezTo>
                        <a:pt x="114" y="1402"/>
                        <a:pt x="123" y="1423"/>
                        <a:pt x="114" y="1437"/>
                      </a:cubicBezTo>
                      <a:cubicBezTo>
                        <a:pt x="106" y="1435"/>
                        <a:pt x="103" y="1434"/>
                        <a:pt x="95" y="1441"/>
                      </a:cubicBezTo>
                      <a:cubicBezTo>
                        <a:pt x="106" y="1431"/>
                        <a:pt x="109" y="1467"/>
                        <a:pt x="123" y="1446"/>
                      </a:cubicBezTo>
                      <a:cubicBezTo>
                        <a:pt x="119" y="1438"/>
                        <a:pt x="118" y="1431"/>
                        <a:pt x="119" y="1420"/>
                      </a:cubicBezTo>
                      <a:cubicBezTo>
                        <a:pt x="137" y="1414"/>
                        <a:pt x="138" y="1430"/>
                        <a:pt x="148" y="1440"/>
                      </a:cubicBezTo>
                      <a:cubicBezTo>
                        <a:pt x="152" y="1451"/>
                        <a:pt x="156" y="1473"/>
                        <a:pt x="162" y="1489"/>
                      </a:cubicBezTo>
                      <a:cubicBezTo>
                        <a:pt x="158" y="1498"/>
                        <a:pt x="138" y="1501"/>
                        <a:pt x="149" y="1518"/>
                      </a:cubicBezTo>
                      <a:cubicBezTo>
                        <a:pt x="166" y="1497"/>
                        <a:pt x="176" y="1538"/>
                        <a:pt x="193" y="1544"/>
                      </a:cubicBezTo>
                      <a:cubicBezTo>
                        <a:pt x="185" y="1560"/>
                        <a:pt x="207" y="1570"/>
                        <a:pt x="193" y="1583"/>
                      </a:cubicBezTo>
                      <a:cubicBezTo>
                        <a:pt x="187" y="1576"/>
                        <a:pt x="188" y="1552"/>
                        <a:pt x="175" y="1545"/>
                      </a:cubicBezTo>
                      <a:cubicBezTo>
                        <a:pt x="163" y="1544"/>
                        <a:pt x="143" y="1549"/>
                        <a:pt x="137" y="1525"/>
                      </a:cubicBezTo>
                      <a:cubicBezTo>
                        <a:pt x="130" y="1554"/>
                        <a:pt x="147" y="1542"/>
                        <a:pt x="152" y="1556"/>
                      </a:cubicBezTo>
                      <a:cubicBezTo>
                        <a:pt x="150" y="1546"/>
                        <a:pt x="150" y="1546"/>
                        <a:pt x="150" y="1546"/>
                      </a:cubicBezTo>
                      <a:cubicBezTo>
                        <a:pt x="155" y="1551"/>
                        <a:pt x="165" y="1542"/>
                        <a:pt x="165" y="1551"/>
                      </a:cubicBezTo>
                      <a:cubicBezTo>
                        <a:pt x="159" y="1585"/>
                        <a:pt x="146" y="1591"/>
                        <a:pt x="130" y="1613"/>
                      </a:cubicBezTo>
                      <a:cubicBezTo>
                        <a:pt x="139" y="1608"/>
                        <a:pt x="147" y="1619"/>
                        <a:pt x="147" y="1624"/>
                      </a:cubicBezTo>
                      <a:cubicBezTo>
                        <a:pt x="136" y="1646"/>
                        <a:pt x="121" y="1623"/>
                        <a:pt x="103" y="1637"/>
                      </a:cubicBezTo>
                      <a:cubicBezTo>
                        <a:pt x="114" y="1645"/>
                        <a:pt x="110" y="1659"/>
                        <a:pt x="119" y="1655"/>
                      </a:cubicBezTo>
                      <a:cubicBezTo>
                        <a:pt x="119" y="1663"/>
                        <a:pt x="114" y="1659"/>
                        <a:pt x="111" y="1665"/>
                      </a:cubicBezTo>
                      <a:cubicBezTo>
                        <a:pt x="121" y="1671"/>
                        <a:pt x="126" y="1678"/>
                        <a:pt x="126" y="1690"/>
                      </a:cubicBezTo>
                      <a:cubicBezTo>
                        <a:pt x="121" y="1688"/>
                        <a:pt x="113" y="1686"/>
                        <a:pt x="116" y="1675"/>
                      </a:cubicBezTo>
                      <a:cubicBezTo>
                        <a:pt x="111" y="1688"/>
                        <a:pt x="92" y="1692"/>
                        <a:pt x="82" y="1686"/>
                      </a:cubicBezTo>
                      <a:cubicBezTo>
                        <a:pt x="90" y="1665"/>
                        <a:pt x="90" y="1665"/>
                        <a:pt x="90" y="1665"/>
                      </a:cubicBezTo>
                      <a:cubicBezTo>
                        <a:pt x="78" y="1655"/>
                        <a:pt x="84" y="1685"/>
                        <a:pt x="72" y="1684"/>
                      </a:cubicBezTo>
                      <a:cubicBezTo>
                        <a:pt x="69" y="1674"/>
                        <a:pt x="77" y="1667"/>
                        <a:pt x="74" y="1661"/>
                      </a:cubicBezTo>
                      <a:cubicBezTo>
                        <a:pt x="60" y="1667"/>
                        <a:pt x="73" y="1686"/>
                        <a:pt x="74" y="1696"/>
                      </a:cubicBezTo>
                      <a:cubicBezTo>
                        <a:pt x="71" y="1713"/>
                        <a:pt x="58" y="1707"/>
                        <a:pt x="51" y="1707"/>
                      </a:cubicBezTo>
                      <a:cubicBezTo>
                        <a:pt x="71" y="1736"/>
                        <a:pt x="76" y="1674"/>
                        <a:pt x="95" y="1702"/>
                      </a:cubicBezTo>
                      <a:cubicBezTo>
                        <a:pt x="110" y="1712"/>
                        <a:pt x="107" y="1738"/>
                        <a:pt x="110" y="1756"/>
                      </a:cubicBezTo>
                      <a:cubicBezTo>
                        <a:pt x="127" y="1741"/>
                        <a:pt x="134" y="1759"/>
                        <a:pt x="140" y="1777"/>
                      </a:cubicBezTo>
                      <a:cubicBezTo>
                        <a:pt x="141" y="1753"/>
                        <a:pt x="160" y="1772"/>
                        <a:pt x="149" y="1743"/>
                      </a:cubicBezTo>
                      <a:cubicBezTo>
                        <a:pt x="163" y="1743"/>
                        <a:pt x="163" y="1743"/>
                        <a:pt x="163" y="1743"/>
                      </a:cubicBezTo>
                      <a:cubicBezTo>
                        <a:pt x="162" y="1755"/>
                        <a:pt x="156" y="1769"/>
                        <a:pt x="155" y="1781"/>
                      </a:cubicBezTo>
                      <a:cubicBezTo>
                        <a:pt x="152" y="1779"/>
                        <a:pt x="149" y="1781"/>
                        <a:pt x="146" y="1777"/>
                      </a:cubicBezTo>
                      <a:cubicBezTo>
                        <a:pt x="152" y="1814"/>
                        <a:pt x="152" y="1814"/>
                        <a:pt x="152" y="1814"/>
                      </a:cubicBezTo>
                      <a:cubicBezTo>
                        <a:pt x="143" y="1810"/>
                        <a:pt x="143" y="1810"/>
                        <a:pt x="143" y="1810"/>
                      </a:cubicBezTo>
                      <a:cubicBezTo>
                        <a:pt x="140" y="1832"/>
                        <a:pt x="129" y="1860"/>
                        <a:pt x="134" y="1873"/>
                      </a:cubicBezTo>
                      <a:cubicBezTo>
                        <a:pt x="133" y="1862"/>
                        <a:pt x="147" y="1853"/>
                        <a:pt x="151" y="1865"/>
                      </a:cubicBezTo>
                      <a:cubicBezTo>
                        <a:pt x="156" y="1871"/>
                        <a:pt x="163" y="1883"/>
                        <a:pt x="161" y="1894"/>
                      </a:cubicBezTo>
                      <a:cubicBezTo>
                        <a:pt x="145" y="1899"/>
                        <a:pt x="145" y="1937"/>
                        <a:pt x="129" y="1912"/>
                      </a:cubicBezTo>
                      <a:cubicBezTo>
                        <a:pt x="137" y="1944"/>
                        <a:pt x="140" y="1932"/>
                        <a:pt x="149" y="1963"/>
                      </a:cubicBezTo>
                      <a:cubicBezTo>
                        <a:pt x="145" y="1943"/>
                        <a:pt x="145" y="1943"/>
                        <a:pt x="145" y="1943"/>
                      </a:cubicBezTo>
                      <a:cubicBezTo>
                        <a:pt x="158" y="1940"/>
                        <a:pt x="179" y="1958"/>
                        <a:pt x="187" y="1939"/>
                      </a:cubicBezTo>
                      <a:cubicBezTo>
                        <a:pt x="195" y="1961"/>
                        <a:pt x="218" y="1947"/>
                        <a:pt x="220" y="1978"/>
                      </a:cubicBezTo>
                      <a:cubicBezTo>
                        <a:pt x="212" y="1990"/>
                        <a:pt x="194" y="1974"/>
                        <a:pt x="191" y="1956"/>
                      </a:cubicBezTo>
                      <a:cubicBezTo>
                        <a:pt x="190" y="1965"/>
                        <a:pt x="183" y="1973"/>
                        <a:pt x="192" y="1982"/>
                      </a:cubicBezTo>
                      <a:cubicBezTo>
                        <a:pt x="181" y="1988"/>
                        <a:pt x="173" y="1965"/>
                        <a:pt x="169" y="1966"/>
                      </a:cubicBezTo>
                      <a:cubicBezTo>
                        <a:pt x="168" y="1981"/>
                        <a:pt x="176" y="1966"/>
                        <a:pt x="179" y="1981"/>
                      </a:cubicBezTo>
                      <a:cubicBezTo>
                        <a:pt x="193" y="2007"/>
                        <a:pt x="158" y="1996"/>
                        <a:pt x="166" y="2021"/>
                      </a:cubicBezTo>
                      <a:cubicBezTo>
                        <a:pt x="166" y="2016"/>
                        <a:pt x="170" y="2006"/>
                        <a:pt x="176" y="2013"/>
                      </a:cubicBezTo>
                      <a:cubicBezTo>
                        <a:pt x="175" y="2046"/>
                        <a:pt x="188" y="2032"/>
                        <a:pt x="194" y="2056"/>
                      </a:cubicBezTo>
                      <a:cubicBezTo>
                        <a:pt x="175" y="2069"/>
                        <a:pt x="155" y="2063"/>
                        <a:pt x="151" y="2085"/>
                      </a:cubicBezTo>
                      <a:cubicBezTo>
                        <a:pt x="151" y="2072"/>
                        <a:pt x="151" y="2072"/>
                        <a:pt x="151" y="2072"/>
                      </a:cubicBezTo>
                      <a:cubicBezTo>
                        <a:pt x="142" y="2081"/>
                        <a:pt x="137" y="2090"/>
                        <a:pt x="137" y="2099"/>
                      </a:cubicBezTo>
                      <a:cubicBezTo>
                        <a:pt x="152" y="2145"/>
                        <a:pt x="179" y="2183"/>
                        <a:pt x="193" y="2230"/>
                      </a:cubicBezTo>
                      <a:cubicBezTo>
                        <a:pt x="189" y="2213"/>
                        <a:pt x="189" y="2213"/>
                        <a:pt x="189" y="2213"/>
                      </a:cubicBezTo>
                      <a:cubicBezTo>
                        <a:pt x="195" y="2208"/>
                        <a:pt x="196" y="2227"/>
                        <a:pt x="203" y="2227"/>
                      </a:cubicBezTo>
                      <a:cubicBezTo>
                        <a:pt x="195" y="2237"/>
                        <a:pt x="195" y="2237"/>
                        <a:pt x="195" y="2237"/>
                      </a:cubicBezTo>
                      <a:cubicBezTo>
                        <a:pt x="208" y="2240"/>
                        <a:pt x="208" y="2214"/>
                        <a:pt x="221" y="2221"/>
                      </a:cubicBezTo>
                      <a:cubicBezTo>
                        <a:pt x="219" y="2222"/>
                        <a:pt x="219" y="2225"/>
                        <a:pt x="220" y="2227"/>
                      </a:cubicBezTo>
                      <a:cubicBezTo>
                        <a:pt x="224" y="2218"/>
                        <a:pt x="224" y="2218"/>
                        <a:pt x="224" y="2218"/>
                      </a:cubicBezTo>
                      <a:cubicBezTo>
                        <a:pt x="219" y="2240"/>
                        <a:pt x="243" y="2257"/>
                        <a:pt x="221" y="2273"/>
                      </a:cubicBezTo>
                      <a:cubicBezTo>
                        <a:pt x="219" y="2232"/>
                        <a:pt x="184" y="2264"/>
                        <a:pt x="177" y="2228"/>
                      </a:cubicBezTo>
                      <a:cubicBezTo>
                        <a:pt x="179" y="2244"/>
                        <a:pt x="161" y="2228"/>
                        <a:pt x="156" y="2230"/>
                      </a:cubicBezTo>
                      <a:cubicBezTo>
                        <a:pt x="153" y="2242"/>
                        <a:pt x="166" y="2236"/>
                        <a:pt x="161" y="2249"/>
                      </a:cubicBezTo>
                      <a:cubicBezTo>
                        <a:pt x="152" y="2248"/>
                        <a:pt x="143" y="2220"/>
                        <a:pt x="136" y="2232"/>
                      </a:cubicBezTo>
                      <a:cubicBezTo>
                        <a:pt x="151" y="2234"/>
                        <a:pt x="148" y="2246"/>
                        <a:pt x="158" y="2252"/>
                      </a:cubicBezTo>
                      <a:cubicBezTo>
                        <a:pt x="154" y="2261"/>
                        <a:pt x="148" y="2251"/>
                        <a:pt x="144" y="2255"/>
                      </a:cubicBezTo>
                      <a:cubicBezTo>
                        <a:pt x="144" y="2261"/>
                        <a:pt x="151" y="2264"/>
                        <a:pt x="149" y="2269"/>
                      </a:cubicBezTo>
                      <a:cubicBezTo>
                        <a:pt x="140" y="2265"/>
                        <a:pt x="140" y="2265"/>
                        <a:pt x="140" y="2265"/>
                      </a:cubicBezTo>
                      <a:cubicBezTo>
                        <a:pt x="126" y="2292"/>
                        <a:pt x="153" y="2273"/>
                        <a:pt x="149" y="2304"/>
                      </a:cubicBezTo>
                      <a:cubicBezTo>
                        <a:pt x="161" y="2305"/>
                        <a:pt x="158" y="2296"/>
                        <a:pt x="156" y="2283"/>
                      </a:cubicBezTo>
                      <a:cubicBezTo>
                        <a:pt x="183" y="2277"/>
                        <a:pt x="185" y="2323"/>
                        <a:pt x="214" y="2321"/>
                      </a:cubicBezTo>
                      <a:cubicBezTo>
                        <a:pt x="218" y="2350"/>
                        <a:pt x="203" y="2313"/>
                        <a:pt x="195" y="2337"/>
                      </a:cubicBezTo>
                      <a:cubicBezTo>
                        <a:pt x="176" y="2351"/>
                        <a:pt x="176" y="2319"/>
                        <a:pt x="163" y="2312"/>
                      </a:cubicBezTo>
                      <a:cubicBezTo>
                        <a:pt x="151" y="2338"/>
                        <a:pt x="151" y="2338"/>
                        <a:pt x="151" y="2338"/>
                      </a:cubicBezTo>
                      <a:cubicBezTo>
                        <a:pt x="127" y="2329"/>
                        <a:pt x="135" y="2313"/>
                        <a:pt x="114" y="2308"/>
                      </a:cubicBezTo>
                      <a:cubicBezTo>
                        <a:pt x="112" y="2327"/>
                        <a:pt x="118" y="2325"/>
                        <a:pt x="126" y="2344"/>
                      </a:cubicBezTo>
                      <a:cubicBezTo>
                        <a:pt x="145" y="2314"/>
                        <a:pt x="141" y="2358"/>
                        <a:pt x="164" y="2341"/>
                      </a:cubicBezTo>
                      <a:cubicBezTo>
                        <a:pt x="158" y="2355"/>
                        <a:pt x="153" y="2351"/>
                        <a:pt x="153" y="2372"/>
                      </a:cubicBezTo>
                      <a:cubicBezTo>
                        <a:pt x="148" y="2358"/>
                        <a:pt x="133" y="2371"/>
                        <a:pt x="133" y="2353"/>
                      </a:cubicBezTo>
                      <a:cubicBezTo>
                        <a:pt x="135" y="2381"/>
                        <a:pt x="140" y="2374"/>
                        <a:pt x="141" y="2402"/>
                      </a:cubicBezTo>
                      <a:cubicBezTo>
                        <a:pt x="158" y="2411"/>
                        <a:pt x="163" y="2374"/>
                        <a:pt x="175" y="2408"/>
                      </a:cubicBezTo>
                      <a:cubicBezTo>
                        <a:pt x="175" y="2416"/>
                        <a:pt x="168" y="2414"/>
                        <a:pt x="169" y="2410"/>
                      </a:cubicBezTo>
                      <a:cubicBezTo>
                        <a:pt x="162" y="2434"/>
                        <a:pt x="189" y="2405"/>
                        <a:pt x="198" y="2421"/>
                      </a:cubicBezTo>
                      <a:cubicBezTo>
                        <a:pt x="200" y="2431"/>
                        <a:pt x="193" y="2435"/>
                        <a:pt x="189" y="2430"/>
                      </a:cubicBezTo>
                      <a:cubicBezTo>
                        <a:pt x="190" y="2432"/>
                        <a:pt x="191" y="2434"/>
                        <a:pt x="192" y="2435"/>
                      </a:cubicBezTo>
                      <a:cubicBezTo>
                        <a:pt x="350" y="2435"/>
                        <a:pt x="350" y="2435"/>
                        <a:pt x="350" y="2435"/>
                      </a:cubicBezTo>
                      <a:cubicBezTo>
                        <a:pt x="339" y="2429"/>
                        <a:pt x="327" y="2426"/>
                        <a:pt x="318" y="2418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56" name="Freeform 555"/>
                <p:cNvSpPr>
                  <a:spLocks/>
                </p:cNvSpPr>
                <p:nvPr/>
              </p:nvSpPr>
              <p:spPr bwMode="auto">
                <a:xfrm>
                  <a:off x="5332412" y="1295400"/>
                  <a:ext cx="855891" cy="5562600"/>
                </a:xfrm>
                <a:custGeom>
                  <a:avLst/>
                  <a:gdLst>
                    <a:gd name="T0" fmla="*/ 287 w 372"/>
                    <a:gd name="T1" fmla="*/ 2357 h 2435"/>
                    <a:gd name="T2" fmla="*/ 339 w 372"/>
                    <a:gd name="T3" fmla="*/ 2280 h 2435"/>
                    <a:gd name="T4" fmla="*/ 328 w 372"/>
                    <a:gd name="T5" fmla="*/ 2169 h 2435"/>
                    <a:gd name="T6" fmla="*/ 352 w 372"/>
                    <a:gd name="T7" fmla="*/ 2125 h 2435"/>
                    <a:gd name="T8" fmla="*/ 370 w 372"/>
                    <a:gd name="T9" fmla="*/ 1975 h 2435"/>
                    <a:gd name="T10" fmla="*/ 344 w 372"/>
                    <a:gd name="T11" fmla="*/ 1781 h 2435"/>
                    <a:gd name="T12" fmla="*/ 355 w 372"/>
                    <a:gd name="T13" fmla="*/ 1706 h 2435"/>
                    <a:gd name="T14" fmla="*/ 338 w 372"/>
                    <a:gd name="T15" fmla="*/ 1540 h 2435"/>
                    <a:gd name="T16" fmla="*/ 344 w 372"/>
                    <a:gd name="T17" fmla="*/ 1444 h 2435"/>
                    <a:gd name="T18" fmla="*/ 334 w 372"/>
                    <a:gd name="T19" fmla="*/ 1184 h 2435"/>
                    <a:gd name="T20" fmla="*/ 333 w 372"/>
                    <a:gd name="T21" fmla="*/ 732 h 2435"/>
                    <a:gd name="T22" fmla="*/ 244 w 372"/>
                    <a:gd name="T23" fmla="*/ 53 h 2435"/>
                    <a:gd name="T24" fmla="*/ 135 w 372"/>
                    <a:gd name="T25" fmla="*/ 38 h 2435"/>
                    <a:gd name="T26" fmla="*/ 145 w 372"/>
                    <a:gd name="T27" fmla="*/ 115 h 2435"/>
                    <a:gd name="T28" fmla="*/ 117 w 372"/>
                    <a:gd name="T29" fmla="*/ 148 h 2435"/>
                    <a:gd name="T30" fmla="*/ 74 w 372"/>
                    <a:gd name="T31" fmla="*/ 178 h 2435"/>
                    <a:gd name="T32" fmla="*/ 129 w 372"/>
                    <a:gd name="T33" fmla="*/ 272 h 2435"/>
                    <a:gd name="T34" fmla="*/ 80 w 372"/>
                    <a:gd name="T35" fmla="*/ 276 h 2435"/>
                    <a:gd name="T36" fmla="*/ 72 w 372"/>
                    <a:gd name="T37" fmla="*/ 360 h 2435"/>
                    <a:gd name="T38" fmla="*/ 88 w 372"/>
                    <a:gd name="T39" fmla="*/ 359 h 2435"/>
                    <a:gd name="T40" fmla="*/ 135 w 372"/>
                    <a:gd name="T41" fmla="*/ 442 h 2435"/>
                    <a:gd name="T42" fmla="*/ 116 w 372"/>
                    <a:gd name="T43" fmla="*/ 486 h 2435"/>
                    <a:gd name="T44" fmla="*/ 94 w 372"/>
                    <a:gd name="T45" fmla="*/ 579 h 2435"/>
                    <a:gd name="T46" fmla="*/ 66 w 372"/>
                    <a:gd name="T47" fmla="*/ 648 h 2435"/>
                    <a:gd name="T48" fmla="*/ 56 w 372"/>
                    <a:gd name="T49" fmla="*/ 640 h 2435"/>
                    <a:gd name="T50" fmla="*/ 33 w 372"/>
                    <a:gd name="T51" fmla="*/ 713 h 2435"/>
                    <a:gd name="T52" fmla="*/ 59 w 372"/>
                    <a:gd name="T53" fmla="*/ 796 h 2435"/>
                    <a:gd name="T54" fmla="*/ 77 w 372"/>
                    <a:gd name="T55" fmla="*/ 874 h 2435"/>
                    <a:gd name="T56" fmla="*/ 18 w 372"/>
                    <a:gd name="T57" fmla="*/ 934 h 2435"/>
                    <a:gd name="T58" fmla="*/ 72 w 372"/>
                    <a:gd name="T59" fmla="*/ 894 h 2435"/>
                    <a:gd name="T60" fmla="*/ 129 w 372"/>
                    <a:gd name="T61" fmla="*/ 1146 h 2435"/>
                    <a:gd name="T62" fmla="*/ 139 w 372"/>
                    <a:gd name="T63" fmla="*/ 1188 h 2435"/>
                    <a:gd name="T64" fmla="*/ 120 w 372"/>
                    <a:gd name="T65" fmla="*/ 1338 h 2435"/>
                    <a:gd name="T66" fmla="*/ 70 w 372"/>
                    <a:gd name="T67" fmla="*/ 1322 h 2435"/>
                    <a:gd name="T68" fmla="*/ 114 w 372"/>
                    <a:gd name="T69" fmla="*/ 1437 h 2435"/>
                    <a:gd name="T70" fmla="*/ 162 w 372"/>
                    <a:gd name="T71" fmla="*/ 1489 h 2435"/>
                    <a:gd name="T72" fmla="*/ 137 w 372"/>
                    <a:gd name="T73" fmla="*/ 1525 h 2435"/>
                    <a:gd name="T74" fmla="*/ 147 w 372"/>
                    <a:gd name="T75" fmla="*/ 1624 h 2435"/>
                    <a:gd name="T76" fmla="*/ 116 w 372"/>
                    <a:gd name="T77" fmla="*/ 1675 h 2435"/>
                    <a:gd name="T78" fmla="*/ 74 w 372"/>
                    <a:gd name="T79" fmla="*/ 1696 h 2435"/>
                    <a:gd name="T80" fmla="*/ 149 w 372"/>
                    <a:gd name="T81" fmla="*/ 1743 h 2435"/>
                    <a:gd name="T82" fmla="*/ 143 w 372"/>
                    <a:gd name="T83" fmla="*/ 1810 h 2435"/>
                    <a:gd name="T84" fmla="*/ 149 w 372"/>
                    <a:gd name="T85" fmla="*/ 1963 h 2435"/>
                    <a:gd name="T86" fmla="*/ 192 w 372"/>
                    <a:gd name="T87" fmla="*/ 1982 h 2435"/>
                    <a:gd name="T88" fmla="*/ 194 w 372"/>
                    <a:gd name="T89" fmla="*/ 2056 h 2435"/>
                    <a:gd name="T90" fmla="*/ 189 w 372"/>
                    <a:gd name="T91" fmla="*/ 2213 h 2435"/>
                    <a:gd name="T92" fmla="*/ 224 w 372"/>
                    <a:gd name="T93" fmla="*/ 2218 h 2435"/>
                    <a:gd name="T94" fmla="*/ 136 w 372"/>
                    <a:gd name="T95" fmla="*/ 2232 h 2435"/>
                    <a:gd name="T96" fmla="*/ 149 w 372"/>
                    <a:gd name="T97" fmla="*/ 2304 h 2435"/>
                    <a:gd name="T98" fmla="*/ 151 w 372"/>
                    <a:gd name="T99" fmla="*/ 2338 h 2435"/>
                    <a:gd name="T100" fmla="*/ 133 w 372"/>
                    <a:gd name="T101" fmla="*/ 2353 h 2435"/>
                    <a:gd name="T102" fmla="*/ 189 w 372"/>
                    <a:gd name="T103" fmla="*/ 2430 h 24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72" h="2435">
                      <a:moveTo>
                        <a:pt x="318" y="2418"/>
                      </a:moveTo>
                      <a:cubicBezTo>
                        <a:pt x="317" y="2395"/>
                        <a:pt x="331" y="2416"/>
                        <a:pt x="335" y="2415"/>
                      </a:cubicBezTo>
                      <a:cubicBezTo>
                        <a:pt x="336" y="2408"/>
                        <a:pt x="309" y="2397"/>
                        <a:pt x="329" y="2391"/>
                      </a:cubicBezTo>
                      <a:cubicBezTo>
                        <a:pt x="318" y="2380"/>
                        <a:pt x="306" y="2373"/>
                        <a:pt x="300" y="2390"/>
                      </a:cubicBezTo>
                      <a:cubicBezTo>
                        <a:pt x="301" y="2378"/>
                        <a:pt x="294" y="2360"/>
                        <a:pt x="287" y="2357"/>
                      </a:cubicBezTo>
                      <a:cubicBezTo>
                        <a:pt x="309" y="2367"/>
                        <a:pt x="296" y="2343"/>
                        <a:pt x="314" y="2342"/>
                      </a:cubicBezTo>
                      <a:cubicBezTo>
                        <a:pt x="318" y="2324"/>
                        <a:pt x="324" y="2283"/>
                        <a:pt x="301" y="2266"/>
                      </a:cubicBezTo>
                      <a:cubicBezTo>
                        <a:pt x="325" y="2271"/>
                        <a:pt x="325" y="2271"/>
                        <a:pt x="325" y="2271"/>
                      </a:cubicBezTo>
                      <a:cubicBezTo>
                        <a:pt x="323" y="2250"/>
                        <a:pt x="323" y="2250"/>
                        <a:pt x="323" y="2250"/>
                      </a:cubicBezTo>
                      <a:cubicBezTo>
                        <a:pt x="337" y="2234"/>
                        <a:pt x="338" y="2269"/>
                        <a:pt x="339" y="2280"/>
                      </a:cubicBezTo>
                      <a:cubicBezTo>
                        <a:pt x="342" y="2251"/>
                        <a:pt x="341" y="2231"/>
                        <a:pt x="340" y="2205"/>
                      </a:cubicBezTo>
                      <a:cubicBezTo>
                        <a:pt x="335" y="2212"/>
                        <a:pt x="330" y="2208"/>
                        <a:pt x="323" y="2211"/>
                      </a:cubicBezTo>
                      <a:cubicBezTo>
                        <a:pt x="313" y="2202"/>
                        <a:pt x="321" y="2190"/>
                        <a:pt x="318" y="2180"/>
                      </a:cubicBezTo>
                      <a:cubicBezTo>
                        <a:pt x="324" y="2178"/>
                        <a:pt x="329" y="2179"/>
                        <a:pt x="331" y="2187"/>
                      </a:cubicBezTo>
                      <a:cubicBezTo>
                        <a:pt x="328" y="2169"/>
                        <a:pt x="328" y="2169"/>
                        <a:pt x="328" y="2169"/>
                      </a:cubicBezTo>
                      <a:cubicBezTo>
                        <a:pt x="343" y="2170"/>
                        <a:pt x="343" y="2162"/>
                        <a:pt x="353" y="2180"/>
                      </a:cubicBezTo>
                      <a:cubicBezTo>
                        <a:pt x="348" y="2163"/>
                        <a:pt x="348" y="2163"/>
                        <a:pt x="348" y="2163"/>
                      </a:cubicBezTo>
                      <a:cubicBezTo>
                        <a:pt x="353" y="2145"/>
                        <a:pt x="361" y="2164"/>
                        <a:pt x="365" y="2169"/>
                      </a:cubicBezTo>
                      <a:cubicBezTo>
                        <a:pt x="369" y="2140"/>
                        <a:pt x="369" y="2140"/>
                        <a:pt x="369" y="2140"/>
                      </a:cubicBezTo>
                      <a:cubicBezTo>
                        <a:pt x="361" y="2129"/>
                        <a:pt x="355" y="2145"/>
                        <a:pt x="352" y="2125"/>
                      </a:cubicBezTo>
                      <a:cubicBezTo>
                        <a:pt x="365" y="2098"/>
                        <a:pt x="361" y="2064"/>
                        <a:pt x="366" y="2034"/>
                      </a:cubicBezTo>
                      <a:cubicBezTo>
                        <a:pt x="351" y="2055"/>
                        <a:pt x="351" y="2055"/>
                        <a:pt x="351" y="2055"/>
                      </a:cubicBezTo>
                      <a:cubicBezTo>
                        <a:pt x="356" y="2036"/>
                        <a:pt x="332" y="2040"/>
                        <a:pt x="322" y="2034"/>
                      </a:cubicBezTo>
                      <a:cubicBezTo>
                        <a:pt x="324" y="2017"/>
                        <a:pt x="324" y="1994"/>
                        <a:pt x="330" y="1980"/>
                      </a:cubicBezTo>
                      <a:cubicBezTo>
                        <a:pt x="341" y="1996"/>
                        <a:pt x="359" y="1990"/>
                        <a:pt x="370" y="1975"/>
                      </a:cubicBezTo>
                      <a:cubicBezTo>
                        <a:pt x="372" y="1940"/>
                        <a:pt x="346" y="1948"/>
                        <a:pt x="338" y="1929"/>
                      </a:cubicBezTo>
                      <a:cubicBezTo>
                        <a:pt x="367" y="1945"/>
                        <a:pt x="349" y="1905"/>
                        <a:pt x="365" y="1909"/>
                      </a:cubicBezTo>
                      <a:cubicBezTo>
                        <a:pt x="365" y="1887"/>
                        <a:pt x="362" y="1865"/>
                        <a:pt x="360" y="1843"/>
                      </a:cubicBezTo>
                      <a:cubicBezTo>
                        <a:pt x="358" y="1820"/>
                        <a:pt x="356" y="1798"/>
                        <a:pt x="357" y="1775"/>
                      </a:cubicBezTo>
                      <a:cubicBezTo>
                        <a:pt x="353" y="1776"/>
                        <a:pt x="348" y="1789"/>
                        <a:pt x="344" y="1781"/>
                      </a:cubicBezTo>
                      <a:cubicBezTo>
                        <a:pt x="339" y="1764"/>
                        <a:pt x="352" y="1756"/>
                        <a:pt x="357" y="1754"/>
                      </a:cubicBezTo>
                      <a:cubicBezTo>
                        <a:pt x="355" y="1733"/>
                        <a:pt x="346" y="1720"/>
                        <a:pt x="338" y="1713"/>
                      </a:cubicBezTo>
                      <a:cubicBezTo>
                        <a:pt x="340" y="1722"/>
                        <a:pt x="336" y="1723"/>
                        <a:pt x="328" y="1721"/>
                      </a:cubicBezTo>
                      <a:cubicBezTo>
                        <a:pt x="326" y="1699"/>
                        <a:pt x="346" y="1706"/>
                        <a:pt x="333" y="1685"/>
                      </a:cubicBezTo>
                      <a:cubicBezTo>
                        <a:pt x="349" y="1680"/>
                        <a:pt x="340" y="1708"/>
                        <a:pt x="355" y="1706"/>
                      </a:cubicBezTo>
                      <a:cubicBezTo>
                        <a:pt x="357" y="1687"/>
                        <a:pt x="351" y="1675"/>
                        <a:pt x="343" y="1661"/>
                      </a:cubicBezTo>
                      <a:cubicBezTo>
                        <a:pt x="353" y="1658"/>
                        <a:pt x="345" y="1674"/>
                        <a:pt x="354" y="1664"/>
                      </a:cubicBezTo>
                      <a:cubicBezTo>
                        <a:pt x="348" y="1634"/>
                        <a:pt x="338" y="1598"/>
                        <a:pt x="333" y="1576"/>
                      </a:cubicBezTo>
                      <a:cubicBezTo>
                        <a:pt x="347" y="1571"/>
                        <a:pt x="347" y="1571"/>
                        <a:pt x="347" y="1571"/>
                      </a:cubicBezTo>
                      <a:cubicBezTo>
                        <a:pt x="346" y="1556"/>
                        <a:pt x="344" y="1547"/>
                        <a:pt x="338" y="1540"/>
                      </a:cubicBezTo>
                      <a:cubicBezTo>
                        <a:pt x="343" y="1533"/>
                        <a:pt x="346" y="1539"/>
                        <a:pt x="348" y="1546"/>
                      </a:cubicBezTo>
                      <a:cubicBezTo>
                        <a:pt x="350" y="1527"/>
                        <a:pt x="340" y="1504"/>
                        <a:pt x="338" y="1493"/>
                      </a:cubicBezTo>
                      <a:cubicBezTo>
                        <a:pt x="346" y="1495"/>
                        <a:pt x="340" y="1504"/>
                        <a:pt x="346" y="1507"/>
                      </a:cubicBezTo>
                      <a:cubicBezTo>
                        <a:pt x="350" y="1483"/>
                        <a:pt x="324" y="1453"/>
                        <a:pt x="342" y="1437"/>
                      </a:cubicBezTo>
                      <a:cubicBezTo>
                        <a:pt x="344" y="1439"/>
                        <a:pt x="344" y="1442"/>
                        <a:pt x="344" y="1444"/>
                      </a:cubicBezTo>
                      <a:cubicBezTo>
                        <a:pt x="346" y="1409"/>
                        <a:pt x="337" y="1378"/>
                        <a:pt x="337" y="1339"/>
                      </a:cubicBezTo>
                      <a:cubicBezTo>
                        <a:pt x="353" y="1305"/>
                        <a:pt x="317" y="1327"/>
                        <a:pt x="319" y="1293"/>
                      </a:cubicBezTo>
                      <a:cubicBezTo>
                        <a:pt x="355" y="1294"/>
                        <a:pt x="323" y="1246"/>
                        <a:pt x="330" y="1231"/>
                      </a:cubicBezTo>
                      <a:cubicBezTo>
                        <a:pt x="324" y="1236"/>
                        <a:pt x="324" y="1236"/>
                        <a:pt x="324" y="1236"/>
                      </a:cubicBezTo>
                      <a:cubicBezTo>
                        <a:pt x="311" y="1218"/>
                        <a:pt x="324" y="1195"/>
                        <a:pt x="334" y="1184"/>
                      </a:cubicBezTo>
                      <a:cubicBezTo>
                        <a:pt x="337" y="1158"/>
                        <a:pt x="338" y="1119"/>
                        <a:pt x="324" y="1093"/>
                      </a:cubicBezTo>
                      <a:cubicBezTo>
                        <a:pt x="331" y="1098"/>
                        <a:pt x="331" y="1098"/>
                        <a:pt x="331" y="1098"/>
                      </a:cubicBezTo>
                      <a:cubicBezTo>
                        <a:pt x="322" y="1077"/>
                        <a:pt x="334" y="1064"/>
                        <a:pt x="325" y="1042"/>
                      </a:cubicBezTo>
                      <a:cubicBezTo>
                        <a:pt x="327" y="1043"/>
                        <a:pt x="332" y="1051"/>
                        <a:pt x="334" y="1043"/>
                      </a:cubicBezTo>
                      <a:cubicBezTo>
                        <a:pt x="347" y="940"/>
                        <a:pt x="327" y="835"/>
                        <a:pt x="333" y="732"/>
                      </a:cubicBezTo>
                      <a:cubicBezTo>
                        <a:pt x="338" y="634"/>
                        <a:pt x="344" y="524"/>
                        <a:pt x="344" y="414"/>
                      </a:cubicBezTo>
                      <a:cubicBezTo>
                        <a:pt x="345" y="386"/>
                        <a:pt x="344" y="359"/>
                        <a:pt x="343" y="332"/>
                      </a:cubicBezTo>
                      <a:cubicBezTo>
                        <a:pt x="343" y="304"/>
                        <a:pt x="341" y="277"/>
                        <a:pt x="340" y="251"/>
                      </a:cubicBezTo>
                      <a:cubicBezTo>
                        <a:pt x="337" y="197"/>
                        <a:pt x="332" y="146"/>
                        <a:pt x="325" y="97"/>
                      </a:cubicBezTo>
                      <a:cubicBezTo>
                        <a:pt x="325" y="97"/>
                        <a:pt x="288" y="74"/>
                        <a:pt x="244" y="53"/>
                      </a:cubicBezTo>
                      <a:cubicBezTo>
                        <a:pt x="199" y="32"/>
                        <a:pt x="147" y="12"/>
                        <a:pt x="117" y="19"/>
                      </a:cubicBezTo>
                      <a:cubicBezTo>
                        <a:pt x="110" y="27"/>
                        <a:pt x="97" y="0"/>
                        <a:pt x="94" y="16"/>
                      </a:cubicBezTo>
                      <a:cubicBezTo>
                        <a:pt x="111" y="32"/>
                        <a:pt x="111" y="32"/>
                        <a:pt x="111" y="32"/>
                      </a:cubicBezTo>
                      <a:cubicBezTo>
                        <a:pt x="103" y="29"/>
                        <a:pt x="93" y="38"/>
                        <a:pt x="86" y="40"/>
                      </a:cubicBezTo>
                      <a:cubicBezTo>
                        <a:pt x="102" y="46"/>
                        <a:pt x="113" y="20"/>
                        <a:pt x="135" y="38"/>
                      </a:cubicBezTo>
                      <a:cubicBezTo>
                        <a:pt x="143" y="42"/>
                        <a:pt x="143" y="53"/>
                        <a:pt x="141" y="61"/>
                      </a:cubicBezTo>
                      <a:cubicBezTo>
                        <a:pt x="145" y="50"/>
                        <a:pt x="155" y="65"/>
                        <a:pt x="161" y="71"/>
                      </a:cubicBezTo>
                      <a:cubicBezTo>
                        <a:pt x="154" y="80"/>
                        <a:pt x="157" y="96"/>
                        <a:pt x="147" y="100"/>
                      </a:cubicBezTo>
                      <a:cubicBezTo>
                        <a:pt x="150" y="102"/>
                        <a:pt x="152" y="109"/>
                        <a:pt x="151" y="115"/>
                      </a:cubicBezTo>
                      <a:cubicBezTo>
                        <a:pt x="145" y="115"/>
                        <a:pt x="145" y="115"/>
                        <a:pt x="145" y="115"/>
                      </a:cubicBezTo>
                      <a:cubicBezTo>
                        <a:pt x="150" y="127"/>
                        <a:pt x="151" y="111"/>
                        <a:pt x="156" y="114"/>
                      </a:cubicBezTo>
                      <a:cubicBezTo>
                        <a:pt x="158" y="122"/>
                        <a:pt x="146" y="136"/>
                        <a:pt x="147" y="149"/>
                      </a:cubicBezTo>
                      <a:cubicBezTo>
                        <a:pt x="146" y="136"/>
                        <a:pt x="139" y="124"/>
                        <a:pt x="133" y="114"/>
                      </a:cubicBezTo>
                      <a:cubicBezTo>
                        <a:pt x="123" y="139"/>
                        <a:pt x="106" y="110"/>
                        <a:pt x="92" y="104"/>
                      </a:cubicBezTo>
                      <a:cubicBezTo>
                        <a:pt x="98" y="124"/>
                        <a:pt x="108" y="132"/>
                        <a:pt x="117" y="148"/>
                      </a:cubicBezTo>
                      <a:cubicBezTo>
                        <a:pt x="106" y="168"/>
                        <a:pt x="79" y="148"/>
                        <a:pt x="76" y="142"/>
                      </a:cubicBezTo>
                      <a:cubicBezTo>
                        <a:pt x="84" y="160"/>
                        <a:pt x="101" y="179"/>
                        <a:pt x="107" y="189"/>
                      </a:cubicBezTo>
                      <a:cubicBezTo>
                        <a:pt x="86" y="175"/>
                        <a:pt x="79" y="178"/>
                        <a:pt x="62" y="165"/>
                      </a:cubicBezTo>
                      <a:cubicBezTo>
                        <a:pt x="50" y="180"/>
                        <a:pt x="65" y="183"/>
                        <a:pt x="73" y="190"/>
                      </a:cubicBezTo>
                      <a:cubicBezTo>
                        <a:pt x="71" y="186"/>
                        <a:pt x="69" y="179"/>
                        <a:pt x="74" y="178"/>
                      </a:cubicBezTo>
                      <a:cubicBezTo>
                        <a:pt x="72" y="195"/>
                        <a:pt x="104" y="193"/>
                        <a:pt x="118" y="202"/>
                      </a:cubicBezTo>
                      <a:cubicBezTo>
                        <a:pt x="110" y="214"/>
                        <a:pt x="106" y="236"/>
                        <a:pt x="90" y="237"/>
                      </a:cubicBezTo>
                      <a:cubicBezTo>
                        <a:pt x="107" y="237"/>
                        <a:pt x="107" y="237"/>
                        <a:pt x="107" y="237"/>
                      </a:cubicBezTo>
                      <a:cubicBezTo>
                        <a:pt x="111" y="252"/>
                        <a:pt x="96" y="245"/>
                        <a:pt x="89" y="247"/>
                      </a:cubicBezTo>
                      <a:cubicBezTo>
                        <a:pt x="103" y="253"/>
                        <a:pt x="123" y="246"/>
                        <a:pt x="129" y="272"/>
                      </a:cubicBezTo>
                      <a:cubicBezTo>
                        <a:pt x="96" y="267"/>
                        <a:pt x="126" y="294"/>
                        <a:pt x="96" y="293"/>
                      </a:cubicBezTo>
                      <a:cubicBezTo>
                        <a:pt x="98" y="305"/>
                        <a:pt x="114" y="311"/>
                        <a:pt x="111" y="323"/>
                      </a:cubicBezTo>
                      <a:cubicBezTo>
                        <a:pt x="94" y="336"/>
                        <a:pt x="70" y="304"/>
                        <a:pt x="75" y="297"/>
                      </a:cubicBezTo>
                      <a:cubicBezTo>
                        <a:pt x="75" y="279"/>
                        <a:pt x="89" y="299"/>
                        <a:pt x="89" y="292"/>
                      </a:cubicBezTo>
                      <a:cubicBezTo>
                        <a:pt x="80" y="276"/>
                        <a:pt x="80" y="276"/>
                        <a:pt x="80" y="276"/>
                      </a:cubicBezTo>
                      <a:cubicBezTo>
                        <a:pt x="74" y="285"/>
                        <a:pt x="66" y="302"/>
                        <a:pt x="53" y="300"/>
                      </a:cubicBezTo>
                      <a:cubicBezTo>
                        <a:pt x="59" y="317"/>
                        <a:pt x="67" y="287"/>
                        <a:pt x="75" y="305"/>
                      </a:cubicBezTo>
                      <a:cubicBezTo>
                        <a:pt x="67" y="316"/>
                        <a:pt x="67" y="316"/>
                        <a:pt x="67" y="316"/>
                      </a:cubicBezTo>
                      <a:cubicBezTo>
                        <a:pt x="75" y="334"/>
                        <a:pt x="90" y="313"/>
                        <a:pt x="94" y="336"/>
                      </a:cubicBezTo>
                      <a:cubicBezTo>
                        <a:pt x="79" y="320"/>
                        <a:pt x="94" y="362"/>
                        <a:pt x="72" y="360"/>
                      </a:cubicBezTo>
                      <a:cubicBezTo>
                        <a:pt x="86" y="361"/>
                        <a:pt x="86" y="372"/>
                        <a:pt x="87" y="383"/>
                      </a:cubicBezTo>
                      <a:cubicBezTo>
                        <a:pt x="87" y="394"/>
                        <a:pt x="86" y="406"/>
                        <a:pt x="97" y="408"/>
                      </a:cubicBezTo>
                      <a:cubicBezTo>
                        <a:pt x="103" y="396"/>
                        <a:pt x="103" y="396"/>
                        <a:pt x="103" y="396"/>
                      </a:cubicBezTo>
                      <a:cubicBezTo>
                        <a:pt x="91" y="399"/>
                        <a:pt x="91" y="399"/>
                        <a:pt x="91" y="399"/>
                      </a:cubicBezTo>
                      <a:cubicBezTo>
                        <a:pt x="91" y="385"/>
                        <a:pt x="83" y="373"/>
                        <a:pt x="88" y="359"/>
                      </a:cubicBezTo>
                      <a:cubicBezTo>
                        <a:pt x="98" y="370"/>
                        <a:pt x="111" y="356"/>
                        <a:pt x="120" y="369"/>
                      </a:cubicBezTo>
                      <a:cubicBezTo>
                        <a:pt x="136" y="393"/>
                        <a:pt x="105" y="375"/>
                        <a:pt x="105" y="378"/>
                      </a:cubicBezTo>
                      <a:cubicBezTo>
                        <a:pt x="120" y="398"/>
                        <a:pt x="120" y="398"/>
                        <a:pt x="120" y="398"/>
                      </a:cubicBezTo>
                      <a:cubicBezTo>
                        <a:pt x="132" y="385"/>
                        <a:pt x="132" y="385"/>
                        <a:pt x="132" y="385"/>
                      </a:cubicBezTo>
                      <a:cubicBezTo>
                        <a:pt x="136" y="400"/>
                        <a:pt x="137" y="421"/>
                        <a:pt x="135" y="442"/>
                      </a:cubicBezTo>
                      <a:cubicBezTo>
                        <a:pt x="119" y="472"/>
                        <a:pt x="120" y="438"/>
                        <a:pt x="105" y="459"/>
                      </a:cubicBezTo>
                      <a:cubicBezTo>
                        <a:pt x="110" y="469"/>
                        <a:pt x="117" y="467"/>
                        <a:pt x="115" y="481"/>
                      </a:cubicBezTo>
                      <a:cubicBezTo>
                        <a:pt x="123" y="474"/>
                        <a:pt x="112" y="468"/>
                        <a:pt x="113" y="462"/>
                      </a:cubicBezTo>
                      <a:cubicBezTo>
                        <a:pt x="130" y="456"/>
                        <a:pt x="121" y="488"/>
                        <a:pt x="137" y="486"/>
                      </a:cubicBezTo>
                      <a:cubicBezTo>
                        <a:pt x="130" y="492"/>
                        <a:pt x="123" y="491"/>
                        <a:pt x="116" y="486"/>
                      </a:cubicBezTo>
                      <a:cubicBezTo>
                        <a:pt x="123" y="510"/>
                        <a:pt x="120" y="532"/>
                        <a:pt x="98" y="541"/>
                      </a:cubicBezTo>
                      <a:cubicBezTo>
                        <a:pt x="119" y="551"/>
                        <a:pt x="119" y="551"/>
                        <a:pt x="119" y="551"/>
                      </a:cubicBezTo>
                      <a:cubicBezTo>
                        <a:pt x="111" y="592"/>
                        <a:pt x="100" y="524"/>
                        <a:pt x="87" y="557"/>
                      </a:cubicBezTo>
                      <a:cubicBezTo>
                        <a:pt x="85" y="571"/>
                        <a:pt x="85" y="585"/>
                        <a:pt x="94" y="591"/>
                      </a:cubicBezTo>
                      <a:cubicBezTo>
                        <a:pt x="94" y="579"/>
                        <a:pt x="94" y="579"/>
                        <a:pt x="94" y="579"/>
                      </a:cubicBezTo>
                      <a:cubicBezTo>
                        <a:pt x="106" y="589"/>
                        <a:pt x="114" y="588"/>
                        <a:pt x="121" y="603"/>
                      </a:cubicBezTo>
                      <a:cubicBezTo>
                        <a:pt x="119" y="613"/>
                        <a:pt x="105" y="608"/>
                        <a:pt x="116" y="620"/>
                      </a:cubicBezTo>
                      <a:cubicBezTo>
                        <a:pt x="107" y="646"/>
                        <a:pt x="92" y="637"/>
                        <a:pt x="77" y="629"/>
                      </a:cubicBezTo>
                      <a:cubicBezTo>
                        <a:pt x="78" y="640"/>
                        <a:pt x="78" y="654"/>
                        <a:pt x="86" y="656"/>
                      </a:cubicBezTo>
                      <a:cubicBezTo>
                        <a:pt x="81" y="656"/>
                        <a:pt x="72" y="654"/>
                        <a:pt x="66" y="648"/>
                      </a:cubicBezTo>
                      <a:cubicBezTo>
                        <a:pt x="88" y="626"/>
                        <a:pt x="45" y="639"/>
                        <a:pt x="68" y="630"/>
                      </a:cubicBezTo>
                      <a:cubicBezTo>
                        <a:pt x="69" y="626"/>
                        <a:pt x="69" y="626"/>
                        <a:pt x="69" y="626"/>
                      </a:cubicBezTo>
                      <a:cubicBezTo>
                        <a:pt x="67" y="625"/>
                        <a:pt x="66" y="625"/>
                        <a:pt x="65" y="624"/>
                      </a:cubicBezTo>
                      <a:cubicBezTo>
                        <a:pt x="60" y="633"/>
                        <a:pt x="53" y="633"/>
                        <a:pt x="47" y="631"/>
                      </a:cubicBezTo>
                      <a:cubicBezTo>
                        <a:pt x="56" y="640"/>
                        <a:pt x="56" y="640"/>
                        <a:pt x="56" y="640"/>
                      </a:cubicBezTo>
                      <a:cubicBezTo>
                        <a:pt x="37" y="646"/>
                        <a:pt x="37" y="646"/>
                        <a:pt x="37" y="646"/>
                      </a:cubicBezTo>
                      <a:cubicBezTo>
                        <a:pt x="34" y="654"/>
                        <a:pt x="51" y="660"/>
                        <a:pt x="39" y="664"/>
                      </a:cubicBezTo>
                      <a:cubicBezTo>
                        <a:pt x="22" y="676"/>
                        <a:pt x="13" y="646"/>
                        <a:pt x="6" y="675"/>
                      </a:cubicBezTo>
                      <a:cubicBezTo>
                        <a:pt x="0" y="707"/>
                        <a:pt x="32" y="706"/>
                        <a:pt x="27" y="727"/>
                      </a:cubicBezTo>
                      <a:cubicBezTo>
                        <a:pt x="33" y="725"/>
                        <a:pt x="32" y="720"/>
                        <a:pt x="33" y="713"/>
                      </a:cubicBezTo>
                      <a:cubicBezTo>
                        <a:pt x="42" y="720"/>
                        <a:pt x="49" y="708"/>
                        <a:pt x="56" y="720"/>
                      </a:cubicBezTo>
                      <a:cubicBezTo>
                        <a:pt x="38" y="727"/>
                        <a:pt x="39" y="749"/>
                        <a:pt x="39" y="767"/>
                      </a:cubicBezTo>
                      <a:cubicBezTo>
                        <a:pt x="30" y="762"/>
                        <a:pt x="20" y="773"/>
                        <a:pt x="15" y="768"/>
                      </a:cubicBezTo>
                      <a:cubicBezTo>
                        <a:pt x="17" y="777"/>
                        <a:pt x="19" y="785"/>
                        <a:pt x="27" y="789"/>
                      </a:cubicBezTo>
                      <a:cubicBezTo>
                        <a:pt x="41" y="753"/>
                        <a:pt x="41" y="824"/>
                        <a:pt x="59" y="796"/>
                      </a:cubicBezTo>
                      <a:cubicBezTo>
                        <a:pt x="58" y="824"/>
                        <a:pt x="42" y="829"/>
                        <a:pt x="32" y="846"/>
                      </a:cubicBezTo>
                      <a:cubicBezTo>
                        <a:pt x="27" y="845"/>
                        <a:pt x="22" y="814"/>
                        <a:pt x="14" y="838"/>
                      </a:cubicBezTo>
                      <a:cubicBezTo>
                        <a:pt x="32" y="867"/>
                        <a:pt x="40" y="834"/>
                        <a:pt x="61" y="856"/>
                      </a:cubicBezTo>
                      <a:cubicBezTo>
                        <a:pt x="68" y="839"/>
                        <a:pt x="68" y="839"/>
                        <a:pt x="68" y="839"/>
                      </a:cubicBezTo>
                      <a:cubicBezTo>
                        <a:pt x="90" y="837"/>
                        <a:pt x="73" y="870"/>
                        <a:pt x="77" y="874"/>
                      </a:cubicBezTo>
                      <a:cubicBezTo>
                        <a:pt x="72" y="885"/>
                        <a:pt x="71" y="859"/>
                        <a:pt x="56" y="869"/>
                      </a:cubicBezTo>
                      <a:cubicBezTo>
                        <a:pt x="51" y="886"/>
                        <a:pt x="65" y="894"/>
                        <a:pt x="56" y="904"/>
                      </a:cubicBezTo>
                      <a:cubicBezTo>
                        <a:pt x="41" y="894"/>
                        <a:pt x="47" y="901"/>
                        <a:pt x="34" y="889"/>
                      </a:cubicBezTo>
                      <a:cubicBezTo>
                        <a:pt x="33" y="927"/>
                        <a:pt x="16" y="886"/>
                        <a:pt x="6" y="915"/>
                      </a:cubicBezTo>
                      <a:cubicBezTo>
                        <a:pt x="9" y="925"/>
                        <a:pt x="22" y="919"/>
                        <a:pt x="18" y="934"/>
                      </a:cubicBezTo>
                      <a:cubicBezTo>
                        <a:pt x="35" y="926"/>
                        <a:pt x="40" y="927"/>
                        <a:pt x="41" y="903"/>
                      </a:cubicBezTo>
                      <a:cubicBezTo>
                        <a:pt x="65" y="912"/>
                        <a:pt x="35" y="934"/>
                        <a:pt x="49" y="952"/>
                      </a:cubicBezTo>
                      <a:cubicBezTo>
                        <a:pt x="51" y="938"/>
                        <a:pt x="53" y="948"/>
                        <a:pt x="50" y="933"/>
                      </a:cubicBezTo>
                      <a:cubicBezTo>
                        <a:pt x="70" y="931"/>
                        <a:pt x="73" y="926"/>
                        <a:pt x="91" y="940"/>
                      </a:cubicBezTo>
                      <a:cubicBezTo>
                        <a:pt x="86" y="924"/>
                        <a:pt x="65" y="917"/>
                        <a:pt x="72" y="894"/>
                      </a:cubicBezTo>
                      <a:cubicBezTo>
                        <a:pt x="92" y="888"/>
                        <a:pt x="86" y="922"/>
                        <a:pt x="113" y="923"/>
                      </a:cubicBezTo>
                      <a:cubicBezTo>
                        <a:pt x="125" y="935"/>
                        <a:pt x="114" y="962"/>
                        <a:pt x="104" y="974"/>
                      </a:cubicBezTo>
                      <a:cubicBezTo>
                        <a:pt x="120" y="996"/>
                        <a:pt x="119" y="1023"/>
                        <a:pt x="142" y="1041"/>
                      </a:cubicBezTo>
                      <a:cubicBezTo>
                        <a:pt x="134" y="1057"/>
                        <a:pt x="156" y="1097"/>
                        <a:pt x="148" y="1127"/>
                      </a:cubicBezTo>
                      <a:cubicBezTo>
                        <a:pt x="137" y="1131"/>
                        <a:pt x="140" y="1161"/>
                        <a:pt x="129" y="1146"/>
                      </a:cubicBezTo>
                      <a:cubicBezTo>
                        <a:pt x="132" y="1152"/>
                        <a:pt x="134" y="1171"/>
                        <a:pt x="143" y="1166"/>
                      </a:cubicBezTo>
                      <a:cubicBezTo>
                        <a:pt x="140" y="1163"/>
                        <a:pt x="143" y="1160"/>
                        <a:pt x="142" y="1155"/>
                      </a:cubicBezTo>
                      <a:cubicBezTo>
                        <a:pt x="157" y="1160"/>
                        <a:pt x="157" y="1160"/>
                        <a:pt x="157" y="1160"/>
                      </a:cubicBezTo>
                      <a:cubicBezTo>
                        <a:pt x="150" y="1175"/>
                        <a:pt x="168" y="1191"/>
                        <a:pt x="159" y="1205"/>
                      </a:cubicBezTo>
                      <a:cubicBezTo>
                        <a:pt x="148" y="1209"/>
                        <a:pt x="152" y="1179"/>
                        <a:pt x="139" y="1188"/>
                      </a:cubicBezTo>
                      <a:cubicBezTo>
                        <a:pt x="160" y="1202"/>
                        <a:pt x="168" y="1256"/>
                        <a:pt x="158" y="1273"/>
                      </a:cubicBezTo>
                      <a:cubicBezTo>
                        <a:pt x="155" y="1285"/>
                        <a:pt x="137" y="1286"/>
                        <a:pt x="135" y="1290"/>
                      </a:cubicBezTo>
                      <a:cubicBezTo>
                        <a:pt x="136" y="1310"/>
                        <a:pt x="136" y="1310"/>
                        <a:pt x="136" y="1310"/>
                      </a:cubicBezTo>
                      <a:cubicBezTo>
                        <a:pt x="130" y="1312"/>
                        <a:pt x="123" y="1312"/>
                        <a:pt x="115" y="1316"/>
                      </a:cubicBezTo>
                      <a:cubicBezTo>
                        <a:pt x="111" y="1325"/>
                        <a:pt x="117" y="1332"/>
                        <a:pt x="120" y="1338"/>
                      </a:cubicBezTo>
                      <a:cubicBezTo>
                        <a:pt x="108" y="1363"/>
                        <a:pt x="93" y="1349"/>
                        <a:pt x="82" y="1336"/>
                      </a:cubicBezTo>
                      <a:cubicBezTo>
                        <a:pt x="88" y="1321"/>
                        <a:pt x="88" y="1321"/>
                        <a:pt x="88" y="1321"/>
                      </a:cubicBezTo>
                      <a:cubicBezTo>
                        <a:pt x="80" y="1311"/>
                        <a:pt x="84" y="1296"/>
                        <a:pt x="67" y="1304"/>
                      </a:cubicBezTo>
                      <a:cubicBezTo>
                        <a:pt x="69" y="1312"/>
                        <a:pt x="76" y="1311"/>
                        <a:pt x="80" y="1314"/>
                      </a:cubicBezTo>
                      <a:cubicBezTo>
                        <a:pt x="70" y="1322"/>
                        <a:pt x="70" y="1322"/>
                        <a:pt x="70" y="1322"/>
                      </a:cubicBezTo>
                      <a:cubicBezTo>
                        <a:pt x="77" y="1331"/>
                        <a:pt x="80" y="1355"/>
                        <a:pt x="93" y="1353"/>
                      </a:cubicBezTo>
                      <a:cubicBezTo>
                        <a:pt x="83" y="1370"/>
                        <a:pt x="94" y="1390"/>
                        <a:pt x="83" y="1405"/>
                      </a:cubicBezTo>
                      <a:cubicBezTo>
                        <a:pt x="92" y="1394"/>
                        <a:pt x="96" y="1408"/>
                        <a:pt x="106" y="1405"/>
                      </a:cubicBezTo>
                      <a:cubicBezTo>
                        <a:pt x="111" y="1387"/>
                        <a:pt x="111" y="1387"/>
                        <a:pt x="111" y="1387"/>
                      </a:cubicBezTo>
                      <a:cubicBezTo>
                        <a:pt x="114" y="1402"/>
                        <a:pt x="123" y="1423"/>
                        <a:pt x="114" y="1437"/>
                      </a:cubicBezTo>
                      <a:cubicBezTo>
                        <a:pt x="106" y="1435"/>
                        <a:pt x="103" y="1434"/>
                        <a:pt x="95" y="1441"/>
                      </a:cubicBezTo>
                      <a:cubicBezTo>
                        <a:pt x="106" y="1431"/>
                        <a:pt x="109" y="1467"/>
                        <a:pt x="123" y="1446"/>
                      </a:cubicBezTo>
                      <a:cubicBezTo>
                        <a:pt x="119" y="1438"/>
                        <a:pt x="118" y="1431"/>
                        <a:pt x="119" y="1420"/>
                      </a:cubicBezTo>
                      <a:cubicBezTo>
                        <a:pt x="137" y="1414"/>
                        <a:pt x="138" y="1430"/>
                        <a:pt x="148" y="1440"/>
                      </a:cubicBezTo>
                      <a:cubicBezTo>
                        <a:pt x="152" y="1451"/>
                        <a:pt x="156" y="1473"/>
                        <a:pt x="162" y="1489"/>
                      </a:cubicBezTo>
                      <a:cubicBezTo>
                        <a:pt x="158" y="1498"/>
                        <a:pt x="138" y="1501"/>
                        <a:pt x="149" y="1518"/>
                      </a:cubicBezTo>
                      <a:cubicBezTo>
                        <a:pt x="166" y="1497"/>
                        <a:pt x="176" y="1538"/>
                        <a:pt x="193" y="1544"/>
                      </a:cubicBezTo>
                      <a:cubicBezTo>
                        <a:pt x="185" y="1560"/>
                        <a:pt x="207" y="1570"/>
                        <a:pt x="193" y="1583"/>
                      </a:cubicBezTo>
                      <a:cubicBezTo>
                        <a:pt x="187" y="1576"/>
                        <a:pt x="188" y="1552"/>
                        <a:pt x="175" y="1545"/>
                      </a:cubicBezTo>
                      <a:cubicBezTo>
                        <a:pt x="163" y="1544"/>
                        <a:pt x="143" y="1549"/>
                        <a:pt x="137" y="1525"/>
                      </a:cubicBezTo>
                      <a:cubicBezTo>
                        <a:pt x="130" y="1554"/>
                        <a:pt x="147" y="1542"/>
                        <a:pt x="152" y="1556"/>
                      </a:cubicBezTo>
                      <a:cubicBezTo>
                        <a:pt x="150" y="1546"/>
                        <a:pt x="150" y="1546"/>
                        <a:pt x="150" y="1546"/>
                      </a:cubicBezTo>
                      <a:cubicBezTo>
                        <a:pt x="155" y="1551"/>
                        <a:pt x="165" y="1542"/>
                        <a:pt x="165" y="1551"/>
                      </a:cubicBezTo>
                      <a:cubicBezTo>
                        <a:pt x="159" y="1585"/>
                        <a:pt x="146" y="1591"/>
                        <a:pt x="130" y="1613"/>
                      </a:cubicBezTo>
                      <a:cubicBezTo>
                        <a:pt x="139" y="1608"/>
                        <a:pt x="147" y="1619"/>
                        <a:pt x="147" y="1624"/>
                      </a:cubicBezTo>
                      <a:cubicBezTo>
                        <a:pt x="136" y="1646"/>
                        <a:pt x="121" y="1623"/>
                        <a:pt x="103" y="1637"/>
                      </a:cubicBezTo>
                      <a:cubicBezTo>
                        <a:pt x="114" y="1645"/>
                        <a:pt x="110" y="1659"/>
                        <a:pt x="119" y="1655"/>
                      </a:cubicBezTo>
                      <a:cubicBezTo>
                        <a:pt x="119" y="1663"/>
                        <a:pt x="114" y="1659"/>
                        <a:pt x="111" y="1665"/>
                      </a:cubicBezTo>
                      <a:cubicBezTo>
                        <a:pt x="121" y="1671"/>
                        <a:pt x="126" y="1678"/>
                        <a:pt x="126" y="1690"/>
                      </a:cubicBezTo>
                      <a:cubicBezTo>
                        <a:pt x="121" y="1688"/>
                        <a:pt x="113" y="1686"/>
                        <a:pt x="116" y="1675"/>
                      </a:cubicBezTo>
                      <a:cubicBezTo>
                        <a:pt x="111" y="1688"/>
                        <a:pt x="92" y="1692"/>
                        <a:pt x="82" y="1686"/>
                      </a:cubicBezTo>
                      <a:cubicBezTo>
                        <a:pt x="90" y="1665"/>
                        <a:pt x="90" y="1665"/>
                        <a:pt x="90" y="1665"/>
                      </a:cubicBezTo>
                      <a:cubicBezTo>
                        <a:pt x="78" y="1655"/>
                        <a:pt x="84" y="1685"/>
                        <a:pt x="72" y="1684"/>
                      </a:cubicBezTo>
                      <a:cubicBezTo>
                        <a:pt x="69" y="1674"/>
                        <a:pt x="77" y="1667"/>
                        <a:pt x="74" y="1661"/>
                      </a:cubicBezTo>
                      <a:cubicBezTo>
                        <a:pt x="60" y="1667"/>
                        <a:pt x="73" y="1686"/>
                        <a:pt x="74" y="1696"/>
                      </a:cubicBezTo>
                      <a:cubicBezTo>
                        <a:pt x="71" y="1713"/>
                        <a:pt x="58" y="1707"/>
                        <a:pt x="51" y="1707"/>
                      </a:cubicBezTo>
                      <a:cubicBezTo>
                        <a:pt x="71" y="1736"/>
                        <a:pt x="76" y="1674"/>
                        <a:pt x="95" y="1702"/>
                      </a:cubicBezTo>
                      <a:cubicBezTo>
                        <a:pt x="110" y="1712"/>
                        <a:pt x="107" y="1738"/>
                        <a:pt x="110" y="1756"/>
                      </a:cubicBezTo>
                      <a:cubicBezTo>
                        <a:pt x="127" y="1741"/>
                        <a:pt x="134" y="1759"/>
                        <a:pt x="140" y="1777"/>
                      </a:cubicBezTo>
                      <a:cubicBezTo>
                        <a:pt x="141" y="1753"/>
                        <a:pt x="160" y="1772"/>
                        <a:pt x="149" y="1743"/>
                      </a:cubicBezTo>
                      <a:cubicBezTo>
                        <a:pt x="163" y="1743"/>
                        <a:pt x="163" y="1743"/>
                        <a:pt x="163" y="1743"/>
                      </a:cubicBezTo>
                      <a:cubicBezTo>
                        <a:pt x="162" y="1755"/>
                        <a:pt x="156" y="1769"/>
                        <a:pt x="155" y="1781"/>
                      </a:cubicBezTo>
                      <a:cubicBezTo>
                        <a:pt x="152" y="1779"/>
                        <a:pt x="149" y="1781"/>
                        <a:pt x="146" y="1777"/>
                      </a:cubicBezTo>
                      <a:cubicBezTo>
                        <a:pt x="152" y="1814"/>
                        <a:pt x="152" y="1814"/>
                        <a:pt x="152" y="1814"/>
                      </a:cubicBezTo>
                      <a:cubicBezTo>
                        <a:pt x="143" y="1810"/>
                        <a:pt x="143" y="1810"/>
                        <a:pt x="143" y="1810"/>
                      </a:cubicBezTo>
                      <a:cubicBezTo>
                        <a:pt x="140" y="1832"/>
                        <a:pt x="129" y="1860"/>
                        <a:pt x="134" y="1873"/>
                      </a:cubicBezTo>
                      <a:cubicBezTo>
                        <a:pt x="133" y="1862"/>
                        <a:pt x="147" y="1853"/>
                        <a:pt x="151" y="1865"/>
                      </a:cubicBezTo>
                      <a:cubicBezTo>
                        <a:pt x="156" y="1871"/>
                        <a:pt x="163" y="1883"/>
                        <a:pt x="161" y="1894"/>
                      </a:cubicBezTo>
                      <a:cubicBezTo>
                        <a:pt x="145" y="1899"/>
                        <a:pt x="145" y="1937"/>
                        <a:pt x="129" y="1912"/>
                      </a:cubicBezTo>
                      <a:cubicBezTo>
                        <a:pt x="137" y="1944"/>
                        <a:pt x="140" y="1932"/>
                        <a:pt x="149" y="1963"/>
                      </a:cubicBezTo>
                      <a:cubicBezTo>
                        <a:pt x="145" y="1943"/>
                        <a:pt x="145" y="1943"/>
                        <a:pt x="145" y="1943"/>
                      </a:cubicBezTo>
                      <a:cubicBezTo>
                        <a:pt x="158" y="1940"/>
                        <a:pt x="179" y="1958"/>
                        <a:pt x="187" y="1939"/>
                      </a:cubicBezTo>
                      <a:cubicBezTo>
                        <a:pt x="195" y="1961"/>
                        <a:pt x="218" y="1947"/>
                        <a:pt x="220" y="1978"/>
                      </a:cubicBezTo>
                      <a:cubicBezTo>
                        <a:pt x="212" y="1990"/>
                        <a:pt x="194" y="1974"/>
                        <a:pt x="191" y="1956"/>
                      </a:cubicBezTo>
                      <a:cubicBezTo>
                        <a:pt x="190" y="1965"/>
                        <a:pt x="183" y="1973"/>
                        <a:pt x="192" y="1982"/>
                      </a:cubicBezTo>
                      <a:cubicBezTo>
                        <a:pt x="181" y="1988"/>
                        <a:pt x="173" y="1965"/>
                        <a:pt x="169" y="1966"/>
                      </a:cubicBezTo>
                      <a:cubicBezTo>
                        <a:pt x="168" y="1981"/>
                        <a:pt x="176" y="1966"/>
                        <a:pt x="179" y="1981"/>
                      </a:cubicBezTo>
                      <a:cubicBezTo>
                        <a:pt x="193" y="2007"/>
                        <a:pt x="158" y="1996"/>
                        <a:pt x="166" y="2021"/>
                      </a:cubicBezTo>
                      <a:cubicBezTo>
                        <a:pt x="166" y="2016"/>
                        <a:pt x="170" y="2006"/>
                        <a:pt x="176" y="2013"/>
                      </a:cubicBezTo>
                      <a:cubicBezTo>
                        <a:pt x="175" y="2046"/>
                        <a:pt x="188" y="2032"/>
                        <a:pt x="194" y="2056"/>
                      </a:cubicBezTo>
                      <a:cubicBezTo>
                        <a:pt x="175" y="2069"/>
                        <a:pt x="155" y="2063"/>
                        <a:pt x="151" y="2085"/>
                      </a:cubicBezTo>
                      <a:cubicBezTo>
                        <a:pt x="151" y="2072"/>
                        <a:pt x="151" y="2072"/>
                        <a:pt x="151" y="2072"/>
                      </a:cubicBezTo>
                      <a:cubicBezTo>
                        <a:pt x="142" y="2081"/>
                        <a:pt x="137" y="2090"/>
                        <a:pt x="137" y="2099"/>
                      </a:cubicBezTo>
                      <a:cubicBezTo>
                        <a:pt x="152" y="2145"/>
                        <a:pt x="179" y="2183"/>
                        <a:pt x="193" y="2230"/>
                      </a:cubicBezTo>
                      <a:cubicBezTo>
                        <a:pt x="189" y="2213"/>
                        <a:pt x="189" y="2213"/>
                        <a:pt x="189" y="2213"/>
                      </a:cubicBezTo>
                      <a:cubicBezTo>
                        <a:pt x="195" y="2208"/>
                        <a:pt x="196" y="2227"/>
                        <a:pt x="203" y="2227"/>
                      </a:cubicBezTo>
                      <a:cubicBezTo>
                        <a:pt x="195" y="2237"/>
                        <a:pt x="195" y="2237"/>
                        <a:pt x="195" y="2237"/>
                      </a:cubicBezTo>
                      <a:cubicBezTo>
                        <a:pt x="208" y="2240"/>
                        <a:pt x="208" y="2214"/>
                        <a:pt x="221" y="2221"/>
                      </a:cubicBezTo>
                      <a:cubicBezTo>
                        <a:pt x="219" y="2222"/>
                        <a:pt x="219" y="2225"/>
                        <a:pt x="220" y="2227"/>
                      </a:cubicBezTo>
                      <a:cubicBezTo>
                        <a:pt x="224" y="2218"/>
                        <a:pt x="224" y="2218"/>
                        <a:pt x="224" y="2218"/>
                      </a:cubicBezTo>
                      <a:cubicBezTo>
                        <a:pt x="219" y="2240"/>
                        <a:pt x="243" y="2257"/>
                        <a:pt x="221" y="2273"/>
                      </a:cubicBezTo>
                      <a:cubicBezTo>
                        <a:pt x="219" y="2232"/>
                        <a:pt x="184" y="2264"/>
                        <a:pt x="177" y="2228"/>
                      </a:cubicBezTo>
                      <a:cubicBezTo>
                        <a:pt x="179" y="2244"/>
                        <a:pt x="161" y="2228"/>
                        <a:pt x="156" y="2230"/>
                      </a:cubicBezTo>
                      <a:cubicBezTo>
                        <a:pt x="153" y="2242"/>
                        <a:pt x="166" y="2236"/>
                        <a:pt x="161" y="2249"/>
                      </a:cubicBezTo>
                      <a:cubicBezTo>
                        <a:pt x="152" y="2248"/>
                        <a:pt x="143" y="2220"/>
                        <a:pt x="136" y="2232"/>
                      </a:cubicBezTo>
                      <a:cubicBezTo>
                        <a:pt x="151" y="2234"/>
                        <a:pt x="148" y="2246"/>
                        <a:pt x="158" y="2252"/>
                      </a:cubicBezTo>
                      <a:cubicBezTo>
                        <a:pt x="154" y="2261"/>
                        <a:pt x="148" y="2251"/>
                        <a:pt x="144" y="2255"/>
                      </a:cubicBezTo>
                      <a:cubicBezTo>
                        <a:pt x="144" y="2261"/>
                        <a:pt x="151" y="2264"/>
                        <a:pt x="149" y="2269"/>
                      </a:cubicBezTo>
                      <a:cubicBezTo>
                        <a:pt x="140" y="2265"/>
                        <a:pt x="140" y="2265"/>
                        <a:pt x="140" y="2265"/>
                      </a:cubicBezTo>
                      <a:cubicBezTo>
                        <a:pt x="126" y="2292"/>
                        <a:pt x="153" y="2273"/>
                        <a:pt x="149" y="2304"/>
                      </a:cubicBezTo>
                      <a:cubicBezTo>
                        <a:pt x="161" y="2305"/>
                        <a:pt x="158" y="2296"/>
                        <a:pt x="156" y="2283"/>
                      </a:cubicBezTo>
                      <a:cubicBezTo>
                        <a:pt x="183" y="2277"/>
                        <a:pt x="185" y="2323"/>
                        <a:pt x="214" y="2321"/>
                      </a:cubicBezTo>
                      <a:cubicBezTo>
                        <a:pt x="218" y="2350"/>
                        <a:pt x="203" y="2313"/>
                        <a:pt x="195" y="2337"/>
                      </a:cubicBezTo>
                      <a:cubicBezTo>
                        <a:pt x="176" y="2351"/>
                        <a:pt x="176" y="2319"/>
                        <a:pt x="163" y="2312"/>
                      </a:cubicBezTo>
                      <a:cubicBezTo>
                        <a:pt x="151" y="2338"/>
                        <a:pt x="151" y="2338"/>
                        <a:pt x="151" y="2338"/>
                      </a:cubicBezTo>
                      <a:cubicBezTo>
                        <a:pt x="127" y="2329"/>
                        <a:pt x="135" y="2313"/>
                        <a:pt x="114" y="2308"/>
                      </a:cubicBezTo>
                      <a:cubicBezTo>
                        <a:pt x="112" y="2327"/>
                        <a:pt x="118" y="2325"/>
                        <a:pt x="126" y="2344"/>
                      </a:cubicBezTo>
                      <a:cubicBezTo>
                        <a:pt x="145" y="2314"/>
                        <a:pt x="141" y="2358"/>
                        <a:pt x="164" y="2341"/>
                      </a:cubicBezTo>
                      <a:cubicBezTo>
                        <a:pt x="158" y="2355"/>
                        <a:pt x="153" y="2351"/>
                        <a:pt x="153" y="2372"/>
                      </a:cubicBezTo>
                      <a:cubicBezTo>
                        <a:pt x="148" y="2358"/>
                        <a:pt x="133" y="2371"/>
                        <a:pt x="133" y="2353"/>
                      </a:cubicBezTo>
                      <a:cubicBezTo>
                        <a:pt x="135" y="2381"/>
                        <a:pt x="140" y="2374"/>
                        <a:pt x="141" y="2402"/>
                      </a:cubicBezTo>
                      <a:cubicBezTo>
                        <a:pt x="158" y="2411"/>
                        <a:pt x="163" y="2374"/>
                        <a:pt x="175" y="2408"/>
                      </a:cubicBezTo>
                      <a:cubicBezTo>
                        <a:pt x="175" y="2416"/>
                        <a:pt x="168" y="2414"/>
                        <a:pt x="169" y="2410"/>
                      </a:cubicBezTo>
                      <a:cubicBezTo>
                        <a:pt x="162" y="2434"/>
                        <a:pt x="189" y="2405"/>
                        <a:pt x="198" y="2421"/>
                      </a:cubicBezTo>
                      <a:cubicBezTo>
                        <a:pt x="200" y="2431"/>
                        <a:pt x="193" y="2435"/>
                        <a:pt x="189" y="2430"/>
                      </a:cubicBezTo>
                      <a:cubicBezTo>
                        <a:pt x="190" y="2432"/>
                        <a:pt x="191" y="2434"/>
                        <a:pt x="192" y="2435"/>
                      </a:cubicBezTo>
                      <a:cubicBezTo>
                        <a:pt x="350" y="2435"/>
                        <a:pt x="350" y="2435"/>
                        <a:pt x="350" y="2435"/>
                      </a:cubicBezTo>
                      <a:cubicBezTo>
                        <a:pt x="339" y="2429"/>
                        <a:pt x="327" y="2426"/>
                        <a:pt x="318" y="2418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538" name="Group 537"/>
              <p:cNvGrpSpPr/>
              <p:nvPr/>
            </p:nvGrpSpPr>
            <p:grpSpPr>
              <a:xfrm>
                <a:off x="5408612" y="649751"/>
                <a:ext cx="1947364" cy="1300163"/>
                <a:chOff x="4486275" y="2351088"/>
                <a:chExt cx="3219451" cy="2149475"/>
              </a:xfrm>
            </p:grpSpPr>
            <p:sp>
              <p:nvSpPr>
                <p:cNvPr id="539" name="Oval 5"/>
                <p:cNvSpPr>
                  <a:spLocks noChangeArrowheads="1"/>
                </p:cNvSpPr>
                <p:nvPr/>
              </p:nvSpPr>
              <p:spPr bwMode="auto">
                <a:xfrm>
                  <a:off x="5975350" y="2351088"/>
                  <a:ext cx="238125" cy="211138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40" name="Freeform 6"/>
                <p:cNvSpPr>
                  <a:spLocks/>
                </p:cNvSpPr>
                <p:nvPr/>
              </p:nvSpPr>
              <p:spPr bwMode="auto">
                <a:xfrm>
                  <a:off x="4486275" y="2474913"/>
                  <a:ext cx="3219450" cy="2025650"/>
                </a:xfrm>
                <a:custGeom>
                  <a:avLst/>
                  <a:gdLst>
                    <a:gd name="T0" fmla="*/ 822 w 856"/>
                    <a:gd name="T1" fmla="*/ 93 h 537"/>
                    <a:gd name="T2" fmla="*/ 495 w 856"/>
                    <a:gd name="T3" fmla="*/ 62 h 537"/>
                    <a:gd name="T4" fmla="*/ 495 w 856"/>
                    <a:gd name="T5" fmla="*/ 16 h 537"/>
                    <a:gd name="T6" fmla="*/ 476 w 856"/>
                    <a:gd name="T7" fmla="*/ 1 h 537"/>
                    <a:gd name="T8" fmla="*/ 446 w 856"/>
                    <a:gd name="T9" fmla="*/ 1 h 537"/>
                    <a:gd name="T10" fmla="*/ 409 w 856"/>
                    <a:gd name="T11" fmla="*/ 1 h 537"/>
                    <a:gd name="T12" fmla="*/ 379 w 856"/>
                    <a:gd name="T13" fmla="*/ 1 h 537"/>
                    <a:gd name="T14" fmla="*/ 360 w 856"/>
                    <a:gd name="T15" fmla="*/ 16 h 537"/>
                    <a:gd name="T16" fmla="*/ 360 w 856"/>
                    <a:gd name="T17" fmla="*/ 62 h 537"/>
                    <a:gd name="T18" fmla="*/ 34 w 856"/>
                    <a:gd name="T19" fmla="*/ 93 h 537"/>
                    <a:gd name="T20" fmla="*/ 0 w 856"/>
                    <a:gd name="T21" fmla="*/ 137 h 537"/>
                    <a:gd name="T22" fmla="*/ 49 w 856"/>
                    <a:gd name="T23" fmla="*/ 192 h 537"/>
                    <a:gd name="T24" fmla="*/ 330 w 856"/>
                    <a:gd name="T25" fmla="*/ 264 h 537"/>
                    <a:gd name="T26" fmla="*/ 361 w 856"/>
                    <a:gd name="T27" fmla="*/ 288 h 537"/>
                    <a:gd name="T28" fmla="*/ 383 w 856"/>
                    <a:gd name="T29" fmla="*/ 339 h 537"/>
                    <a:gd name="T30" fmla="*/ 387 w 856"/>
                    <a:gd name="T31" fmla="*/ 394 h 537"/>
                    <a:gd name="T32" fmla="*/ 323 w 856"/>
                    <a:gd name="T33" fmla="*/ 438 h 537"/>
                    <a:gd name="T34" fmla="*/ 267 w 856"/>
                    <a:gd name="T35" fmla="*/ 489 h 537"/>
                    <a:gd name="T36" fmla="*/ 374 w 856"/>
                    <a:gd name="T37" fmla="*/ 537 h 537"/>
                    <a:gd name="T38" fmla="*/ 410 w 856"/>
                    <a:gd name="T39" fmla="*/ 508 h 537"/>
                    <a:gd name="T40" fmla="*/ 408 w 856"/>
                    <a:gd name="T41" fmla="*/ 491 h 537"/>
                    <a:gd name="T42" fmla="*/ 413 w 856"/>
                    <a:gd name="T43" fmla="*/ 487 h 537"/>
                    <a:gd name="T44" fmla="*/ 421 w 856"/>
                    <a:gd name="T45" fmla="*/ 508 h 537"/>
                    <a:gd name="T46" fmla="*/ 428 w 856"/>
                    <a:gd name="T47" fmla="*/ 536 h 537"/>
                    <a:gd name="T48" fmla="*/ 428 w 856"/>
                    <a:gd name="T49" fmla="*/ 537 h 537"/>
                    <a:gd name="T50" fmla="*/ 428 w 856"/>
                    <a:gd name="T51" fmla="*/ 537 h 537"/>
                    <a:gd name="T52" fmla="*/ 428 w 856"/>
                    <a:gd name="T53" fmla="*/ 537 h 537"/>
                    <a:gd name="T54" fmla="*/ 428 w 856"/>
                    <a:gd name="T55" fmla="*/ 536 h 537"/>
                    <a:gd name="T56" fmla="*/ 434 w 856"/>
                    <a:gd name="T57" fmla="*/ 508 h 537"/>
                    <a:gd name="T58" fmla="*/ 442 w 856"/>
                    <a:gd name="T59" fmla="*/ 487 h 537"/>
                    <a:gd name="T60" fmla="*/ 447 w 856"/>
                    <a:gd name="T61" fmla="*/ 491 h 537"/>
                    <a:gd name="T62" fmla="*/ 445 w 856"/>
                    <a:gd name="T63" fmla="*/ 508 h 537"/>
                    <a:gd name="T64" fmla="*/ 481 w 856"/>
                    <a:gd name="T65" fmla="*/ 537 h 537"/>
                    <a:gd name="T66" fmla="*/ 589 w 856"/>
                    <a:gd name="T67" fmla="*/ 489 h 537"/>
                    <a:gd name="T68" fmla="*/ 532 w 856"/>
                    <a:gd name="T69" fmla="*/ 438 h 537"/>
                    <a:gd name="T70" fmla="*/ 469 w 856"/>
                    <a:gd name="T71" fmla="*/ 394 h 537"/>
                    <a:gd name="T72" fmla="*/ 472 w 856"/>
                    <a:gd name="T73" fmla="*/ 339 h 537"/>
                    <a:gd name="T74" fmla="*/ 495 w 856"/>
                    <a:gd name="T75" fmla="*/ 288 h 537"/>
                    <a:gd name="T76" fmla="*/ 526 w 856"/>
                    <a:gd name="T77" fmla="*/ 264 h 537"/>
                    <a:gd name="T78" fmla="*/ 806 w 856"/>
                    <a:gd name="T79" fmla="*/ 192 h 537"/>
                    <a:gd name="T80" fmla="*/ 856 w 856"/>
                    <a:gd name="T81" fmla="*/ 137 h 537"/>
                    <a:gd name="T82" fmla="*/ 822 w 856"/>
                    <a:gd name="T83" fmla="*/ 93 h 5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856" h="537">
                      <a:moveTo>
                        <a:pt x="822" y="93"/>
                      </a:moveTo>
                      <a:cubicBezTo>
                        <a:pt x="495" y="62"/>
                        <a:pt x="495" y="62"/>
                        <a:pt x="495" y="62"/>
                      </a:cubicBezTo>
                      <a:cubicBezTo>
                        <a:pt x="495" y="62"/>
                        <a:pt x="495" y="32"/>
                        <a:pt x="495" y="16"/>
                      </a:cubicBezTo>
                      <a:cubicBezTo>
                        <a:pt x="495" y="0"/>
                        <a:pt x="476" y="1"/>
                        <a:pt x="476" y="1"/>
                      </a:cubicBezTo>
                      <a:cubicBezTo>
                        <a:pt x="446" y="1"/>
                        <a:pt x="446" y="1"/>
                        <a:pt x="446" y="1"/>
                      </a:cubicBezTo>
                      <a:cubicBezTo>
                        <a:pt x="409" y="1"/>
                        <a:pt x="409" y="1"/>
                        <a:pt x="409" y="1"/>
                      </a:cubicBezTo>
                      <a:cubicBezTo>
                        <a:pt x="379" y="1"/>
                        <a:pt x="379" y="1"/>
                        <a:pt x="379" y="1"/>
                      </a:cubicBezTo>
                      <a:cubicBezTo>
                        <a:pt x="379" y="1"/>
                        <a:pt x="360" y="0"/>
                        <a:pt x="360" y="16"/>
                      </a:cubicBezTo>
                      <a:cubicBezTo>
                        <a:pt x="360" y="32"/>
                        <a:pt x="360" y="62"/>
                        <a:pt x="360" y="62"/>
                      </a:cubicBezTo>
                      <a:cubicBezTo>
                        <a:pt x="34" y="93"/>
                        <a:pt x="34" y="93"/>
                        <a:pt x="34" y="93"/>
                      </a:cubicBezTo>
                      <a:cubicBezTo>
                        <a:pt x="34" y="93"/>
                        <a:pt x="0" y="92"/>
                        <a:pt x="0" y="137"/>
                      </a:cubicBezTo>
                      <a:cubicBezTo>
                        <a:pt x="1" y="172"/>
                        <a:pt x="44" y="191"/>
                        <a:pt x="49" y="192"/>
                      </a:cubicBezTo>
                      <a:cubicBezTo>
                        <a:pt x="55" y="194"/>
                        <a:pt x="330" y="264"/>
                        <a:pt x="330" y="264"/>
                      </a:cubicBezTo>
                      <a:cubicBezTo>
                        <a:pt x="330" y="264"/>
                        <a:pt x="351" y="265"/>
                        <a:pt x="361" y="288"/>
                      </a:cubicBezTo>
                      <a:cubicBezTo>
                        <a:pt x="370" y="310"/>
                        <a:pt x="383" y="339"/>
                        <a:pt x="383" y="339"/>
                      </a:cubicBezTo>
                      <a:cubicBezTo>
                        <a:pt x="383" y="339"/>
                        <a:pt x="394" y="384"/>
                        <a:pt x="387" y="394"/>
                      </a:cubicBezTo>
                      <a:cubicBezTo>
                        <a:pt x="380" y="403"/>
                        <a:pt x="369" y="412"/>
                        <a:pt x="323" y="438"/>
                      </a:cubicBezTo>
                      <a:cubicBezTo>
                        <a:pt x="277" y="464"/>
                        <a:pt x="261" y="473"/>
                        <a:pt x="267" y="489"/>
                      </a:cubicBezTo>
                      <a:cubicBezTo>
                        <a:pt x="273" y="506"/>
                        <a:pt x="297" y="531"/>
                        <a:pt x="374" y="537"/>
                      </a:cubicBezTo>
                      <a:cubicBezTo>
                        <a:pt x="388" y="537"/>
                        <a:pt x="406" y="533"/>
                        <a:pt x="410" y="508"/>
                      </a:cubicBezTo>
                      <a:cubicBezTo>
                        <a:pt x="412" y="496"/>
                        <a:pt x="408" y="491"/>
                        <a:pt x="408" y="491"/>
                      </a:cubicBezTo>
                      <a:cubicBezTo>
                        <a:pt x="413" y="487"/>
                        <a:pt x="413" y="487"/>
                        <a:pt x="413" y="487"/>
                      </a:cubicBezTo>
                      <a:cubicBezTo>
                        <a:pt x="421" y="508"/>
                        <a:pt x="421" y="508"/>
                        <a:pt x="421" y="508"/>
                      </a:cubicBezTo>
                      <a:cubicBezTo>
                        <a:pt x="428" y="536"/>
                        <a:pt x="428" y="536"/>
                        <a:pt x="428" y="536"/>
                      </a:cubicBezTo>
                      <a:cubicBezTo>
                        <a:pt x="428" y="537"/>
                        <a:pt x="428" y="537"/>
                        <a:pt x="428" y="537"/>
                      </a:cubicBezTo>
                      <a:cubicBezTo>
                        <a:pt x="428" y="537"/>
                        <a:pt x="428" y="537"/>
                        <a:pt x="428" y="537"/>
                      </a:cubicBezTo>
                      <a:cubicBezTo>
                        <a:pt x="428" y="537"/>
                        <a:pt x="428" y="537"/>
                        <a:pt x="428" y="537"/>
                      </a:cubicBezTo>
                      <a:cubicBezTo>
                        <a:pt x="428" y="536"/>
                        <a:pt x="428" y="536"/>
                        <a:pt x="428" y="536"/>
                      </a:cubicBezTo>
                      <a:cubicBezTo>
                        <a:pt x="434" y="508"/>
                        <a:pt x="434" y="508"/>
                        <a:pt x="434" y="508"/>
                      </a:cubicBezTo>
                      <a:cubicBezTo>
                        <a:pt x="442" y="487"/>
                        <a:pt x="442" y="487"/>
                        <a:pt x="442" y="487"/>
                      </a:cubicBezTo>
                      <a:cubicBezTo>
                        <a:pt x="447" y="491"/>
                        <a:pt x="447" y="491"/>
                        <a:pt x="447" y="491"/>
                      </a:cubicBezTo>
                      <a:cubicBezTo>
                        <a:pt x="447" y="491"/>
                        <a:pt x="443" y="496"/>
                        <a:pt x="445" y="508"/>
                      </a:cubicBezTo>
                      <a:cubicBezTo>
                        <a:pt x="449" y="533"/>
                        <a:pt x="467" y="537"/>
                        <a:pt x="481" y="537"/>
                      </a:cubicBezTo>
                      <a:cubicBezTo>
                        <a:pt x="558" y="531"/>
                        <a:pt x="583" y="506"/>
                        <a:pt x="589" y="489"/>
                      </a:cubicBezTo>
                      <a:cubicBezTo>
                        <a:pt x="594" y="473"/>
                        <a:pt x="578" y="464"/>
                        <a:pt x="532" y="438"/>
                      </a:cubicBezTo>
                      <a:cubicBezTo>
                        <a:pt x="486" y="412"/>
                        <a:pt x="476" y="403"/>
                        <a:pt x="469" y="394"/>
                      </a:cubicBezTo>
                      <a:cubicBezTo>
                        <a:pt x="461" y="384"/>
                        <a:pt x="472" y="339"/>
                        <a:pt x="472" y="339"/>
                      </a:cubicBezTo>
                      <a:cubicBezTo>
                        <a:pt x="472" y="339"/>
                        <a:pt x="486" y="310"/>
                        <a:pt x="495" y="288"/>
                      </a:cubicBezTo>
                      <a:cubicBezTo>
                        <a:pt x="504" y="265"/>
                        <a:pt x="526" y="264"/>
                        <a:pt x="526" y="264"/>
                      </a:cubicBezTo>
                      <a:cubicBezTo>
                        <a:pt x="526" y="264"/>
                        <a:pt x="801" y="194"/>
                        <a:pt x="806" y="192"/>
                      </a:cubicBezTo>
                      <a:cubicBezTo>
                        <a:pt x="812" y="191"/>
                        <a:pt x="855" y="172"/>
                        <a:pt x="856" y="137"/>
                      </a:cubicBezTo>
                      <a:cubicBezTo>
                        <a:pt x="856" y="92"/>
                        <a:pt x="822" y="93"/>
                        <a:pt x="822" y="93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41" name="Freeform 7"/>
                <p:cNvSpPr>
                  <a:spLocks/>
                </p:cNvSpPr>
                <p:nvPr/>
              </p:nvSpPr>
              <p:spPr bwMode="auto">
                <a:xfrm>
                  <a:off x="4486275" y="2784476"/>
                  <a:ext cx="1357313" cy="219075"/>
                </a:xfrm>
                <a:custGeom>
                  <a:avLst/>
                  <a:gdLst>
                    <a:gd name="T0" fmla="*/ 361 w 361"/>
                    <a:gd name="T1" fmla="*/ 0 h 58"/>
                    <a:gd name="T2" fmla="*/ 9 w 361"/>
                    <a:gd name="T3" fmla="*/ 23 h 58"/>
                    <a:gd name="T4" fmla="*/ 0 w 361"/>
                    <a:gd name="T5" fmla="*/ 55 h 58"/>
                    <a:gd name="T6" fmla="*/ 0 w 361"/>
                    <a:gd name="T7" fmla="*/ 58 h 58"/>
                    <a:gd name="T8" fmla="*/ 361 w 361"/>
                    <a:gd name="T9" fmla="*/ 39 h 58"/>
                    <a:gd name="T10" fmla="*/ 361 w 361"/>
                    <a:gd name="T11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61" h="58">
                      <a:moveTo>
                        <a:pt x="361" y="0"/>
                      </a:move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4" y="30"/>
                        <a:pt x="0" y="40"/>
                        <a:pt x="0" y="55"/>
                      </a:cubicBezTo>
                      <a:cubicBezTo>
                        <a:pt x="0" y="56"/>
                        <a:pt x="0" y="57"/>
                        <a:pt x="0" y="58"/>
                      </a:cubicBezTo>
                      <a:cubicBezTo>
                        <a:pt x="361" y="39"/>
                        <a:pt x="361" y="39"/>
                        <a:pt x="361" y="39"/>
                      </a:cubicBezTo>
                      <a:lnTo>
                        <a:pt x="361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42" name="Freeform 8"/>
                <p:cNvSpPr>
                  <a:spLocks/>
                </p:cNvSpPr>
                <p:nvPr/>
              </p:nvSpPr>
              <p:spPr bwMode="auto">
                <a:xfrm>
                  <a:off x="6345238" y="2784476"/>
                  <a:ext cx="1360488" cy="219075"/>
                </a:xfrm>
                <a:custGeom>
                  <a:avLst/>
                  <a:gdLst>
                    <a:gd name="T0" fmla="*/ 353 w 362"/>
                    <a:gd name="T1" fmla="*/ 24 h 58"/>
                    <a:gd name="T2" fmla="*/ 0 w 362"/>
                    <a:gd name="T3" fmla="*/ 0 h 58"/>
                    <a:gd name="T4" fmla="*/ 0 w 362"/>
                    <a:gd name="T5" fmla="*/ 38 h 58"/>
                    <a:gd name="T6" fmla="*/ 361 w 362"/>
                    <a:gd name="T7" fmla="*/ 58 h 58"/>
                    <a:gd name="T8" fmla="*/ 362 w 362"/>
                    <a:gd name="T9" fmla="*/ 55 h 58"/>
                    <a:gd name="T10" fmla="*/ 353 w 362"/>
                    <a:gd name="T11" fmla="*/ 24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62" h="58">
                      <a:moveTo>
                        <a:pt x="353" y="24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8"/>
                        <a:pt x="0" y="38"/>
                        <a:pt x="0" y="38"/>
                      </a:cubicBezTo>
                      <a:cubicBezTo>
                        <a:pt x="361" y="58"/>
                        <a:pt x="361" y="58"/>
                        <a:pt x="361" y="58"/>
                      </a:cubicBezTo>
                      <a:cubicBezTo>
                        <a:pt x="362" y="57"/>
                        <a:pt x="362" y="56"/>
                        <a:pt x="362" y="55"/>
                      </a:cubicBezTo>
                      <a:cubicBezTo>
                        <a:pt x="362" y="40"/>
                        <a:pt x="358" y="30"/>
                        <a:pt x="353" y="24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43" name="Freeform 9"/>
                <p:cNvSpPr>
                  <a:spLocks/>
                </p:cNvSpPr>
                <p:nvPr/>
              </p:nvSpPr>
              <p:spPr bwMode="auto">
                <a:xfrm>
                  <a:off x="5903913" y="2557463"/>
                  <a:ext cx="384175" cy="1082675"/>
                </a:xfrm>
                <a:custGeom>
                  <a:avLst/>
                  <a:gdLst>
                    <a:gd name="T0" fmla="*/ 97 w 102"/>
                    <a:gd name="T1" fmla="*/ 1 h 287"/>
                    <a:gd name="T2" fmla="*/ 72 w 102"/>
                    <a:gd name="T3" fmla="*/ 0 h 287"/>
                    <a:gd name="T4" fmla="*/ 68 w 102"/>
                    <a:gd name="T5" fmla="*/ 4 h 287"/>
                    <a:gd name="T6" fmla="*/ 71 w 102"/>
                    <a:gd name="T7" fmla="*/ 46 h 287"/>
                    <a:gd name="T8" fmla="*/ 71 w 102"/>
                    <a:gd name="T9" fmla="*/ 132 h 287"/>
                    <a:gd name="T10" fmla="*/ 66 w 102"/>
                    <a:gd name="T11" fmla="*/ 141 h 287"/>
                    <a:gd name="T12" fmla="*/ 82 w 102"/>
                    <a:gd name="T13" fmla="*/ 144 h 287"/>
                    <a:gd name="T14" fmla="*/ 73 w 102"/>
                    <a:gd name="T15" fmla="*/ 147 h 287"/>
                    <a:gd name="T16" fmla="*/ 71 w 102"/>
                    <a:gd name="T17" fmla="*/ 155 h 287"/>
                    <a:gd name="T18" fmla="*/ 61 w 102"/>
                    <a:gd name="T19" fmla="*/ 148 h 287"/>
                    <a:gd name="T20" fmla="*/ 51 w 102"/>
                    <a:gd name="T21" fmla="*/ 146 h 287"/>
                    <a:gd name="T22" fmla="*/ 51 w 102"/>
                    <a:gd name="T23" fmla="*/ 146 h 287"/>
                    <a:gd name="T24" fmla="*/ 50 w 102"/>
                    <a:gd name="T25" fmla="*/ 146 h 287"/>
                    <a:gd name="T26" fmla="*/ 41 w 102"/>
                    <a:gd name="T27" fmla="*/ 148 h 287"/>
                    <a:gd name="T28" fmla="*/ 30 w 102"/>
                    <a:gd name="T29" fmla="*/ 155 h 287"/>
                    <a:gd name="T30" fmla="*/ 28 w 102"/>
                    <a:gd name="T31" fmla="*/ 147 h 287"/>
                    <a:gd name="T32" fmla="*/ 20 w 102"/>
                    <a:gd name="T33" fmla="*/ 144 h 287"/>
                    <a:gd name="T34" fmla="*/ 35 w 102"/>
                    <a:gd name="T35" fmla="*/ 141 h 287"/>
                    <a:gd name="T36" fmla="*/ 31 w 102"/>
                    <a:gd name="T37" fmla="*/ 132 h 287"/>
                    <a:gd name="T38" fmla="*/ 31 w 102"/>
                    <a:gd name="T39" fmla="*/ 46 h 287"/>
                    <a:gd name="T40" fmla="*/ 33 w 102"/>
                    <a:gd name="T41" fmla="*/ 4 h 287"/>
                    <a:gd name="T42" fmla="*/ 30 w 102"/>
                    <a:gd name="T43" fmla="*/ 0 h 287"/>
                    <a:gd name="T44" fmla="*/ 4 w 102"/>
                    <a:gd name="T45" fmla="*/ 1 h 287"/>
                    <a:gd name="T46" fmla="*/ 0 w 102"/>
                    <a:gd name="T47" fmla="*/ 7 h 287"/>
                    <a:gd name="T48" fmla="*/ 11 w 102"/>
                    <a:gd name="T49" fmla="*/ 247 h 287"/>
                    <a:gd name="T50" fmla="*/ 24 w 102"/>
                    <a:gd name="T51" fmla="*/ 286 h 287"/>
                    <a:gd name="T52" fmla="*/ 26 w 102"/>
                    <a:gd name="T53" fmla="*/ 255 h 287"/>
                    <a:gd name="T54" fmla="*/ 22 w 102"/>
                    <a:gd name="T55" fmla="*/ 196 h 287"/>
                    <a:gd name="T56" fmla="*/ 51 w 102"/>
                    <a:gd name="T57" fmla="*/ 152 h 287"/>
                    <a:gd name="T58" fmla="*/ 79 w 102"/>
                    <a:gd name="T59" fmla="*/ 196 h 287"/>
                    <a:gd name="T60" fmla="*/ 76 w 102"/>
                    <a:gd name="T61" fmla="*/ 255 h 287"/>
                    <a:gd name="T62" fmla="*/ 78 w 102"/>
                    <a:gd name="T63" fmla="*/ 286 h 287"/>
                    <a:gd name="T64" fmla="*/ 90 w 102"/>
                    <a:gd name="T65" fmla="*/ 247 h 287"/>
                    <a:gd name="T66" fmla="*/ 102 w 102"/>
                    <a:gd name="T67" fmla="*/ 7 h 287"/>
                    <a:gd name="T68" fmla="*/ 97 w 102"/>
                    <a:gd name="T69" fmla="*/ 1 h 2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02" h="287">
                      <a:moveTo>
                        <a:pt x="97" y="1"/>
                      </a:moveTo>
                      <a:cubicBezTo>
                        <a:pt x="96" y="1"/>
                        <a:pt x="77" y="0"/>
                        <a:pt x="72" y="0"/>
                      </a:cubicBezTo>
                      <a:cubicBezTo>
                        <a:pt x="67" y="1"/>
                        <a:pt x="68" y="4"/>
                        <a:pt x="68" y="4"/>
                      </a:cubicBezTo>
                      <a:cubicBezTo>
                        <a:pt x="67" y="8"/>
                        <a:pt x="72" y="27"/>
                        <a:pt x="71" y="46"/>
                      </a:cubicBezTo>
                      <a:cubicBezTo>
                        <a:pt x="72" y="56"/>
                        <a:pt x="71" y="126"/>
                        <a:pt x="71" y="132"/>
                      </a:cubicBezTo>
                      <a:cubicBezTo>
                        <a:pt x="71" y="138"/>
                        <a:pt x="66" y="139"/>
                        <a:pt x="66" y="141"/>
                      </a:cubicBezTo>
                      <a:cubicBezTo>
                        <a:pt x="66" y="143"/>
                        <a:pt x="82" y="141"/>
                        <a:pt x="82" y="144"/>
                      </a:cubicBezTo>
                      <a:cubicBezTo>
                        <a:pt x="82" y="147"/>
                        <a:pt x="76" y="146"/>
                        <a:pt x="73" y="147"/>
                      </a:cubicBezTo>
                      <a:cubicBezTo>
                        <a:pt x="71" y="149"/>
                        <a:pt x="73" y="155"/>
                        <a:pt x="71" y="155"/>
                      </a:cubicBezTo>
                      <a:cubicBezTo>
                        <a:pt x="69" y="155"/>
                        <a:pt x="69" y="150"/>
                        <a:pt x="61" y="148"/>
                      </a:cubicBezTo>
                      <a:cubicBezTo>
                        <a:pt x="57" y="147"/>
                        <a:pt x="54" y="146"/>
                        <a:pt x="51" y="146"/>
                      </a:cubicBezTo>
                      <a:cubicBezTo>
                        <a:pt x="51" y="146"/>
                        <a:pt x="51" y="146"/>
                        <a:pt x="51" y="146"/>
                      </a:cubicBezTo>
                      <a:cubicBezTo>
                        <a:pt x="51" y="146"/>
                        <a:pt x="51" y="146"/>
                        <a:pt x="50" y="146"/>
                      </a:cubicBezTo>
                      <a:cubicBezTo>
                        <a:pt x="48" y="146"/>
                        <a:pt x="44" y="147"/>
                        <a:pt x="41" y="148"/>
                      </a:cubicBezTo>
                      <a:cubicBezTo>
                        <a:pt x="33" y="150"/>
                        <a:pt x="32" y="155"/>
                        <a:pt x="30" y="155"/>
                      </a:cubicBezTo>
                      <a:cubicBezTo>
                        <a:pt x="28" y="155"/>
                        <a:pt x="31" y="149"/>
                        <a:pt x="28" y="147"/>
                      </a:cubicBezTo>
                      <a:cubicBezTo>
                        <a:pt x="26" y="146"/>
                        <a:pt x="20" y="147"/>
                        <a:pt x="20" y="144"/>
                      </a:cubicBezTo>
                      <a:cubicBezTo>
                        <a:pt x="20" y="141"/>
                        <a:pt x="35" y="143"/>
                        <a:pt x="35" y="141"/>
                      </a:cubicBezTo>
                      <a:cubicBezTo>
                        <a:pt x="35" y="139"/>
                        <a:pt x="31" y="138"/>
                        <a:pt x="31" y="132"/>
                      </a:cubicBezTo>
                      <a:cubicBezTo>
                        <a:pt x="31" y="126"/>
                        <a:pt x="30" y="56"/>
                        <a:pt x="31" y="46"/>
                      </a:cubicBezTo>
                      <a:cubicBezTo>
                        <a:pt x="30" y="27"/>
                        <a:pt x="34" y="8"/>
                        <a:pt x="33" y="4"/>
                      </a:cubicBezTo>
                      <a:cubicBezTo>
                        <a:pt x="33" y="4"/>
                        <a:pt x="34" y="1"/>
                        <a:pt x="30" y="0"/>
                      </a:cubicBezTo>
                      <a:cubicBezTo>
                        <a:pt x="25" y="0"/>
                        <a:pt x="6" y="1"/>
                        <a:pt x="4" y="1"/>
                      </a:cubicBezTo>
                      <a:cubicBezTo>
                        <a:pt x="3" y="1"/>
                        <a:pt x="0" y="2"/>
                        <a:pt x="0" y="7"/>
                      </a:cubicBezTo>
                      <a:cubicBezTo>
                        <a:pt x="0" y="12"/>
                        <a:pt x="9" y="232"/>
                        <a:pt x="11" y="247"/>
                      </a:cubicBezTo>
                      <a:cubicBezTo>
                        <a:pt x="12" y="255"/>
                        <a:pt x="16" y="287"/>
                        <a:pt x="24" y="286"/>
                      </a:cubicBezTo>
                      <a:cubicBezTo>
                        <a:pt x="28" y="286"/>
                        <a:pt x="26" y="259"/>
                        <a:pt x="26" y="255"/>
                      </a:cubicBezTo>
                      <a:cubicBezTo>
                        <a:pt x="26" y="251"/>
                        <a:pt x="22" y="199"/>
                        <a:pt x="22" y="196"/>
                      </a:cubicBezTo>
                      <a:cubicBezTo>
                        <a:pt x="22" y="193"/>
                        <a:pt x="20" y="153"/>
                        <a:pt x="51" y="152"/>
                      </a:cubicBezTo>
                      <a:cubicBezTo>
                        <a:pt x="82" y="153"/>
                        <a:pt x="79" y="193"/>
                        <a:pt x="79" y="196"/>
                      </a:cubicBezTo>
                      <a:cubicBezTo>
                        <a:pt x="79" y="199"/>
                        <a:pt x="76" y="251"/>
                        <a:pt x="76" y="255"/>
                      </a:cubicBezTo>
                      <a:cubicBezTo>
                        <a:pt x="76" y="259"/>
                        <a:pt x="74" y="286"/>
                        <a:pt x="78" y="286"/>
                      </a:cubicBezTo>
                      <a:cubicBezTo>
                        <a:pt x="85" y="287"/>
                        <a:pt x="89" y="255"/>
                        <a:pt x="90" y="247"/>
                      </a:cubicBezTo>
                      <a:cubicBezTo>
                        <a:pt x="93" y="232"/>
                        <a:pt x="102" y="12"/>
                        <a:pt x="102" y="7"/>
                      </a:cubicBezTo>
                      <a:cubicBezTo>
                        <a:pt x="102" y="2"/>
                        <a:pt x="98" y="1"/>
                        <a:pt x="97" y="1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44" name="Freeform 10"/>
                <p:cNvSpPr>
                  <a:spLocks/>
                </p:cNvSpPr>
                <p:nvPr/>
              </p:nvSpPr>
              <p:spPr bwMode="auto">
                <a:xfrm>
                  <a:off x="6219825" y="4040188"/>
                  <a:ext cx="477838" cy="260350"/>
                </a:xfrm>
                <a:custGeom>
                  <a:avLst/>
                  <a:gdLst>
                    <a:gd name="T0" fmla="*/ 3 w 127"/>
                    <a:gd name="T1" fmla="*/ 1 h 69"/>
                    <a:gd name="T2" fmla="*/ 0 w 127"/>
                    <a:gd name="T3" fmla="*/ 17 h 69"/>
                    <a:gd name="T4" fmla="*/ 114 w 127"/>
                    <a:gd name="T5" fmla="*/ 68 h 69"/>
                    <a:gd name="T6" fmla="*/ 99 w 127"/>
                    <a:gd name="T7" fmla="*/ 51 h 69"/>
                    <a:gd name="T8" fmla="*/ 3 w 127"/>
                    <a:gd name="T9" fmla="*/ 1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7" h="69">
                      <a:moveTo>
                        <a:pt x="3" y="1"/>
                      </a:move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17"/>
                        <a:pt x="101" y="68"/>
                        <a:pt x="114" y="68"/>
                      </a:cubicBezTo>
                      <a:cubicBezTo>
                        <a:pt x="127" y="69"/>
                        <a:pt x="122" y="63"/>
                        <a:pt x="99" y="51"/>
                      </a:cubicBezTo>
                      <a:cubicBezTo>
                        <a:pt x="77" y="39"/>
                        <a:pt x="4" y="0"/>
                        <a:pt x="3" y="1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45" name="Freeform 11"/>
                <p:cNvSpPr>
                  <a:spLocks/>
                </p:cNvSpPr>
                <p:nvPr/>
              </p:nvSpPr>
              <p:spPr bwMode="auto">
                <a:xfrm>
                  <a:off x="6235700" y="3976688"/>
                  <a:ext cx="307975" cy="211138"/>
                </a:xfrm>
                <a:custGeom>
                  <a:avLst/>
                  <a:gdLst>
                    <a:gd name="T0" fmla="*/ 1 w 82"/>
                    <a:gd name="T1" fmla="*/ 0 h 56"/>
                    <a:gd name="T2" fmla="*/ 0 w 82"/>
                    <a:gd name="T3" fmla="*/ 15 h 56"/>
                    <a:gd name="T4" fmla="*/ 82 w 82"/>
                    <a:gd name="T5" fmla="*/ 56 h 56"/>
                    <a:gd name="T6" fmla="*/ 1 w 82"/>
                    <a:gd name="T7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2" h="56">
                      <a:moveTo>
                        <a:pt x="1" y="0"/>
                      </a:move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82" y="56"/>
                        <a:pt x="82" y="56"/>
                        <a:pt x="82" y="56"/>
                      </a:cubicBezTo>
                      <a:cubicBezTo>
                        <a:pt x="82" y="56"/>
                        <a:pt x="5" y="13"/>
                        <a:pt x="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46" name="Freeform 12"/>
                <p:cNvSpPr>
                  <a:spLocks/>
                </p:cNvSpPr>
                <p:nvPr/>
              </p:nvSpPr>
              <p:spPr bwMode="auto">
                <a:xfrm>
                  <a:off x="5494338" y="4040188"/>
                  <a:ext cx="477838" cy="260350"/>
                </a:xfrm>
                <a:custGeom>
                  <a:avLst/>
                  <a:gdLst>
                    <a:gd name="T0" fmla="*/ 124 w 127"/>
                    <a:gd name="T1" fmla="*/ 1 h 69"/>
                    <a:gd name="T2" fmla="*/ 127 w 127"/>
                    <a:gd name="T3" fmla="*/ 17 h 69"/>
                    <a:gd name="T4" fmla="*/ 13 w 127"/>
                    <a:gd name="T5" fmla="*/ 68 h 69"/>
                    <a:gd name="T6" fmla="*/ 27 w 127"/>
                    <a:gd name="T7" fmla="*/ 51 h 69"/>
                    <a:gd name="T8" fmla="*/ 124 w 127"/>
                    <a:gd name="T9" fmla="*/ 1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7" h="69">
                      <a:moveTo>
                        <a:pt x="124" y="1"/>
                      </a:moveTo>
                      <a:cubicBezTo>
                        <a:pt x="127" y="17"/>
                        <a:pt x="127" y="17"/>
                        <a:pt x="127" y="17"/>
                      </a:cubicBezTo>
                      <a:cubicBezTo>
                        <a:pt x="127" y="17"/>
                        <a:pt x="26" y="68"/>
                        <a:pt x="13" y="68"/>
                      </a:cubicBezTo>
                      <a:cubicBezTo>
                        <a:pt x="0" y="69"/>
                        <a:pt x="5" y="63"/>
                        <a:pt x="27" y="51"/>
                      </a:cubicBezTo>
                      <a:cubicBezTo>
                        <a:pt x="49" y="39"/>
                        <a:pt x="123" y="0"/>
                        <a:pt x="124" y="1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47" name="Freeform 13"/>
                <p:cNvSpPr>
                  <a:spLocks/>
                </p:cNvSpPr>
                <p:nvPr/>
              </p:nvSpPr>
              <p:spPr bwMode="auto">
                <a:xfrm>
                  <a:off x="5645150" y="3976688"/>
                  <a:ext cx="307975" cy="211138"/>
                </a:xfrm>
                <a:custGeom>
                  <a:avLst/>
                  <a:gdLst>
                    <a:gd name="T0" fmla="*/ 81 w 82"/>
                    <a:gd name="T1" fmla="*/ 0 h 56"/>
                    <a:gd name="T2" fmla="*/ 82 w 82"/>
                    <a:gd name="T3" fmla="*/ 15 h 56"/>
                    <a:gd name="T4" fmla="*/ 0 w 82"/>
                    <a:gd name="T5" fmla="*/ 56 h 56"/>
                    <a:gd name="T6" fmla="*/ 81 w 82"/>
                    <a:gd name="T7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2" h="56">
                      <a:moveTo>
                        <a:pt x="81" y="0"/>
                      </a:moveTo>
                      <a:cubicBezTo>
                        <a:pt x="82" y="15"/>
                        <a:pt x="82" y="15"/>
                        <a:pt x="82" y="15"/>
                      </a:cubicBezTo>
                      <a:cubicBezTo>
                        <a:pt x="0" y="56"/>
                        <a:pt x="0" y="56"/>
                        <a:pt x="0" y="56"/>
                      </a:cubicBezTo>
                      <a:cubicBezTo>
                        <a:pt x="0" y="56"/>
                        <a:pt x="77" y="13"/>
                        <a:pt x="8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48" name="Freeform 14"/>
                <p:cNvSpPr>
                  <a:spLocks/>
                </p:cNvSpPr>
                <p:nvPr/>
              </p:nvSpPr>
              <p:spPr bwMode="auto">
                <a:xfrm>
                  <a:off x="6005513" y="3154363"/>
                  <a:ext cx="180975" cy="354013"/>
                </a:xfrm>
                <a:custGeom>
                  <a:avLst/>
                  <a:gdLst>
                    <a:gd name="T0" fmla="*/ 114 w 114"/>
                    <a:gd name="T1" fmla="*/ 35 h 223"/>
                    <a:gd name="T2" fmla="*/ 57 w 114"/>
                    <a:gd name="T3" fmla="*/ 0 h 223"/>
                    <a:gd name="T4" fmla="*/ 57 w 114"/>
                    <a:gd name="T5" fmla="*/ 0 h 223"/>
                    <a:gd name="T6" fmla="*/ 57 w 114"/>
                    <a:gd name="T7" fmla="*/ 0 h 223"/>
                    <a:gd name="T8" fmla="*/ 0 w 114"/>
                    <a:gd name="T9" fmla="*/ 35 h 223"/>
                    <a:gd name="T10" fmla="*/ 22 w 114"/>
                    <a:gd name="T11" fmla="*/ 223 h 223"/>
                    <a:gd name="T12" fmla="*/ 55 w 114"/>
                    <a:gd name="T13" fmla="*/ 204 h 223"/>
                    <a:gd name="T14" fmla="*/ 57 w 114"/>
                    <a:gd name="T15" fmla="*/ 204 h 223"/>
                    <a:gd name="T16" fmla="*/ 93 w 114"/>
                    <a:gd name="T17" fmla="*/ 223 h 223"/>
                    <a:gd name="T18" fmla="*/ 114 w 114"/>
                    <a:gd name="T19" fmla="*/ 35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4" h="223">
                      <a:moveTo>
                        <a:pt x="114" y="35"/>
                      </a:moveTo>
                      <a:lnTo>
                        <a:pt x="57" y="0"/>
                      </a:lnTo>
                      <a:lnTo>
                        <a:pt x="57" y="0"/>
                      </a:lnTo>
                      <a:lnTo>
                        <a:pt x="57" y="0"/>
                      </a:lnTo>
                      <a:lnTo>
                        <a:pt x="0" y="35"/>
                      </a:lnTo>
                      <a:lnTo>
                        <a:pt x="22" y="223"/>
                      </a:lnTo>
                      <a:lnTo>
                        <a:pt x="55" y="204"/>
                      </a:lnTo>
                      <a:lnTo>
                        <a:pt x="57" y="204"/>
                      </a:lnTo>
                      <a:lnTo>
                        <a:pt x="93" y="223"/>
                      </a:lnTo>
                      <a:lnTo>
                        <a:pt x="114" y="3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49" name="Freeform 15"/>
                <p:cNvSpPr>
                  <a:spLocks/>
                </p:cNvSpPr>
                <p:nvPr/>
              </p:nvSpPr>
              <p:spPr bwMode="auto">
                <a:xfrm>
                  <a:off x="6499225" y="3135313"/>
                  <a:ext cx="1131888" cy="222250"/>
                </a:xfrm>
                <a:custGeom>
                  <a:avLst/>
                  <a:gdLst>
                    <a:gd name="T0" fmla="*/ 1 w 301"/>
                    <a:gd name="T1" fmla="*/ 59 h 59"/>
                    <a:gd name="T2" fmla="*/ 285 w 301"/>
                    <a:gd name="T3" fmla="*/ 11 h 59"/>
                    <a:gd name="T4" fmla="*/ 301 w 301"/>
                    <a:gd name="T5" fmla="*/ 0 h 59"/>
                    <a:gd name="T6" fmla="*/ 0 w 301"/>
                    <a:gd name="T7" fmla="*/ 51 h 59"/>
                    <a:gd name="T8" fmla="*/ 1 w 301"/>
                    <a:gd name="T9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01" h="59">
                      <a:moveTo>
                        <a:pt x="1" y="59"/>
                      </a:moveTo>
                      <a:cubicBezTo>
                        <a:pt x="285" y="11"/>
                        <a:pt x="285" y="11"/>
                        <a:pt x="285" y="11"/>
                      </a:cubicBezTo>
                      <a:cubicBezTo>
                        <a:pt x="290" y="8"/>
                        <a:pt x="295" y="4"/>
                        <a:pt x="301" y="0"/>
                      </a:cubicBezTo>
                      <a:cubicBezTo>
                        <a:pt x="0" y="51"/>
                        <a:pt x="0" y="51"/>
                        <a:pt x="0" y="51"/>
                      </a:cubicBezTo>
                      <a:lnTo>
                        <a:pt x="1" y="59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50" name="Freeform 16"/>
                <p:cNvSpPr>
                  <a:spLocks/>
                </p:cNvSpPr>
                <p:nvPr/>
              </p:nvSpPr>
              <p:spPr bwMode="auto">
                <a:xfrm>
                  <a:off x="4560888" y="3135313"/>
                  <a:ext cx="1128713" cy="222250"/>
                </a:xfrm>
                <a:custGeom>
                  <a:avLst/>
                  <a:gdLst>
                    <a:gd name="T0" fmla="*/ 300 w 300"/>
                    <a:gd name="T1" fmla="*/ 51 h 59"/>
                    <a:gd name="T2" fmla="*/ 0 w 300"/>
                    <a:gd name="T3" fmla="*/ 0 h 59"/>
                    <a:gd name="T4" fmla="*/ 15 w 300"/>
                    <a:gd name="T5" fmla="*/ 11 h 59"/>
                    <a:gd name="T6" fmla="*/ 299 w 300"/>
                    <a:gd name="T7" fmla="*/ 59 h 59"/>
                    <a:gd name="T8" fmla="*/ 300 w 300"/>
                    <a:gd name="T9" fmla="*/ 51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00" h="59">
                      <a:moveTo>
                        <a:pt x="300" y="5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4"/>
                        <a:pt x="11" y="8"/>
                        <a:pt x="15" y="11"/>
                      </a:cubicBezTo>
                      <a:cubicBezTo>
                        <a:pt x="299" y="59"/>
                        <a:pt x="299" y="59"/>
                        <a:pt x="299" y="59"/>
                      </a:cubicBezTo>
                      <a:lnTo>
                        <a:pt x="300" y="51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51" name="Freeform 17"/>
                <p:cNvSpPr>
                  <a:spLocks/>
                </p:cNvSpPr>
                <p:nvPr/>
              </p:nvSpPr>
              <p:spPr bwMode="auto">
                <a:xfrm>
                  <a:off x="6092825" y="4311651"/>
                  <a:ext cx="7938" cy="3175"/>
                </a:xfrm>
                <a:custGeom>
                  <a:avLst/>
                  <a:gdLst>
                    <a:gd name="T0" fmla="*/ 0 w 5"/>
                    <a:gd name="T1" fmla="*/ 2 h 2"/>
                    <a:gd name="T2" fmla="*/ 5 w 5"/>
                    <a:gd name="T3" fmla="*/ 2 h 2"/>
                    <a:gd name="T4" fmla="*/ 0 w 5"/>
                    <a:gd name="T5" fmla="*/ 0 h 2"/>
                    <a:gd name="T6" fmla="*/ 0 w 5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2">
                      <a:moveTo>
                        <a:pt x="0" y="2"/>
                      </a:moveTo>
                      <a:lnTo>
                        <a:pt x="5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52" name="Freeform 18"/>
                <p:cNvSpPr>
                  <a:spLocks/>
                </p:cNvSpPr>
                <p:nvPr/>
              </p:nvSpPr>
              <p:spPr bwMode="auto">
                <a:xfrm>
                  <a:off x="6092825" y="4311651"/>
                  <a:ext cx="7938" cy="3175"/>
                </a:xfrm>
                <a:custGeom>
                  <a:avLst/>
                  <a:gdLst>
                    <a:gd name="T0" fmla="*/ 0 w 5"/>
                    <a:gd name="T1" fmla="*/ 2 h 2"/>
                    <a:gd name="T2" fmla="*/ 5 w 5"/>
                    <a:gd name="T3" fmla="*/ 2 h 2"/>
                    <a:gd name="T4" fmla="*/ 2 w 5"/>
                    <a:gd name="T5" fmla="*/ 0 h 2"/>
                    <a:gd name="T6" fmla="*/ 0 w 5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2">
                      <a:moveTo>
                        <a:pt x="0" y="2"/>
                      </a:moveTo>
                      <a:lnTo>
                        <a:pt x="5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53" name="Freeform 19"/>
                <p:cNvSpPr>
                  <a:spLocks/>
                </p:cNvSpPr>
                <p:nvPr/>
              </p:nvSpPr>
              <p:spPr bwMode="auto">
                <a:xfrm>
                  <a:off x="5486400" y="4300538"/>
                  <a:ext cx="1219200" cy="49213"/>
                </a:xfrm>
                <a:custGeom>
                  <a:avLst/>
                  <a:gdLst>
                    <a:gd name="T0" fmla="*/ 247 w 324"/>
                    <a:gd name="T1" fmla="*/ 7 h 13"/>
                    <a:gd name="T2" fmla="*/ 235 w 324"/>
                    <a:gd name="T3" fmla="*/ 7 h 13"/>
                    <a:gd name="T4" fmla="*/ 235 w 324"/>
                    <a:gd name="T5" fmla="*/ 0 h 13"/>
                    <a:gd name="T6" fmla="*/ 90 w 324"/>
                    <a:gd name="T7" fmla="*/ 0 h 13"/>
                    <a:gd name="T8" fmla="*/ 90 w 324"/>
                    <a:gd name="T9" fmla="*/ 9 h 13"/>
                    <a:gd name="T10" fmla="*/ 78 w 324"/>
                    <a:gd name="T11" fmla="*/ 9 h 13"/>
                    <a:gd name="T12" fmla="*/ 78 w 324"/>
                    <a:gd name="T13" fmla="*/ 1 h 13"/>
                    <a:gd name="T14" fmla="*/ 0 w 324"/>
                    <a:gd name="T15" fmla="*/ 1 h 13"/>
                    <a:gd name="T16" fmla="*/ 1 w 324"/>
                    <a:gd name="T17" fmla="*/ 5 h 13"/>
                    <a:gd name="T18" fmla="*/ 74 w 324"/>
                    <a:gd name="T19" fmla="*/ 5 h 13"/>
                    <a:gd name="T20" fmla="*/ 74 w 324"/>
                    <a:gd name="T21" fmla="*/ 13 h 13"/>
                    <a:gd name="T22" fmla="*/ 94 w 324"/>
                    <a:gd name="T23" fmla="*/ 13 h 13"/>
                    <a:gd name="T24" fmla="*/ 94 w 324"/>
                    <a:gd name="T25" fmla="*/ 4 h 13"/>
                    <a:gd name="T26" fmla="*/ 145 w 324"/>
                    <a:gd name="T27" fmla="*/ 4 h 13"/>
                    <a:gd name="T28" fmla="*/ 147 w 324"/>
                    <a:gd name="T29" fmla="*/ 3 h 13"/>
                    <a:gd name="T30" fmla="*/ 148 w 324"/>
                    <a:gd name="T31" fmla="*/ 4 h 13"/>
                    <a:gd name="T32" fmla="*/ 176 w 324"/>
                    <a:gd name="T33" fmla="*/ 4 h 13"/>
                    <a:gd name="T34" fmla="*/ 176 w 324"/>
                    <a:gd name="T35" fmla="*/ 3 h 13"/>
                    <a:gd name="T36" fmla="*/ 178 w 324"/>
                    <a:gd name="T37" fmla="*/ 4 h 13"/>
                    <a:gd name="T38" fmla="*/ 231 w 324"/>
                    <a:gd name="T39" fmla="*/ 4 h 13"/>
                    <a:gd name="T40" fmla="*/ 231 w 324"/>
                    <a:gd name="T41" fmla="*/ 11 h 13"/>
                    <a:gd name="T42" fmla="*/ 251 w 324"/>
                    <a:gd name="T43" fmla="*/ 11 h 13"/>
                    <a:gd name="T44" fmla="*/ 251 w 324"/>
                    <a:gd name="T45" fmla="*/ 4 h 13"/>
                    <a:gd name="T46" fmla="*/ 323 w 324"/>
                    <a:gd name="T47" fmla="*/ 4 h 13"/>
                    <a:gd name="T48" fmla="*/ 324 w 324"/>
                    <a:gd name="T49" fmla="*/ 0 h 13"/>
                    <a:gd name="T50" fmla="*/ 247 w 324"/>
                    <a:gd name="T51" fmla="*/ 0 h 13"/>
                    <a:gd name="T52" fmla="*/ 247 w 324"/>
                    <a:gd name="T53" fmla="*/ 7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24" h="13">
                      <a:moveTo>
                        <a:pt x="247" y="7"/>
                      </a:moveTo>
                      <a:cubicBezTo>
                        <a:pt x="235" y="7"/>
                        <a:pt x="235" y="7"/>
                        <a:pt x="235" y="7"/>
                      </a:cubicBezTo>
                      <a:cubicBezTo>
                        <a:pt x="235" y="0"/>
                        <a:pt x="235" y="0"/>
                        <a:pt x="235" y="0"/>
                      </a:cubicBezTo>
                      <a:cubicBezTo>
                        <a:pt x="90" y="0"/>
                        <a:pt x="90" y="0"/>
                        <a:pt x="90" y="0"/>
                      </a:cubicBezTo>
                      <a:cubicBezTo>
                        <a:pt x="90" y="9"/>
                        <a:pt x="90" y="9"/>
                        <a:pt x="90" y="9"/>
                      </a:cubicBezTo>
                      <a:cubicBezTo>
                        <a:pt x="78" y="9"/>
                        <a:pt x="78" y="9"/>
                        <a:pt x="78" y="9"/>
                      </a:cubicBezTo>
                      <a:cubicBezTo>
                        <a:pt x="78" y="1"/>
                        <a:pt x="78" y="1"/>
                        <a:pt x="78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1" y="5"/>
                      </a:cubicBezTo>
                      <a:cubicBezTo>
                        <a:pt x="74" y="5"/>
                        <a:pt x="74" y="5"/>
                        <a:pt x="74" y="5"/>
                      </a:cubicBezTo>
                      <a:cubicBezTo>
                        <a:pt x="74" y="13"/>
                        <a:pt x="74" y="13"/>
                        <a:pt x="74" y="13"/>
                      </a:cubicBezTo>
                      <a:cubicBezTo>
                        <a:pt x="94" y="13"/>
                        <a:pt x="94" y="13"/>
                        <a:pt x="94" y="13"/>
                      </a:cubicBezTo>
                      <a:cubicBezTo>
                        <a:pt x="94" y="4"/>
                        <a:pt x="94" y="4"/>
                        <a:pt x="94" y="4"/>
                      </a:cubicBezTo>
                      <a:cubicBezTo>
                        <a:pt x="145" y="4"/>
                        <a:pt x="145" y="4"/>
                        <a:pt x="145" y="4"/>
                      </a:cubicBezTo>
                      <a:cubicBezTo>
                        <a:pt x="147" y="3"/>
                        <a:pt x="147" y="3"/>
                        <a:pt x="147" y="3"/>
                      </a:cubicBezTo>
                      <a:cubicBezTo>
                        <a:pt x="148" y="4"/>
                        <a:pt x="148" y="4"/>
                        <a:pt x="148" y="4"/>
                      </a:cubicBezTo>
                      <a:cubicBezTo>
                        <a:pt x="176" y="4"/>
                        <a:pt x="176" y="4"/>
                        <a:pt x="176" y="4"/>
                      </a:cubicBezTo>
                      <a:cubicBezTo>
                        <a:pt x="176" y="3"/>
                        <a:pt x="176" y="3"/>
                        <a:pt x="176" y="3"/>
                      </a:cubicBezTo>
                      <a:cubicBezTo>
                        <a:pt x="178" y="4"/>
                        <a:pt x="178" y="4"/>
                        <a:pt x="178" y="4"/>
                      </a:cubicBezTo>
                      <a:cubicBezTo>
                        <a:pt x="231" y="4"/>
                        <a:pt x="231" y="4"/>
                        <a:pt x="231" y="4"/>
                      </a:cubicBezTo>
                      <a:cubicBezTo>
                        <a:pt x="231" y="11"/>
                        <a:pt x="231" y="11"/>
                        <a:pt x="231" y="11"/>
                      </a:cubicBezTo>
                      <a:cubicBezTo>
                        <a:pt x="251" y="11"/>
                        <a:pt x="251" y="11"/>
                        <a:pt x="251" y="11"/>
                      </a:cubicBezTo>
                      <a:cubicBezTo>
                        <a:pt x="251" y="4"/>
                        <a:pt x="251" y="4"/>
                        <a:pt x="251" y="4"/>
                      </a:cubicBezTo>
                      <a:cubicBezTo>
                        <a:pt x="323" y="4"/>
                        <a:pt x="323" y="4"/>
                        <a:pt x="323" y="4"/>
                      </a:cubicBezTo>
                      <a:cubicBezTo>
                        <a:pt x="323" y="3"/>
                        <a:pt x="324" y="2"/>
                        <a:pt x="324" y="0"/>
                      </a:cubicBezTo>
                      <a:cubicBezTo>
                        <a:pt x="247" y="0"/>
                        <a:pt x="247" y="0"/>
                        <a:pt x="247" y="0"/>
                      </a:cubicBezTo>
                      <a:lnTo>
                        <a:pt x="247" y="7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54" name="Rectangle 20"/>
                <p:cNvSpPr>
                  <a:spLocks noChangeArrowheads="1"/>
                </p:cNvSpPr>
                <p:nvPr/>
              </p:nvSpPr>
              <p:spPr bwMode="auto">
                <a:xfrm>
                  <a:off x="5711825" y="2444751"/>
                  <a:ext cx="768350" cy="11113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334" name="Group 333"/>
            <p:cNvGrpSpPr/>
            <p:nvPr/>
          </p:nvGrpSpPr>
          <p:grpSpPr>
            <a:xfrm rot="5400000">
              <a:off x="6106898" y="4014968"/>
              <a:ext cx="1947364" cy="1300163"/>
              <a:chOff x="4486275" y="2351088"/>
              <a:chExt cx="3219451" cy="2149475"/>
            </a:xfrm>
          </p:grpSpPr>
          <p:sp>
            <p:nvSpPr>
              <p:cNvPr id="521" name="Oval 5"/>
              <p:cNvSpPr>
                <a:spLocks noChangeArrowheads="1"/>
              </p:cNvSpPr>
              <p:nvPr/>
            </p:nvSpPr>
            <p:spPr bwMode="auto">
              <a:xfrm>
                <a:off x="5975350" y="2351088"/>
                <a:ext cx="238125" cy="211138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2" name="Freeform 6"/>
              <p:cNvSpPr>
                <a:spLocks/>
              </p:cNvSpPr>
              <p:nvPr/>
            </p:nvSpPr>
            <p:spPr bwMode="auto">
              <a:xfrm>
                <a:off x="4486275" y="2474913"/>
                <a:ext cx="3219450" cy="2025650"/>
              </a:xfrm>
              <a:custGeom>
                <a:avLst/>
                <a:gdLst>
                  <a:gd name="T0" fmla="*/ 822 w 856"/>
                  <a:gd name="T1" fmla="*/ 93 h 537"/>
                  <a:gd name="T2" fmla="*/ 495 w 856"/>
                  <a:gd name="T3" fmla="*/ 62 h 537"/>
                  <a:gd name="T4" fmla="*/ 495 w 856"/>
                  <a:gd name="T5" fmla="*/ 16 h 537"/>
                  <a:gd name="T6" fmla="*/ 476 w 856"/>
                  <a:gd name="T7" fmla="*/ 1 h 537"/>
                  <a:gd name="T8" fmla="*/ 446 w 856"/>
                  <a:gd name="T9" fmla="*/ 1 h 537"/>
                  <a:gd name="T10" fmla="*/ 409 w 856"/>
                  <a:gd name="T11" fmla="*/ 1 h 537"/>
                  <a:gd name="T12" fmla="*/ 379 w 856"/>
                  <a:gd name="T13" fmla="*/ 1 h 537"/>
                  <a:gd name="T14" fmla="*/ 360 w 856"/>
                  <a:gd name="T15" fmla="*/ 16 h 537"/>
                  <a:gd name="T16" fmla="*/ 360 w 856"/>
                  <a:gd name="T17" fmla="*/ 62 h 537"/>
                  <a:gd name="T18" fmla="*/ 34 w 856"/>
                  <a:gd name="T19" fmla="*/ 93 h 537"/>
                  <a:gd name="T20" fmla="*/ 0 w 856"/>
                  <a:gd name="T21" fmla="*/ 137 h 537"/>
                  <a:gd name="T22" fmla="*/ 49 w 856"/>
                  <a:gd name="T23" fmla="*/ 192 h 537"/>
                  <a:gd name="T24" fmla="*/ 330 w 856"/>
                  <a:gd name="T25" fmla="*/ 264 h 537"/>
                  <a:gd name="T26" fmla="*/ 361 w 856"/>
                  <a:gd name="T27" fmla="*/ 288 h 537"/>
                  <a:gd name="T28" fmla="*/ 383 w 856"/>
                  <a:gd name="T29" fmla="*/ 339 h 537"/>
                  <a:gd name="T30" fmla="*/ 387 w 856"/>
                  <a:gd name="T31" fmla="*/ 394 h 537"/>
                  <a:gd name="T32" fmla="*/ 323 w 856"/>
                  <a:gd name="T33" fmla="*/ 438 h 537"/>
                  <a:gd name="T34" fmla="*/ 267 w 856"/>
                  <a:gd name="T35" fmla="*/ 489 h 537"/>
                  <a:gd name="T36" fmla="*/ 374 w 856"/>
                  <a:gd name="T37" fmla="*/ 537 h 537"/>
                  <a:gd name="T38" fmla="*/ 410 w 856"/>
                  <a:gd name="T39" fmla="*/ 508 h 537"/>
                  <a:gd name="T40" fmla="*/ 408 w 856"/>
                  <a:gd name="T41" fmla="*/ 491 h 537"/>
                  <a:gd name="T42" fmla="*/ 413 w 856"/>
                  <a:gd name="T43" fmla="*/ 487 h 537"/>
                  <a:gd name="T44" fmla="*/ 421 w 856"/>
                  <a:gd name="T45" fmla="*/ 508 h 537"/>
                  <a:gd name="T46" fmla="*/ 428 w 856"/>
                  <a:gd name="T47" fmla="*/ 536 h 537"/>
                  <a:gd name="T48" fmla="*/ 428 w 856"/>
                  <a:gd name="T49" fmla="*/ 537 h 537"/>
                  <a:gd name="T50" fmla="*/ 428 w 856"/>
                  <a:gd name="T51" fmla="*/ 537 h 537"/>
                  <a:gd name="T52" fmla="*/ 428 w 856"/>
                  <a:gd name="T53" fmla="*/ 537 h 537"/>
                  <a:gd name="T54" fmla="*/ 428 w 856"/>
                  <a:gd name="T55" fmla="*/ 536 h 537"/>
                  <a:gd name="T56" fmla="*/ 434 w 856"/>
                  <a:gd name="T57" fmla="*/ 508 h 537"/>
                  <a:gd name="T58" fmla="*/ 442 w 856"/>
                  <a:gd name="T59" fmla="*/ 487 h 537"/>
                  <a:gd name="T60" fmla="*/ 447 w 856"/>
                  <a:gd name="T61" fmla="*/ 491 h 537"/>
                  <a:gd name="T62" fmla="*/ 445 w 856"/>
                  <a:gd name="T63" fmla="*/ 508 h 537"/>
                  <a:gd name="T64" fmla="*/ 481 w 856"/>
                  <a:gd name="T65" fmla="*/ 537 h 537"/>
                  <a:gd name="T66" fmla="*/ 589 w 856"/>
                  <a:gd name="T67" fmla="*/ 489 h 537"/>
                  <a:gd name="T68" fmla="*/ 532 w 856"/>
                  <a:gd name="T69" fmla="*/ 438 h 537"/>
                  <a:gd name="T70" fmla="*/ 469 w 856"/>
                  <a:gd name="T71" fmla="*/ 394 h 537"/>
                  <a:gd name="T72" fmla="*/ 472 w 856"/>
                  <a:gd name="T73" fmla="*/ 339 h 537"/>
                  <a:gd name="T74" fmla="*/ 495 w 856"/>
                  <a:gd name="T75" fmla="*/ 288 h 537"/>
                  <a:gd name="T76" fmla="*/ 526 w 856"/>
                  <a:gd name="T77" fmla="*/ 264 h 537"/>
                  <a:gd name="T78" fmla="*/ 806 w 856"/>
                  <a:gd name="T79" fmla="*/ 192 h 537"/>
                  <a:gd name="T80" fmla="*/ 856 w 856"/>
                  <a:gd name="T81" fmla="*/ 137 h 537"/>
                  <a:gd name="T82" fmla="*/ 822 w 856"/>
                  <a:gd name="T83" fmla="*/ 93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56" h="537">
                    <a:moveTo>
                      <a:pt x="822" y="93"/>
                    </a:moveTo>
                    <a:cubicBezTo>
                      <a:pt x="495" y="62"/>
                      <a:pt x="495" y="62"/>
                      <a:pt x="495" y="62"/>
                    </a:cubicBezTo>
                    <a:cubicBezTo>
                      <a:pt x="495" y="62"/>
                      <a:pt x="495" y="32"/>
                      <a:pt x="495" y="16"/>
                    </a:cubicBezTo>
                    <a:cubicBezTo>
                      <a:pt x="495" y="0"/>
                      <a:pt x="476" y="1"/>
                      <a:pt x="476" y="1"/>
                    </a:cubicBezTo>
                    <a:cubicBezTo>
                      <a:pt x="446" y="1"/>
                      <a:pt x="446" y="1"/>
                      <a:pt x="446" y="1"/>
                    </a:cubicBezTo>
                    <a:cubicBezTo>
                      <a:pt x="409" y="1"/>
                      <a:pt x="409" y="1"/>
                      <a:pt x="409" y="1"/>
                    </a:cubicBezTo>
                    <a:cubicBezTo>
                      <a:pt x="379" y="1"/>
                      <a:pt x="379" y="1"/>
                      <a:pt x="379" y="1"/>
                    </a:cubicBezTo>
                    <a:cubicBezTo>
                      <a:pt x="379" y="1"/>
                      <a:pt x="360" y="0"/>
                      <a:pt x="360" y="16"/>
                    </a:cubicBezTo>
                    <a:cubicBezTo>
                      <a:pt x="360" y="32"/>
                      <a:pt x="360" y="62"/>
                      <a:pt x="360" y="62"/>
                    </a:cubicBezTo>
                    <a:cubicBezTo>
                      <a:pt x="34" y="93"/>
                      <a:pt x="34" y="93"/>
                      <a:pt x="34" y="93"/>
                    </a:cubicBezTo>
                    <a:cubicBezTo>
                      <a:pt x="34" y="93"/>
                      <a:pt x="0" y="92"/>
                      <a:pt x="0" y="137"/>
                    </a:cubicBezTo>
                    <a:cubicBezTo>
                      <a:pt x="1" y="172"/>
                      <a:pt x="44" y="191"/>
                      <a:pt x="49" y="192"/>
                    </a:cubicBezTo>
                    <a:cubicBezTo>
                      <a:pt x="55" y="194"/>
                      <a:pt x="330" y="264"/>
                      <a:pt x="330" y="264"/>
                    </a:cubicBezTo>
                    <a:cubicBezTo>
                      <a:pt x="330" y="264"/>
                      <a:pt x="351" y="265"/>
                      <a:pt x="361" y="288"/>
                    </a:cubicBezTo>
                    <a:cubicBezTo>
                      <a:pt x="370" y="310"/>
                      <a:pt x="383" y="339"/>
                      <a:pt x="383" y="339"/>
                    </a:cubicBezTo>
                    <a:cubicBezTo>
                      <a:pt x="383" y="339"/>
                      <a:pt x="394" y="384"/>
                      <a:pt x="387" y="394"/>
                    </a:cubicBezTo>
                    <a:cubicBezTo>
                      <a:pt x="380" y="403"/>
                      <a:pt x="369" y="412"/>
                      <a:pt x="323" y="438"/>
                    </a:cubicBezTo>
                    <a:cubicBezTo>
                      <a:pt x="277" y="464"/>
                      <a:pt x="261" y="473"/>
                      <a:pt x="267" y="489"/>
                    </a:cubicBezTo>
                    <a:cubicBezTo>
                      <a:pt x="273" y="506"/>
                      <a:pt x="297" y="531"/>
                      <a:pt x="374" y="537"/>
                    </a:cubicBezTo>
                    <a:cubicBezTo>
                      <a:pt x="388" y="537"/>
                      <a:pt x="406" y="533"/>
                      <a:pt x="410" y="508"/>
                    </a:cubicBezTo>
                    <a:cubicBezTo>
                      <a:pt x="412" y="496"/>
                      <a:pt x="408" y="491"/>
                      <a:pt x="408" y="491"/>
                    </a:cubicBezTo>
                    <a:cubicBezTo>
                      <a:pt x="413" y="487"/>
                      <a:pt x="413" y="487"/>
                      <a:pt x="413" y="487"/>
                    </a:cubicBezTo>
                    <a:cubicBezTo>
                      <a:pt x="421" y="508"/>
                      <a:pt x="421" y="508"/>
                      <a:pt x="421" y="508"/>
                    </a:cubicBezTo>
                    <a:cubicBezTo>
                      <a:pt x="428" y="536"/>
                      <a:pt x="428" y="536"/>
                      <a:pt x="428" y="536"/>
                    </a:cubicBezTo>
                    <a:cubicBezTo>
                      <a:pt x="428" y="537"/>
                      <a:pt x="428" y="537"/>
                      <a:pt x="428" y="537"/>
                    </a:cubicBezTo>
                    <a:cubicBezTo>
                      <a:pt x="428" y="537"/>
                      <a:pt x="428" y="537"/>
                      <a:pt x="428" y="537"/>
                    </a:cubicBezTo>
                    <a:cubicBezTo>
                      <a:pt x="428" y="537"/>
                      <a:pt x="428" y="537"/>
                      <a:pt x="428" y="537"/>
                    </a:cubicBezTo>
                    <a:cubicBezTo>
                      <a:pt x="428" y="536"/>
                      <a:pt x="428" y="536"/>
                      <a:pt x="428" y="536"/>
                    </a:cubicBezTo>
                    <a:cubicBezTo>
                      <a:pt x="434" y="508"/>
                      <a:pt x="434" y="508"/>
                      <a:pt x="434" y="508"/>
                    </a:cubicBezTo>
                    <a:cubicBezTo>
                      <a:pt x="442" y="487"/>
                      <a:pt x="442" y="487"/>
                      <a:pt x="442" y="487"/>
                    </a:cubicBezTo>
                    <a:cubicBezTo>
                      <a:pt x="447" y="491"/>
                      <a:pt x="447" y="491"/>
                      <a:pt x="447" y="491"/>
                    </a:cubicBezTo>
                    <a:cubicBezTo>
                      <a:pt x="447" y="491"/>
                      <a:pt x="443" y="496"/>
                      <a:pt x="445" y="508"/>
                    </a:cubicBezTo>
                    <a:cubicBezTo>
                      <a:pt x="449" y="533"/>
                      <a:pt x="467" y="537"/>
                      <a:pt x="481" y="537"/>
                    </a:cubicBezTo>
                    <a:cubicBezTo>
                      <a:pt x="558" y="531"/>
                      <a:pt x="583" y="506"/>
                      <a:pt x="589" y="489"/>
                    </a:cubicBezTo>
                    <a:cubicBezTo>
                      <a:pt x="594" y="473"/>
                      <a:pt x="578" y="464"/>
                      <a:pt x="532" y="438"/>
                    </a:cubicBezTo>
                    <a:cubicBezTo>
                      <a:pt x="486" y="412"/>
                      <a:pt x="476" y="403"/>
                      <a:pt x="469" y="394"/>
                    </a:cubicBezTo>
                    <a:cubicBezTo>
                      <a:pt x="461" y="384"/>
                      <a:pt x="472" y="339"/>
                      <a:pt x="472" y="339"/>
                    </a:cubicBezTo>
                    <a:cubicBezTo>
                      <a:pt x="472" y="339"/>
                      <a:pt x="486" y="310"/>
                      <a:pt x="495" y="288"/>
                    </a:cubicBezTo>
                    <a:cubicBezTo>
                      <a:pt x="504" y="265"/>
                      <a:pt x="526" y="264"/>
                      <a:pt x="526" y="264"/>
                    </a:cubicBezTo>
                    <a:cubicBezTo>
                      <a:pt x="526" y="264"/>
                      <a:pt x="801" y="194"/>
                      <a:pt x="806" y="192"/>
                    </a:cubicBezTo>
                    <a:cubicBezTo>
                      <a:pt x="812" y="191"/>
                      <a:pt x="855" y="172"/>
                      <a:pt x="856" y="137"/>
                    </a:cubicBezTo>
                    <a:cubicBezTo>
                      <a:pt x="856" y="92"/>
                      <a:pt x="822" y="93"/>
                      <a:pt x="822" y="9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3" name="Freeform 7"/>
              <p:cNvSpPr>
                <a:spLocks/>
              </p:cNvSpPr>
              <p:nvPr/>
            </p:nvSpPr>
            <p:spPr bwMode="auto">
              <a:xfrm>
                <a:off x="4486275" y="2784476"/>
                <a:ext cx="1357313" cy="219075"/>
              </a:xfrm>
              <a:custGeom>
                <a:avLst/>
                <a:gdLst>
                  <a:gd name="T0" fmla="*/ 361 w 361"/>
                  <a:gd name="T1" fmla="*/ 0 h 58"/>
                  <a:gd name="T2" fmla="*/ 9 w 361"/>
                  <a:gd name="T3" fmla="*/ 23 h 58"/>
                  <a:gd name="T4" fmla="*/ 0 w 361"/>
                  <a:gd name="T5" fmla="*/ 55 h 58"/>
                  <a:gd name="T6" fmla="*/ 0 w 361"/>
                  <a:gd name="T7" fmla="*/ 58 h 58"/>
                  <a:gd name="T8" fmla="*/ 361 w 361"/>
                  <a:gd name="T9" fmla="*/ 39 h 58"/>
                  <a:gd name="T10" fmla="*/ 361 w 361"/>
                  <a:gd name="T1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1" h="58">
                    <a:moveTo>
                      <a:pt x="361" y="0"/>
                    </a:moveTo>
                    <a:cubicBezTo>
                      <a:pt x="9" y="23"/>
                      <a:pt x="9" y="23"/>
                      <a:pt x="9" y="23"/>
                    </a:cubicBezTo>
                    <a:cubicBezTo>
                      <a:pt x="4" y="30"/>
                      <a:pt x="0" y="40"/>
                      <a:pt x="0" y="55"/>
                    </a:cubicBezTo>
                    <a:cubicBezTo>
                      <a:pt x="0" y="56"/>
                      <a:pt x="0" y="57"/>
                      <a:pt x="0" y="58"/>
                    </a:cubicBezTo>
                    <a:cubicBezTo>
                      <a:pt x="361" y="39"/>
                      <a:pt x="361" y="39"/>
                      <a:pt x="361" y="39"/>
                    </a:cubicBezTo>
                    <a:lnTo>
                      <a:pt x="361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4" name="Freeform 8"/>
              <p:cNvSpPr>
                <a:spLocks/>
              </p:cNvSpPr>
              <p:nvPr/>
            </p:nvSpPr>
            <p:spPr bwMode="auto">
              <a:xfrm>
                <a:off x="6345238" y="2784476"/>
                <a:ext cx="1360488" cy="219075"/>
              </a:xfrm>
              <a:custGeom>
                <a:avLst/>
                <a:gdLst>
                  <a:gd name="T0" fmla="*/ 353 w 362"/>
                  <a:gd name="T1" fmla="*/ 24 h 58"/>
                  <a:gd name="T2" fmla="*/ 0 w 362"/>
                  <a:gd name="T3" fmla="*/ 0 h 58"/>
                  <a:gd name="T4" fmla="*/ 0 w 362"/>
                  <a:gd name="T5" fmla="*/ 38 h 58"/>
                  <a:gd name="T6" fmla="*/ 361 w 362"/>
                  <a:gd name="T7" fmla="*/ 58 h 58"/>
                  <a:gd name="T8" fmla="*/ 362 w 362"/>
                  <a:gd name="T9" fmla="*/ 55 h 58"/>
                  <a:gd name="T10" fmla="*/ 353 w 362"/>
                  <a:gd name="T11" fmla="*/ 24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2" h="58">
                    <a:moveTo>
                      <a:pt x="353" y="24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361" y="58"/>
                      <a:pt x="361" y="58"/>
                      <a:pt x="361" y="58"/>
                    </a:cubicBezTo>
                    <a:cubicBezTo>
                      <a:pt x="362" y="57"/>
                      <a:pt x="362" y="56"/>
                      <a:pt x="362" y="55"/>
                    </a:cubicBezTo>
                    <a:cubicBezTo>
                      <a:pt x="362" y="40"/>
                      <a:pt x="358" y="30"/>
                      <a:pt x="353" y="24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5" name="Freeform 9"/>
              <p:cNvSpPr>
                <a:spLocks/>
              </p:cNvSpPr>
              <p:nvPr/>
            </p:nvSpPr>
            <p:spPr bwMode="auto">
              <a:xfrm>
                <a:off x="5903913" y="2557463"/>
                <a:ext cx="384175" cy="1082675"/>
              </a:xfrm>
              <a:custGeom>
                <a:avLst/>
                <a:gdLst>
                  <a:gd name="T0" fmla="*/ 97 w 102"/>
                  <a:gd name="T1" fmla="*/ 1 h 287"/>
                  <a:gd name="T2" fmla="*/ 72 w 102"/>
                  <a:gd name="T3" fmla="*/ 0 h 287"/>
                  <a:gd name="T4" fmla="*/ 68 w 102"/>
                  <a:gd name="T5" fmla="*/ 4 h 287"/>
                  <a:gd name="T6" fmla="*/ 71 w 102"/>
                  <a:gd name="T7" fmla="*/ 46 h 287"/>
                  <a:gd name="T8" fmla="*/ 71 w 102"/>
                  <a:gd name="T9" fmla="*/ 132 h 287"/>
                  <a:gd name="T10" fmla="*/ 66 w 102"/>
                  <a:gd name="T11" fmla="*/ 141 h 287"/>
                  <a:gd name="T12" fmla="*/ 82 w 102"/>
                  <a:gd name="T13" fmla="*/ 144 h 287"/>
                  <a:gd name="T14" fmla="*/ 73 w 102"/>
                  <a:gd name="T15" fmla="*/ 147 h 287"/>
                  <a:gd name="T16" fmla="*/ 71 w 102"/>
                  <a:gd name="T17" fmla="*/ 155 h 287"/>
                  <a:gd name="T18" fmla="*/ 61 w 102"/>
                  <a:gd name="T19" fmla="*/ 148 h 287"/>
                  <a:gd name="T20" fmla="*/ 51 w 102"/>
                  <a:gd name="T21" fmla="*/ 146 h 287"/>
                  <a:gd name="T22" fmla="*/ 51 w 102"/>
                  <a:gd name="T23" fmla="*/ 146 h 287"/>
                  <a:gd name="T24" fmla="*/ 50 w 102"/>
                  <a:gd name="T25" fmla="*/ 146 h 287"/>
                  <a:gd name="T26" fmla="*/ 41 w 102"/>
                  <a:gd name="T27" fmla="*/ 148 h 287"/>
                  <a:gd name="T28" fmla="*/ 30 w 102"/>
                  <a:gd name="T29" fmla="*/ 155 h 287"/>
                  <a:gd name="T30" fmla="*/ 28 w 102"/>
                  <a:gd name="T31" fmla="*/ 147 h 287"/>
                  <a:gd name="T32" fmla="*/ 20 w 102"/>
                  <a:gd name="T33" fmla="*/ 144 h 287"/>
                  <a:gd name="T34" fmla="*/ 35 w 102"/>
                  <a:gd name="T35" fmla="*/ 141 h 287"/>
                  <a:gd name="T36" fmla="*/ 31 w 102"/>
                  <a:gd name="T37" fmla="*/ 132 h 287"/>
                  <a:gd name="T38" fmla="*/ 31 w 102"/>
                  <a:gd name="T39" fmla="*/ 46 h 287"/>
                  <a:gd name="T40" fmla="*/ 33 w 102"/>
                  <a:gd name="T41" fmla="*/ 4 h 287"/>
                  <a:gd name="T42" fmla="*/ 30 w 102"/>
                  <a:gd name="T43" fmla="*/ 0 h 287"/>
                  <a:gd name="T44" fmla="*/ 4 w 102"/>
                  <a:gd name="T45" fmla="*/ 1 h 287"/>
                  <a:gd name="T46" fmla="*/ 0 w 102"/>
                  <a:gd name="T47" fmla="*/ 7 h 287"/>
                  <a:gd name="T48" fmla="*/ 11 w 102"/>
                  <a:gd name="T49" fmla="*/ 247 h 287"/>
                  <a:gd name="T50" fmla="*/ 24 w 102"/>
                  <a:gd name="T51" fmla="*/ 286 h 287"/>
                  <a:gd name="T52" fmla="*/ 26 w 102"/>
                  <a:gd name="T53" fmla="*/ 255 h 287"/>
                  <a:gd name="T54" fmla="*/ 22 w 102"/>
                  <a:gd name="T55" fmla="*/ 196 h 287"/>
                  <a:gd name="T56" fmla="*/ 51 w 102"/>
                  <a:gd name="T57" fmla="*/ 152 h 287"/>
                  <a:gd name="T58" fmla="*/ 79 w 102"/>
                  <a:gd name="T59" fmla="*/ 196 h 287"/>
                  <a:gd name="T60" fmla="*/ 76 w 102"/>
                  <a:gd name="T61" fmla="*/ 255 h 287"/>
                  <a:gd name="T62" fmla="*/ 78 w 102"/>
                  <a:gd name="T63" fmla="*/ 286 h 287"/>
                  <a:gd name="T64" fmla="*/ 90 w 102"/>
                  <a:gd name="T65" fmla="*/ 247 h 287"/>
                  <a:gd name="T66" fmla="*/ 102 w 102"/>
                  <a:gd name="T67" fmla="*/ 7 h 287"/>
                  <a:gd name="T68" fmla="*/ 97 w 102"/>
                  <a:gd name="T69" fmla="*/ 1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2" h="287">
                    <a:moveTo>
                      <a:pt x="97" y="1"/>
                    </a:moveTo>
                    <a:cubicBezTo>
                      <a:pt x="96" y="1"/>
                      <a:pt x="77" y="0"/>
                      <a:pt x="72" y="0"/>
                    </a:cubicBezTo>
                    <a:cubicBezTo>
                      <a:pt x="67" y="1"/>
                      <a:pt x="68" y="4"/>
                      <a:pt x="68" y="4"/>
                    </a:cubicBezTo>
                    <a:cubicBezTo>
                      <a:pt x="67" y="8"/>
                      <a:pt x="72" y="27"/>
                      <a:pt x="71" y="46"/>
                    </a:cubicBezTo>
                    <a:cubicBezTo>
                      <a:pt x="72" y="56"/>
                      <a:pt x="71" y="126"/>
                      <a:pt x="71" y="132"/>
                    </a:cubicBezTo>
                    <a:cubicBezTo>
                      <a:pt x="71" y="138"/>
                      <a:pt x="66" y="139"/>
                      <a:pt x="66" y="141"/>
                    </a:cubicBezTo>
                    <a:cubicBezTo>
                      <a:pt x="66" y="143"/>
                      <a:pt x="82" y="141"/>
                      <a:pt x="82" y="144"/>
                    </a:cubicBezTo>
                    <a:cubicBezTo>
                      <a:pt x="82" y="147"/>
                      <a:pt x="76" y="146"/>
                      <a:pt x="73" y="147"/>
                    </a:cubicBezTo>
                    <a:cubicBezTo>
                      <a:pt x="71" y="149"/>
                      <a:pt x="73" y="155"/>
                      <a:pt x="71" y="155"/>
                    </a:cubicBezTo>
                    <a:cubicBezTo>
                      <a:pt x="69" y="155"/>
                      <a:pt x="69" y="150"/>
                      <a:pt x="61" y="148"/>
                    </a:cubicBezTo>
                    <a:cubicBezTo>
                      <a:pt x="57" y="147"/>
                      <a:pt x="54" y="146"/>
                      <a:pt x="51" y="146"/>
                    </a:cubicBezTo>
                    <a:cubicBezTo>
                      <a:pt x="51" y="146"/>
                      <a:pt x="51" y="146"/>
                      <a:pt x="51" y="146"/>
                    </a:cubicBezTo>
                    <a:cubicBezTo>
                      <a:pt x="51" y="146"/>
                      <a:pt x="51" y="146"/>
                      <a:pt x="50" y="146"/>
                    </a:cubicBezTo>
                    <a:cubicBezTo>
                      <a:pt x="48" y="146"/>
                      <a:pt x="44" y="147"/>
                      <a:pt x="41" y="148"/>
                    </a:cubicBezTo>
                    <a:cubicBezTo>
                      <a:pt x="33" y="150"/>
                      <a:pt x="32" y="155"/>
                      <a:pt x="30" y="155"/>
                    </a:cubicBezTo>
                    <a:cubicBezTo>
                      <a:pt x="28" y="155"/>
                      <a:pt x="31" y="149"/>
                      <a:pt x="28" y="147"/>
                    </a:cubicBezTo>
                    <a:cubicBezTo>
                      <a:pt x="26" y="146"/>
                      <a:pt x="20" y="147"/>
                      <a:pt x="20" y="144"/>
                    </a:cubicBezTo>
                    <a:cubicBezTo>
                      <a:pt x="20" y="141"/>
                      <a:pt x="35" y="143"/>
                      <a:pt x="35" y="141"/>
                    </a:cubicBezTo>
                    <a:cubicBezTo>
                      <a:pt x="35" y="139"/>
                      <a:pt x="31" y="138"/>
                      <a:pt x="31" y="132"/>
                    </a:cubicBezTo>
                    <a:cubicBezTo>
                      <a:pt x="31" y="126"/>
                      <a:pt x="30" y="56"/>
                      <a:pt x="31" y="46"/>
                    </a:cubicBezTo>
                    <a:cubicBezTo>
                      <a:pt x="30" y="27"/>
                      <a:pt x="34" y="8"/>
                      <a:pt x="33" y="4"/>
                    </a:cubicBezTo>
                    <a:cubicBezTo>
                      <a:pt x="33" y="4"/>
                      <a:pt x="34" y="1"/>
                      <a:pt x="30" y="0"/>
                    </a:cubicBezTo>
                    <a:cubicBezTo>
                      <a:pt x="25" y="0"/>
                      <a:pt x="6" y="1"/>
                      <a:pt x="4" y="1"/>
                    </a:cubicBezTo>
                    <a:cubicBezTo>
                      <a:pt x="3" y="1"/>
                      <a:pt x="0" y="2"/>
                      <a:pt x="0" y="7"/>
                    </a:cubicBezTo>
                    <a:cubicBezTo>
                      <a:pt x="0" y="12"/>
                      <a:pt x="9" y="232"/>
                      <a:pt x="11" y="247"/>
                    </a:cubicBezTo>
                    <a:cubicBezTo>
                      <a:pt x="12" y="255"/>
                      <a:pt x="16" y="287"/>
                      <a:pt x="24" y="286"/>
                    </a:cubicBezTo>
                    <a:cubicBezTo>
                      <a:pt x="28" y="286"/>
                      <a:pt x="26" y="259"/>
                      <a:pt x="26" y="255"/>
                    </a:cubicBezTo>
                    <a:cubicBezTo>
                      <a:pt x="26" y="251"/>
                      <a:pt x="22" y="199"/>
                      <a:pt x="22" y="196"/>
                    </a:cubicBezTo>
                    <a:cubicBezTo>
                      <a:pt x="22" y="193"/>
                      <a:pt x="20" y="153"/>
                      <a:pt x="51" y="152"/>
                    </a:cubicBezTo>
                    <a:cubicBezTo>
                      <a:pt x="82" y="153"/>
                      <a:pt x="79" y="193"/>
                      <a:pt x="79" y="196"/>
                    </a:cubicBezTo>
                    <a:cubicBezTo>
                      <a:pt x="79" y="199"/>
                      <a:pt x="76" y="251"/>
                      <a:pt x="76" y="255"/>
                    </a:cubicBezTo>
                    <a:cubicBezTo>
                      <a:pt x="76" y="259"/>
                      <a:pt x="74" y="286"/>
                      <a:pt x="78" y="286"/>
                    </a:cubicBezTo>
                    <a:cubicBezTo>
                      <a:pt x="85" y="287"/>
                      <a:pt x="89" y="255"/>
                      <a:pt x="90" y="247"/>
                    </a:cubicBezTo>
                    <a:cubicBezTo>
                      <a:pt x="93" y="232"/>
                      <a:pt x="102" y="12"/>
                      <a:pt x="102" y="7"/>
                    </a:cubicBezTo>
                    <a:cubicBezTo>
                      <a:pt x="102" y="2"/>
                      <a:pt x="98" y="1"/>
                      <a:pt x="9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6" name="Freeform 10"/>
              <p:cNvSpPr>
                <a:spLocks/>
              </p:cNvSpPr>
              <p:nvPr/>
            </p:nvSpPr>
            <p:spPr bwMode="auto">
              <a:xfrm>
                <a:off x="6219825" y="4040188"/>
                <a:ext cx="477838" cy="260350"/>
              </a:xfrm>
              <a:custGeom>
                <a:avLst/>
                <a:gdLst>
                  <a:gd name="T0" fmla="*/ 3 w 127"/>
                  <a:gd name="T1" fmla="*/ 1 h 69"/>
                  <a:gd name="T2" fmla="*/ 0 w 127"/>
                  <a:gd name="T3" fmla="*/ 17 h 69"/>
                  <a:gd name="T4" fmla="*/ 114 w 127"/>
                  <a:gd name="T5" fmla="*/ 68 h 69"/>
                  <a:gd name="T6" fmla="*/ 99 w 127"/>
                  <a:gd name="T7" fmla="*/ 51 h 69"/>
                  <a:gd name="T8" fmla="*/ 3 w 127"/>
                  <a:gd name="T9" fmla="*/ 1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69">
                    <a:moveTo>
                      <a:pt x="3" y="1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101" y="68"/>
                      <a:pt x="114" y="68"/>
                    </a:cubicBezTo>
                    <a:cubicBezTo>
                      <a:pt x="127" y="69"/>
                      <a:pt x="122" y="63"/>
                      <a:pt x="99" y="51"/>
                    </a:cubicBezTo>
                    <a:cubicBezTo>
                      <a:pt x="77" y="39"/>
                      <a:pt x="4" y="0"/>
                      <a:pt x="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7" name="Freeform 11"/>
              <p:cNvSpPr>
                <a:spLocks/>
              </p:cNvSpPr>
              <p:nvPr/>
            </p:nvSpPr>
            <p:spPr bwMode="auto">
              <a:xfrm>
                <a:off x="6235700" y="3976688"/>
                <a:ext cx="307975" cy="211138"/>
              </a:xfrm>
              <a:custGeom>
                <a:avLst/>
                <a:gdLst>
                  <a:gd name="T0" fmla="*/ 1 w 82"/>
                  <a:gd name="T1" fmla="*/ 0 h 56"/>
                  <a:gd name="T2" fmla="*/ 0 w 82"/>
                  <a:gd name="T3" fmla="*/ 15 h 56"/>
                  <a:gd name="T4" fmla="*/ 82 w 82"/>
                  <a:gd name="T5" fmla="*/ 56 h 56"/>
                  <a:gd name="T6" fmla="*/ 1 w 82"/>
                  <a:gd name="T7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56">
                    <a:moveTo>
                      <a:pt x="1" y="0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82" y="56"/>
                      <a:pt x="82" y="56"/>
                      <a:pt x="82" y="56"/>
                    </a:cubicBezTo>
                    <a:cubicBezTo>
                      <a:pt x="82" y="56"/>
                      <a:pt x="5" y="13"/>
                      <a:pt x="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8" name="Freeform 12"/>
              <p:cNvSpPr>
                <a:spLocks/>
              </p:cNvSpPr>
              <p:nvPr/>
            </p:nvSpPr>
            <p:spPr bwMode="auto">
              <a:xfrm>
                <a:off x="5494338" y="4040188"/>
                <a:ext cx="477838" cy="260350"/>
              </a:xfrm>
              <a:custGeom>
                <a:avLst/>
                <a:gdLst>
                  <a:gd name="T0" fmla="*/ 124 w 127"/>
                  <a:gd name="T1" fmla="*/ 1 h 69"/>
                  <a:gd name="T2" fmla="*/ 127 w 127"/>
                  <a:gd name="T3" fmla="*/ 17 h 69"/>
                  <a:gd name="T4" fmla="*/ 13 w 127"/>
                  <a:gd name="T5" fmla="*/ 68 h 69"/>
                  <a:gd name="T6" fmla="*/ 27 w 127"/>
                  <a:gd name="T7" fmla="*/ 51 h 69"/>
                  <a:gd name="T8" fmla="*/ 124 w 127"/>
                  <a:gd name="T9" fmla="*/ 1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69">
                    <a:moveTo>
                      <a:pt x="124" y="1"/>
                    </a:moveTo>
                    <a:cubicBezTo>
                      <a:pt x="127" y="17"/>
                      <a:pt x="127" y="17"/>
                      <a:pt x="127" y="17"/>
                    </a:cubicBezTo>
                    <a:cubicBezTo>
                      <a:pt x="127" y="17"/>
                      <a:pt x="26" y="68"/>
                      <a:pt x="13" y="68"/>
                    </a:cubicBezTo>
                    <a:cubicBezTo>
                      <a:pt x="0" y="69"/>
                      <a:pt x="5" y="63"/>
                      <a:pt x="27" y="51"/>
                    </a:cubicBezTo>
                    <a:cubicBezTo>
                      <a:pt x="49" y="39"/>
                      <a:pt x="123" y="0"/>
                      <a:pt x="12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9" name="Freeform 13"/>
              <p:cNvSpPr>
                <a:spLocks/>
              </p:cNvSpPr>
              <p:nvPr/>
            </p:nvSpPr>
            <p:spPr bwMode="auto">
              <a:xfrm>
                <a:off x="5645150" y="3976688"/>
                <a:ext cx="307975" cy="211138"/>
              </a:xfrm>
              <a:custGeom>
                <a:avLst/>
                <a:gdLst>
                  <a:gd name="T0" fmla="*/ 81 w 82"/>
                  <a:gd name="T1" fmla="*/ 0 h 56"/>
                  <a:gd name="T2" fmla="*/ 82 w 82"/>
                  <a:gd name="T3" fmla="*/ 15 h 56"/>
                  <a:gd name="T4" fmla="*/ 0 w 82"/>
                  <a:gd name="T5" fmla="*/ 56 h 56"/>
                  <a:gd name="T6" fmla="*/ 81 w 82"/>
                  <a:gd name="T7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56">
                    <a:moveTo>
                      <a:pt x="81" y="0"/>
                    </a:moveTo>
                    <a:cubicBezTo>
                      <a:pt x="82" y="15"/>
                      <a:pt x="82" y="15"/>
                      <a:pt x="82" y="15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6"/>
                      <a:pt x="77" y="13"/>
                      <a:pt x="8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0" name="Freeform 14"/>
              <p:cNvSpPr>
                <a:spLocks/>
              </p:cNvSpPr>
              <p:nvPr/>
            </p:nvSpPr>
            <p:spPr bwMode="auto">
              <a:xfrm>
                <a:off x="6005513" y="3154363"/>
                <a:ext cx="180975" cy="354013"/>
              </a:xfrm>
              <a:custGeom>
                <a:avLst/>
                <a:gdLst>
                  <a:gd name="T0" fmla="*/ 114 w 114"/>
                  <a:gd name="T1" fmla="*/ 35 h 223"/>
                  <a:gd name="T2" fmla="*/ 57 w 114"/>
                  <a:gd name="T3" fmla="*/ 0 h 223"/>
                  <a:gd name="T4" fmla="*/ 57 w 114"/>
                  <a:gd name="T5" fmla="*/ 0 h 223"/>
                  <a:gd name="T6" fmla="*/ 57 w 114"/>
                  <a:gd name="T7" fmla="*/ 0 h 223"/>
                  <a:gd name="T8" fmla="*/ 0 w 114"/>
                  <a:gd name="T9" fmla="*/ 35 h 223"/>
                  <a:gd name="T10" fmla="*/ 22 w 114"/>
                  <a:gd name="T11" fmla="*/ 223 h 223"/>
                  <a:gd name="T12" fmla="*/ 55 w 114"/>
                  <a:gd name="T13" fmla="*/ 204 h 223"/>
                  <a:gd name="T14" fmla="*/ 57 w 114"/>
                  <a:gd name="T15" fmla="*/ 204 h 223"/>
                  <a:gd name="T16" fmla="*/ 93 w 114"/>
                  <a:gd name="T17" fmla="*/ 223 h 223"/>
                  <a:gd name="T18" fmla="*/ 114 w 114"/>
                  <a:gd name="T19" fmla="*/ 35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223">
                    <a:moveTo>
                      <a:pt x="114" y="35"/>
                    </a:moveTo>
                    <a:lnTo>
                      <a:pt x="57" y="0"/>
                    </a:lnTo>
                    <a:lnTo>
                      <a:pt x="57" y="0"/>
                    </a:lnTo>
                    <a:lnTo>
                      <a:pt x="57" y="0"/>
                    </a:lnTo>
                    <a:lnTo>
                      <a:pt x="0" y="35"/>
                    </a:lnTo>
                    <a:lnTo>
                      <a:pt x="22" y="223"/>
                    </a:lnTo>
                    <a:lnTo>
                      <a:pt x="55" y="204"/>
                    </a:lnTo>
                    <a:lnTo>
                      <a:pt x="57" y="204"/>
                    </a:lnTo>
                    <a:lnTo>
                      <a:pt x="93" y="223"/>
                    </a:lnTo>
                    <a:lnTo>
                      <a:pt x="114" y="3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1" name="Freeform 15"/>
              <p:cNvSpPr>
                <a:spLocks/>
              </p:cNvSpPr>
              <p:nvPr/>
            </p:nvSpPr>
            <p:spPr bwMode="auto">
              <a:xfrm>
                <a:off x="6499225" y="3135313"/>
                <a:ext cx="1131888" cy="222250"/>
              </a:xfrm>
              <a:custGeom>
                <a:avLst/>
                <a:gdLst>
                  <a:gd name="T0" fmla="*/ 1 w 301"/>
                  <a:gd name="T1" fmla="*/ 59 h 59"/>
                  <a:gd name="T2" fmla="*/ 285 w 301"/>
                  <a:gd name="T3" fmla="*/ 11 h 59"/>
                  <a:gd name="T4" fmla="*/ 301 w 301"/>
                  <a:gd name="T5" fmla="*/ 0 h 59"/>
                  <a:gd name="T6" fmla="*/ 0 w 301"/>
                  <a:gd name="T7" fmla="*/ 51 h 59"/>
                  <a:gd name="T8" fmla="*/ 1 w 301"/>
                  <a:gd name="T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1" h="59">
                    <a:moveTo>
                      <a:pt x="1" y="59"/>
                    </a:moveTo>
                    <a:cubicBezTo>
                      <a:pt x="285" y="11"/>
                      <a:pt x="285" y="11"/>
                      <a:pt x="285" y="11"/>
                    </a:cubicBezTo>
                    <a:cubicBezTo>
                      <a:pt x="290" y="8"/>
                      <a:pt x="295" y="4"/>
                      <a:pt x="301" y="0"/>
                    </a:cubicBezTo>
                    <a:cubicBezTo>
                      <a:pt x="0" y="51"/>
                      <a:pt x="0" y="51"/>
                      <a:pt x="0" y="51"/>
                    </a:cubicBezTo>
                    <a:lnTo>
                      <a:pt x="1" y="59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" name="Freeform 16"/>
              <p:cNvSpPr>
                <a:spLocks/>
              </p:cNvSpPr>
              <p:nvPr/>
            </p:nvSpPr>
            <p:spPr bwMode="auto">
              <a:xfrm>
                <a:off x="4560888" y="3135313"/>
                <a:ext cx="1128713" cy="222250"/>
              </a:xfrm>
              <a:custGeom>
                <a:avLst/>
                <a:gdLst>
                  <a:gd name="T0" fmla="*/ 300 w 300"/>
                  <a:gd name="T1" fmla="*/ 51 h 59"/>
                  <a:gd name="T2" fmla="*/ 0 w 300"/>
                  <a:gd name="T3" fmla="*/ 0 h 59"/>
                  <a:gd name="T4" fmla="*/ 15 w 300"/>
                  <a:gd name="T5" fmla="*/ 11 h 59"/>
                  <a:gd name="T6" fmla="*/ 299 w 300"/>
                  <a:gd name="T7" fmla="*/ 59 h 59"/>
                  <a:gd name="T8" fmla="*/ 300 w 300"/>
                  <a:gd name="T9" fmla="*/ 5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59">
                    <a:moveTo>
                      <a:pt x="300" y="5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5" y="4"/>
                      <a:pt x="11" y="8"/>
                      <a:pt x="15" y="11"/>
                    </a:cubicBezTo>
                    <a:cubicBezTo>
                      <a:pt x="299" y="59"/>
                      <a:pt x="299" y="59"/>
                      <a:pt x="299" y="59"/>
                    </a:cubicBezTo>
                    <a:lnTo>
                      <a:pt x="300" y="51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" name="Freeform 17"/>
              <p:cNvSpPr>
                <a:spLocks/>
              </p:cNvSpPr>
              <p:nvPr/>
            </p:nvSpPr>
            <p:spPr bwMode="auto">
              <a:xfrm>
                <a:off x="6092825" y="4311651"/>
                <a:ext cx="7938" cy="3175"/>
              </a:xfrm>
              <a:custGeom>
                <a:avLst/>
                <a:gdLst>
                  <a:gd name="T0" fmla="*/ 0 w 5"/>
                  <a:gd name="T1" fmla="*/ 2 h 2"/>
                  <a:gd name="T2" fmla="*/ 5 w 5"/>
                  <a:gd name="T3" fmla="*/ 2 h 2"/>
                  <a:gd name="T4" fmla="*/ 0 w 5"/>
                  <a:gd name="T5" fmla="*/ 0 h 2"/>
                  <a:gd name="T6" fmla="*/ 0 w 5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lnTo>
                      <a:pt x="5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4" name="Freeform 18"/>
              <p:cNvSpPr>
                <a:spLocks/>
              </p:cNvSpPr>
              <p:nvPr/>
            </p:nvSpPr>
            <p:spPr bwMode="auto">
              <a:xfrm>
                <a:off x="6092825" y="4311651"/>
                <a:ext cx="7938" cy="3175"/>
              </a:xfrm>
              <a:custGeom>
                <a:avLst/>
                <a:gdLst>
                  <a:gd name="T0" fmla="*/ 0 w 5"/>
                  <a:gd name="T1" fmla="*/ 2 h 2"/>
                  <a:gd name="T2" fmla="*/ 5 w 5"/>
                  <a:gd name="T3" fmla="*/ 2 h 2"/>
                  <a:gd name="T4" fmla="*/ 2 w 5"/>
                  <a:gd name="T5" fmla="*/ 0 h 2"/>
                  <a:gd name="T6" fmla="*/ 0 w 5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5" name="Freeform 19"/>
              <p:cNvSpPr>
                <a:spLocks/>
              </p:cNvSpPr>
              <p:nvPr/>
            </p:nvSpPr>
            <p:spPr bwMode="auto">
              <a:xfrm>
                <a:off x="5486400" y="4300538"/>
                <a:ext cx="1219200" cy="49213"/>
              </a:xfrm>
              <a:custGeom>
                <a:avLst/>
                <a:gdLst>
                  <a:gd name="T0" fmla="*/ 247 w 324"/>
                  <a:gd name="T1" fmla="*/ 7 h 13"/>
                  <a:gd name="T2" fmla="*/ 235 w 324"/>
                  <a:gd name="T3" fmla="*/ 7 h 13"/>
                  <a:gd name="T4" fmla="*/ 235 w 324"/>
                  <a:gd name="T5" fmla="*/ 0 h 13"/>
                  <a:gd name="T6" fmla="*/ 90 w 324"/>
                  <a:gd name="T7" fmla="*/ 0 h 13"/>
                  <a:gd name="T8" fmla="*/ 90 w 324"/>
                  <a:gd name="T9" fmla="*/ 9 h 13"/>
                  <a:gd name="T10" fmla="*/ 78 w 324"/>
                  <a:gd name="T11" fmla="*/ 9 h 13"/>
                  <a:gd name="T12" fmla="*/ 78 w 324"/>
                  <a:gd name="T13" fmla="*/ 1 h 13"/>
                  <a:gd name="T14" fmla="*/ 0 w 324"/>
                  <a:gd name="T15" fmla="*/ 1 h 13"/>
                  <a:gd name="T16" fmla="*/ 1 w 324"/>
                  <a:gd name="T17" fmla="*/ 5 h 13"/>
                  <a:gd name="T18" fmla="*/ 74 w 324"/>
                  <a:gd name="T19" fmla="*/ 5 h 13"/>
                  <a:gd name="T20" fmla="*/ 74 w 324"/>
                  <a:gd name="T21" fmla="*/ 13 h 13"/>
                  <a:gd name="T22" fmla="*/ 94 w 324"/>
                  <a:gd name="T23" fmla="*/ 13 h 13"/>
                  <a:gd name="T24" fmla="*/ 94 w 324"/>
                  <a:gd name="T25" fmla="*/ 4 h 13"/>
                  <a:gd name="T26" fmla="*/ 145 w 324"/>
                  <a:gd name="T27" fmla="*/ 4 h 13"/>
                  <a:gd name="T28" fmla="*/ 147 w 324"/>
                  <a:gd name="T29" fmla="*/ 3 h 13"/>
                  <a:gd name="T30" fmla="*/ 148 w 324"/>
                  <a:gd name="T31" fmla="*/ 4 h 13"/>
                  <a:gd name="T32" fmla="*/ 176 w 324"/>
                  <a:gd name="T33" fmla="*/ 4 h 13"/>
                  <a:gd name="T34" fmla="*/ 176 w 324"/>
                  <a:gd name="T35" fmla="*/ 3 h 13"/>
                  <a:gd name="T36" fmla="*/ 178 w 324"/>
                  <a:gd name="T37" fmla="*/ 4 h 13"/>
                  <a:gd name="T38" fmla="*/ 231 w 324"/>
                  <a:gd name="T39" fmla="*/ 4 h 13"/>
                  <a:gd name="T40" fmla="*/ 231 w 324"/>
                  <a:gd name="T41" fmla="*/ 11 h 13"/>
                  <a:gd name="T42" fmla="*/ 251 w 324"/>
                  <a:gd name="T43" fmla="*/ 11 h 13"/>
                  <a:gd name="T44" fmla="*/ 251 w 324"/>
                  <a:gd name="T45" fmla="*/ 4 h 13"/>
                  <a:gd name="T46" fmla="*/ 323 w 324"/>
                  <a:gd name="T47" fmla="*/ 4 h 13"/>
                  <a:gd name="T48" fmla="*/ 324 w 324"/>
                  <a:gd name="T49" fmla="*/ 0 h 13"/>
                  <a:gd name="T50" fmla="*/ 247 w 324"/>
                  <a:gd name="T51" fmla="*/ 0 h 13"/>
                  <a:gd name="T52" fmla="*/ 247 w 324"/>
                  <a:gd name="T5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4" h="13">
                    <a:moveTo>
                      <a:pt x="247" y="7"/>
                    </a:moveTo>
                    <a:cubicBezTo>
                      <a:pt x="235" y="7"/>
                      <a:pt x="235" y="7"/>
                      <a:pt x="235" y="7"/>
                    </a:cubicBezTo>
                    <a:cubicBezTo>
                      <a:pt x="235" y="0"/>
                      <a:pt x="235" y="0"/>
                      <a:pt x="235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90" y="9"/>
                      <a:pt x="90" y="9"/>
                      <a:pt x="90" y="9"/>
                    </a:cubicBezTo>
                    <a:cubicBezTo>
                      <a:pt x="78" y="9"/>
                      <a:pt x="78" y="9"/>
                      <a:pt x="78" y="9"/>
                    </a:cubicBezTo>
                    <a:cubicBezTo>
                      <a:pt x="78" y="1"/>
                      <a:pt x="78" y="1"/>
                      <a:pt x="78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3"/>
                      <a:pt x="1" y="5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74" y="13"/>
                      <a:pt x="74" y="13"/>
                      <a:pt x="74" y="13"/>
                    </a:cubicBezTo>
                    <a:cubicBezTo>
                      <a:pt x="94" y="13"/>
                      <a:pt x="94" y="13"/>
                      <a:pt x="94" y="13"/>
                    </a:cubicBezTo>
                    <a:cubicBezTo>
                      <a:pt x="94" y="4"/>
                      <a:pt x="94" y="4"/>
                      <a:pt x="94" y="4"/>
                    </a:cubicBezTo>
                    <a:cubicBezTo>
                      <a:pt x="145" y="4"/>
                      <a:pt x="145" y="4"/>
                      <a:pt x="145" y="4"/>
                    </a:cubicBezTo>
                    <a:cubicBezTo>
                      <a:pt x="147" y="3"/>
                      <a:pt x="147" y="3"/>
                      <a:pt x="147" y="3"/>
                    </a:cubicBezTo>
                    <a:cubicBezTo>
                      <a:pt x="148" y="4"/>
                      <a:pt x="148" y="4"/>
                      <a:pt x="148" y="4"/>
                    </a:cubicBezTo>
                    <a:cubicBezTo>
                      <a:pt x="176" y="4"/>
                      <a:pt x="176" y="4"/>
                      <a:pt x="176" y="4"/>
                    </a:cubicBezTo>
                    <a:cubicBezTo>
                      <a:pt x="176" y="3"/>
                      <a:pt x="176" y="3"/>
                      <a:pt x="176" y="3"/>
                    </a:cubicBezTo>
                    <a:cubicBezTo>
                      <a:pt x="178" y="4"/>
                      <a:pt x="178" y="4"/>
                      <a:pt x="178" y="4"/>
                    </a:cubicBezTo>
                    <a:cubicBezTo>
                      <a:pt x="231" y="4"/>
                      <a:pt x="231" y="4"/>
                      <a:pt x="231" y="4"/>
                    </a:cubicBezTo>
                    <a:cubicBezTo>
                      <a:pt x="231" y="11"/>
                      <a:pt x="231" y="11"/>
                      <a:pt x="231" y="11"/>
                    </a:cubicBezTo>
                    <a:cubicBezTo>
                      <a:pt x="251" y="11"/>
                      <a:pt x="251" y="11"/>
                      <a:pt x="251" y="11"/>
                    </a:cubicBezTo>
                    <a:cubicBezTo>
                      <a:pt x="251" y="4"/>
                      <a:pt x="251" y="4"/>
                      <a:pt x="251" y="4"/>
                    </a:cubicBezTo>
                    <a:cubicBezTo>
                      <a:pt x="323" y="4"/>
                      <a:pt x="323" y="4"/>
                      <a:pt x="323" y="4"/>
                    </a:cubicBezTo>
                    <a:cubicBezTo>
                      <a:pt x="323" y="3"/>
                      <a:pt x="324" y="2"/>
                      <a:pt x="324" y="0"/>
                    </a:cubicBezTo>
                    <a:cubicBezTo>
                      <a:pt x="247" y="0"/>
                      <a:pt x="247" y="0"/>
                      <a:pt x="247" y="0"/>
                    </a:cubicBezTo>
                    <a:lnTo>
                      <a:pt x="247" y="7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6" name="Rectangle 20"/>
              <p:cNvSpPr>
                <a:spLocks noChangeArrowheads="1"/>
              </p:cNvSpPr>
              <p:nvPr/>
            </p:nvSpPr>
            <p:spPr bwMode="auto">
              <a:xfrm>
                <a:off x="5711825" y="2444751"/>
                <a:ext cx="768350" cy="11113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35" name="Group 334"/>
            <p:cNvGrpSpPr/>
            <p:nvPr/>
          </p:nvGrpSpPr>
          <p:grpSpPr>
            <a:xfrm>
              <a:off x="8428782" y="702412"/>
              <a:ext cx="2249487" cy="4448175"/>
              <a:chOff x="8462963" y="1289050"/>
              <a:chExt cx="2249487" cy="4448175"/>
            </a:xfrm>
            <a:solidFill>
              <a:schemeClr val="accent2"/>
            </a:solidFill>
          </p:grpSpPr>
          <p:sp>
            <p:nvSpPr>
              <p:cNvPr id="336" name="Freeform 5"/>
              <p:cNvSpPr>
                <a:spLocks/>
              </p:cNvSpPr>
              <p:nvPr/>
            </p:nvSpPr>
            <p:spPr bwMode="auto">
              <a:xfrm>
                <a:off x="10209213" y="4364038"/>
                <a:ext cx="19050" cy="80963"/>
              </a:xfrm>
              <a:custGeom>
                <a:avLst/>
                <a:gdLst>
                  <a:gd name="T0" fmla="*/ 5 w 7"/>
                  <a:gd name="T1" fmla="*/ 30 h 30"/>
                  <a:gd name="T2" fmla="*/ 5 w 7"/>
                  <a:gd name="T3" fmla="*/ 28 h 30"/>
                  <a:gd name="T4" fmla="*/ 7 w 7"/>
                  <a:gd name="T5" fmla="*/ 24 h 30"/>
                  <a:gd name="T6" fmla="*/ 4 w 7"/>
                  <a:gd name="T7" fmla="*/ 18 h 30"/>
                  <a:gd name="T8" fmla="*/ 6 w 7"/>
                  <a:gd name="T9" fmla="*/ 15 h 30"/>
                  <a:gd name="T10" fmla="*/ 4 w 7"/>
                  <a:gd name="T11" fmla="*/ 5 h 30"/>
                  <a:gd name="T12" fmla="*/ 4 w 7"/>
                  <a:gd name="T13" fmla="*/ 11 h 30"/>
                  <a:gd name="T14" fmla="*/ 2 w 7"/>
                  <a:gd name="T15" fmla="*/ 0 h 30"/>
                  <a:gd name="T16" fmla="*/ 2 w 7"/>
                  <a:gd name="T17" fmla="*/ 10 h 30"/>
                  <a:gd name="T18" fmla="*/ 1 w 7"/>
                  <a:gd name="T19" fmla="*/ 10 h 30"/>
                  <a:gd name="T20" fmla="*/ 1 w 7"/>
                  <a:gd name="T21" fmla="*/ 18 h 30"/>
                  <a:gd name="T22" fmla="*/ 0 w 7"/>
                  <a:gd name="T23" fmla="*/ 17 h 30"/>
                  <a:gd name="T24" fmla="*/ 5 w 7"/>
                  <a:gd name="T2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30">
                    <a:moveTo>
                      <a:pt x="5" y="30"/>
                    </a:moveTo>
                    <a:cubicBezTo>
                      <a:pt x="5" y="30"/>
                      <a:pt x="5" y="29"/>
                      <a:pt x="5" y="28"/>
                    </a:cubicBezTo>
                    <a:cubicBezTo>
                      <a:pt x="5" y="25"/>
                      <a:pt x="6" y="23"/>
                      <a:pt x="7" y="24"/>
                    </a:cubicBezTo>
                    <a:cubicBezTo>
                      <a:pt x="5" y="19"/>
                      <a:pt x="7" y="19"/>
                      <a:pt x="4" y="18"/>
                    </a:cubicBezTo>
                    <a:cubicBezTo>
                      <a:pt x="3" y="15"/>
                      <a:pt x="5" y="11"/>
                      <a:pt x="6" y="1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1" y="9"/>
                      <a:pt x="5" y="2"/>
                      <a:pt x="2" y="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2" y="12"/>
                      <a:pt x="1" y="17"/>
                      <a:pt x="1" y="18"/>
                    </a:cubicBezTo>
                    <a:cubicBezTo>
                      <a:pt x="1" y="18"/>
                      <a:pt x="0" y="18"/>
                      <a:pt x="0" y="17"/>
                    </a:cubicBezTo>
                    <a:cubicBezTo>
                      <a:pt x="0" y="29"/>
                      <a:pt x="4" y="20"/>
                      <a:pt x="5" y="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Freeform 6"/>
              <p:cNvSpPr>
                <a:spLocks/>
              </p:cNvSpPr>
              <p:nvPr/>
            </p:nvSpPr>
            <p:spPr bwMode="auto">
              <a:xfrm>
                <a:off x="10196513" y="4443413"/>
                <a:ext cx="30162" cy="80963"/>
              </a:xfrm>
              <a:custGeom>
                <a:avLst/>
                <a:gdLst>
                  <a:gd name="T0" fmla="*/ 4 w 11"/>
                  <a:gd name="T1" fmla="*/ 9 h 30"/>
                  <a:gd name="T2" fmla="*/ 6 w 11"/>
                  <a:gd name="T3" fmla="*/ 14 h 30"/>
                  <a:gd name="T4" fmla="*/ 6 w 11"/>
                  <a:gd name="T5" fmla="*/ 17 h 30"/>
                  <a:gd name="T6" fmla="*/ 5 w 11"/>
                  <a:gd name="T7" fmla="*/ 21 h 30"/>
                  <a:gd name="T8" fmla="*/ 8 w 11"/>
                  <a:gd name="T9" fmla="*/ 23 h 30"/>
                  <a:gd name="T10" fmla="*/ 8 w 11"/>
                  <a:gd name="T11" fmla="*/ 20 h 30"/>
                  <a:gd name="T12" fmla="*/ 10 w 11"/>
                  <a:gd name="T13" fmla="*/ 28 h 30"/>
                  <a:gd name="T14" fmla="*/ 9 w 11"/>
                  <a:gd name="T15" fmla="*/ 17 h 30"/>
                  <a:gd name="T16" fmla="*/ 11 w 11"/>
                  <a:gd name="T17" fmla="*/ 6 h 30"/>
                  <a:gd name="T18" fmla="*/ 10 w 11"/>
                  <a:gd name="T19" fmla="*/ 2 h 30"/>
                  <a:gd name="T20" fmla="*/ 10 w 11"/>
                  <a:gd name="T21" fmla="*/ 3 h 30"/>
                  <a:gd name="T22" fmla="*/ 6 w 11"/>
                  <a:gd name="T23" fmla="*/ 3 h 30"/>
                  <a:gd name="T24" fmla="*/ 6 w 11"/>
                  <a:gd name="T25" fmla="*/ 8 h 30"/>
                  <a:gd name="T26" fmla="*/ 3 w 11"/>
                  <a:gd name="T27" fmla="*/ 0 h 30"/>
                  <a:gd name="T28" fmla="*/ 0 w 11"/>
                  <a:gd name="T29" fmla="*/ 14 h 30"/>
                  <a:gd name="T30" fmla="*/ 4 w 11"/>
                  <a:gd name="T31" fmla="*/ 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30">
                    <a:moveTo>
                      <a:pt x="4" y="9"/>
                    </a:moveTo>
                    <a:cubicBezTo>
                      <a:pt x="6" y="14"/>
                      <a:pt x="6" y="14"/>
                      <a:pt x="6" y="14"/>
                    </a:cubicBezTo>
                    <a:cubicBezTo>
                      <a:pt x="6" y="14"/>
                      <a:pt x="6" y="16"/>
                      <a:pt x="6" y="17"/>
                    </a:cubicBezTo>
                    <a:cubicBezTo>
                      <a:pt x="5" y="19"/>
                      <a:pt x="5" y="21"/>
                      <a:pt x="5" y="21"/>
                    </a:cubicBezTo>
                    <a:cubicBezTo>
                      <a:pt x="6" y="21"/>
                      <a:pt x="6" y="27"/>
                      <a:pt x="8" y="23"/>
                    </a:cubicBezTo>
                    <a:cubicBezTo>
                      <a:pt x="8" y="22"/>
                      <a:pt x="7" y="21"/>
                      <a:pt x="8" y="20"/>
                    </a:cubicBezTo>
                    <a:cubicBezTo>
                      <a:pt x="10" y="21"/>
                      <a:pt x="8" y="30"/>
                      <a:pt x="10" y="28"/>
                    </a:cubicBezTo>
                    <a:cubicBezTo>
                      <a:pt x="10" y="22"/>
                      <a:pt x="11" y="21"/>
                      <a:pt x="9" y="17"/>
                    </a:cubicBezTo>
                    <a:cubicBezTo>
                      <a:pt x="10" y="12"/>
                      <a:pt x="10" y="8"/>
                      <a:pt x="11" y="6"/>
                    </a:cubicBezTo>
                    <a:cubicBezTo>
                      <a:pt x="11" y="4"/>
                      <a:pt x="10" y="4"/>
                      <a:pt x="10" y="2"/>
                    </a:cubicBezTo>
                    <a:cubicBezTo>
                      <a:pt x="10" y="2"/>
                      <a:pt x="10" y="3"/>
                      <a:pt x="10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7" y="5"/>
                      <a:pt x="6" y="6"/>
                      <a:pt x="6" y="8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0" y="2"/>
                      <a:pt x="1" y="11"/>
                      <a:pt x="0" y="14"/>
                    </a:cubicBezTo>
                    <a:cubicBezTo>
                      <a:pt x="3" y="10"/>
                      <a:pt x="1" y="17"/>
                      <a:pt x="4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Freeform 7"/>
              <p:cNvSpPr>
                <a:spLocks/>
              </p:cNvSpPr>
              <p:nvPr/>
            </p:nvSpPr>
            <p:spPr bwMode="auto">
              <a:xfrm>
                <a:off x="9761538" y="4156075"/>
                <a:ext cx="1587" cy="6350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0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2"/>
                    </a:cubicBezTo>
                    <a:cubicBezTo>
                      <a:pt x="1" y="2"/>
                      <a:pt x="1" y="2"/>
                      <a:pt x="1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Freeform 8"/>
              <p:cNvSpPr>
                <a:spLocks/>
              </p:cNvSpPr>
              <p:nvPr/>
            </p:nvSpPr>
            <p:spPr bwMode="auto">
              <a:xfrm>
                <a:off x="9771063" y="4254500"/>
                <a:ext cx="25400" cy="58738"/>
              </a:xfrm>
              <a:custGeom>
                <a:avLst/>
                <a:gdLst>
                  <a:gd name="T0" fmla="*/ 9 w 9"/>
                  <a:gd name="T1" fmla="*/ 22 h 22"/>
                  <a:gd name="T2" fmla="*/ 7 w 9"/>
                  <a:gd name="T3" fmla="*/ 13 h 22"/>
                  <a:gd name="T4" fmla="*/ 9 w 9"/>
                  <a:gd name="T5" fmla="*/ 12 h 22"/>
                  <a:gd name="T6" fmla="*/ 8 w 9"/>
                  <a:gd name="T7" fmla="*/ 9 h 22"/>
                  <a:gd name="T8" fmla="*/ 8 w 9"/>
                  <a:gd name="T9" fmla="*/ 11 h 22"/>
                  <a:gd name="T10" fmla="*/ 2 w 9"/>
                  <a:gd name="T11" fmla="*/ 0 h 22"/>
                  <a:gd name="T12" fmla="*/ 3 w 9"/>
                  <a:gd name="T13" fmla="*/ 10 h 22"/>
                  <a:gd name="T14" fmla="*/ 3 w 9"/>
                  <a:gd name="T15" fmla="*/ 13 h 22"/>
                  <a:gd name="T16" fmla="*/ 7 w 9"/>
                  <a:gd name="T17" fmla="*/ 21 h 22"/>
                  <a:gd name="T18" fmla="*/ 9 w 9"/>
                  <a:gd name="T19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22">
                    <a:moveTo>
                      <a:pt x="9" y="22"/>
                    </a:moveTo>
                    <a:cubicBezTo>
                      <a:pt x="7" y="13"/>
                      <a:pt x="7" y="13"/>
                      <a:pt x="7" y="13"/>
                    </a:cubicBezTo>
                    <a:cubicBezTo>
                      <a:pt x="8" y="14"/>
                      <a:pt x="8" y="10"/>
                      <a:pt x="9" y="12"/>
                    </a:cubicBezTo>
                    <a:cubicBezTo>
                      <a:pt x="9" y="11"/>
                      <a:pt x="8" y="8"/>
                      <a:pt x="8" y="9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5" y="6"/>
                      <a:pt x="4" y="9"/>
                      <a:pt x="2" y="0"/>
                    </a:cubicBezTo>
                    <a:cubicBezTo>
                      <a:pt x="0" y="5"/>
                      <a:pt x="2" y="8"/>
                      <a:pt x="3" y="10"/>
                    </a:cubicBezTo>
                    <a:cubicBezTo>
                      <a:pt x="3" y="11"/>
                      <a:pt x="3" y="12"/>
                      <a:pt x="3" y="13"/>
                    </a:cubicBezTo>
                    <a:cubicBezTo>
                      <a:pt x="7" y="21"/>
                      <a:pt x="7" y="21"/>
                      <a:pt x="7" y="21"/>
                    </a:cubicBezTo>
                    <a:lnTo>
                      <a:pt x="9" y="2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Freeform 9"/>
              <p:cNvSpPr>
                <a:spLocks/>
              </p:cNvSpPr>
              <p:nvPr/>
            </p:nvSpPr>
            <p:spPr bwMode="auto">
              <a:xfrm>
                <a:off x="10061575" y="3992563"/>
                <a:ext cx="7937" cy="4763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0" y="0"/>
                      <a:pt x="2" y="2"/>
                    </a:cubicBezTo>
                    <a:lnTo>
                      <a:pt x="3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Freeform 10"/>
              <p:cNvSpPr>
                <a:spLocks/>
              </p:cNvSpPr>
              <p:nvPr/>
            </p:nvSpPr>
            <p:spPr bwMode="auto">
              <a:xfrm>
                <a:off x="10188575" y="4621213"/>
                <a:ext cx="1587" cy="1588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Freeform 11"/>
              <p:cNvSpPr>
                <a:spLocks/>
              </p:cNvSpPr>
              <p:nvPr/>
            </p:nvSpPr>
            <p:spPr bwMode="auto">
              <a:xfrm>
                <a:off x="9758363" y="4668838"/>
                <a:ext cx="0" cy="6350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1"/>
                      <a:pt x="0" y="0"/>
                      <a:pt x="0" y="0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Freeform 12"/>
              <p:cNvSpPr>
                <a:spLocks/>
              </p:cNvSpPr>
              <p:nvPr/>
            </p:nvSpPr>
            <p:spPr bwMode="auto">
              <a:xfrm>
                <a:off x="9788525" y="4821238"/>
                <a:ext cx="1587" cy="7938"/>
              </a:xfrm>
              <a:custGeom>
                <a:avLst/>
                <a:gdLst>
                  <a:gd name="T0" fmla="*/ 0 w 1"/>
                  <a:gd name="T1" fmla="*/ 0 h 3"/>
                  <a:gd name="T2" fmla="*/ 1 w 1"/>
                  <a:gd name="T3" fmla="*/ 3 h 3"/>
                  <a:gd name="T4" fmla="*/ 0 w 1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13"/>
              <p:cNvSpPr>
                <a:spLocks/>
              </p:cNvSpPr>
              <p:nvPr/>
            </p:nvSpPr>
            <p:spPr bwMode="auto">
              <a:xfrm>
                <a:off x="10169525" y="4695825"/>
                <a:ext cx="0" cy="3175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14"/>
              <p:cNvSpPr>
                <a:spLocks/>
              </p:cNvSpPr>
              <p:nvPr/>
            </p:nvSpPr>
            <p:spPr bwMode="auto">
              <a:xfrm>
                <a:off x="9820275" y="4933950"/>
                <a:ext cx="4762" cy="3175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0"/>
                      <a:pt x="1" y="0"/>
                      <a:pt x="2" y="1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Freeform 15"/>
              <p:cNvSpPr>
                <a:spLocks/>
              </p:cNvSpPr>
              <p:nvPr/>
            </p:nvSpPr>
            <p:spPr bwMode="auto">
              <a:xfrm>
                <a:off x="9788525" y="4818063"/>
                <a:ext cx="0" cy="3175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Freeform 16"/>
              <p:cNvSpPr>
                <a:spLocks/>
              </p:cNvSpPr>
              <p:nvPr/>
            </p:nvSpPr>
            <p:spPr bwMode="auto">
              <a:xfrm>
                <a:off x="9785350" y="4595813"/>
                <a:ext cx="0" cy="6350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Freeform 17"/>
              <p:cNvSpPr>
                <a:spLocks/>
              </p:cNvSpPr>
              <p:nvPr/>
            </p:nvSpPr>
            <p:spPr bwMode="auto">
              <a:xfrm>
                <a:off x="9777413" y="4370388"/>
                <a:ext cx="0" cy="7938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Freeform 18"/>
              <p:cNvSpPr>
                <a:spLocks/>
              </p:cNvSpPr>
              <p:nvPr/>
            </p:nvSpPr>
            <p:spPr bwMode="auto">
              <a:xfrm>
                <a:off x="9763125" y="4586288"/>
                <a:ext cx="3175" cy="1588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19"/>
              <p:cNvSpPr>
                <a:spLocks/>
              </p:cNvSpPr>
              <p:nvPr/>
            </p:nvSpPr>
            <p:spPr bwMode="auto">
              <a:xfrm>
                <a:off x="10226675" y="457200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20"/>
              <p:cNvSpPr>
                <a:spLocks/>
              </p:cNvSpPr>
              <p:nvPr/>
            </p:nvSpPr>
            <p:spPr bwMode="auto">
              <a:xfrm>
                <a:off x="10215563" y="4543425"/>
                <a:ext cx="0" cy="7938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0" y="1"/>
                      <a:pt x="0" y="2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21"/>
              <p:cNvSpPr>
                <a:spLocks/>
              </p:cNvSpPr>
              <p:nvPr/>
            </p:nvSpPr>
            <p:spPr bwMode="auto">
              <a:xfrm>
                <a:off x="9944100" y="4910138"/>
                <a:ext cx="11112" cy="7938"/>
              </a:xfrm>
              <a:custGeom>
                <a:avLst/>
                <a:gdLst>
                  <a:gd name="T0" fmla="*/ 0 w 4"/>
                  <a:gd name="T1" fmla="*/ 2 h 3"/>
                  <a:gd name="T2" fmla="*/ 2 w 4"/>
                  <a:gd name="T3" fmla="*/ 3 h 3"/>
                  <a:gd name="T4" fmla="*/ 0 w 4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cubicBezTo>
                      <a:pt x="1" y="2"/>
                      <a:pt x="3" y="2"/>
                      <a:pt x="2" y="3"/>
                    </a:cubicBezTo>
                    <a:cubicBezTo>
                      <a:pt x="4" y="2"/>
                      <a:pt x="3" y="0"/>
                      <a:pt x="0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22"/>
              <p:cNvSpPr>
                <a:spLocks/>
              </p:cNvSpPr>
              <p:nvPr/>
            </p:nvSpPr>
            <p:spPr bwMode="auto">
              <a:xfrm>
                <a:off x="10190163" y="4489450"/>
                <a:ext cx="26987" cy="77788"/>
              </a:xfrm>
              <a:custGeom>
                <a:avLst/>
                <a:gdLst>
                  <a:gd name="T0" fmla="*/ 7 w 10"/>
                  <a:gd name="T1" fmla="*/ 15 h 29"/>
                  <a:gd name="T2" fmla="*/ 6 w 10"/>
                  <a:gd name="T3" fmla="*/ 5 h 29"/>
                  <a:gd name="T4" fmla="*/ 3 w 10"/>
                  <a:gd name="T5" fmla="*/ 4 h 29"/>
                  <a:gd name="T6" fmla="*/ 4 w 10"/>
                  <a:gd name="T7" fmla="*/ 10 h 29"/>
                  <a:gd name="T8" fmla="*/ 3 w 10"/>
                  <a:gd name="T9" fmla="*/ 5 h 29"/>
                  <a:gd name="T10" fmla="*/ 0 w 10"/>
                  <a:gd name="T11" fmla="*/ 5 h 29"/>
                  <a:gd name="T12" fmla="*/ 0 w 10"/>
                  <a:gd name="T13" fmla="*/ 18 h 29"/>
                  <a:gd name="T14" fmla="*/ 3 w 10"/>
                  <a:gd name="T15" fmla="*/ 29 h 29"/>
                  <a:gd name="T16" fmla="*/ 4 w 10"/>
                  <a:gd name="T17" fmla="*/ 13 h 29"/>
                  <a:gd name="T18" fmla="*/ 6 w 10"/>
                  <a:gd name="T19" fmla="*/ 15 h 29"/>
                  <a:gd name="T20" fmla="*/ 4 w 10"/>
                  <a:gd name="T21" fmla="*/ 28 h 29"/>
                  <a:gd name="T22" fmla="*/ 6 w 10"/>
                  <a:gd name="T23" fmla="*/ 17 h 29"/>
                  <a:gd name="T24" fmla="*/ 9 w 10"/>
                  <a:gd name="T25" fmla="*/ 20 h 29"/>
                  <a:gd name="T26" fmla="*/ 10 w 10"/>
                  <a:gd name="T27" fmla="*/ 17 h 29"/>
                  <a:gd name="T28" fmla="*/ 7 w 10"/>
                  <a:gd name="T29" fmla="*/ 1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29">
                    <a:moveTo>
                      <a:pt x="7" y="15"/>
                    </a:moveTo>
                    <a:cubicBezTo>
                      <a:pt x="4" y="14"/>
                      <a:pt x="6" y="8"/>
                      <a:pt x="6" y="5"/>
                    </a:cubicBezTo>
                    <a:cubicBezTo>
                      <a:pt x="5" y="7"/>
                      <a:pt x="4" y="4"/>
                      <a:pt x="3" y="4"/>
                    </a:cubicBezTo>
                    <a:cubicBezTo>
                      <a:pt x="4" y="6"/>
                      <a:pt x="4" y="7"/>
                      <a:pt x="4" y="10"/>
                    </a:cubicBezTo>
                    <a:cubicBezTo>
                      <a:pt x="3" y="11"/>
                      <a:pt x="2" y="7"/>
                      <a:pt x="3" y="5"/>
                    </a:cubicBezTo>
                    <a:cubicBezTo>
                      <a:pt x="1" y="8"/>
                      <a:pt x="1" y="0"/>
                      <a:pt x="0" y="5"/>
                    </a:cubicBezTo>
                    <a:cubicBezTo>
                      <a:pt x="0" y="10"/>
                      <a:pt x="0" y="14"/>
                      <a:pt x="0" y="18"/>
                    </a:cubicBezTo>
                    <a:cubicBezTo>
                      <a:pt x="1" y="22"/>
                      <a:pt x="1" y="26"/>
                      <a:pt x="3" y="29"/>
                    </a:cubicBezTo>
                    <a:cubicBezTo>
                      <a:pt x="3" y="24"/>
                      <a:pt x="3" y="17"/>
                      <a:pt x="4" y="13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4" y="20"/>
                      <a:pt x="5" y="23"/>
                      <a:pt x="4" y="28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9" y="12"/>
                      <a:pt x="9" y="15"/>
                      <a:pt x="9" y="20"/>
                    </a:cubicBezTo>
                    <a:cubicBezTo>
                      <a:pt x="9" y="19"/>
                      <a:pt x="9" y="18"/>
                      <a:pt x="10" y="17"/>
                    </a:cubicBezTo>
                    <a:cubicBezTo>
                      <a:pt x="9" y="17"/>
                      <a:pt x="8" y="4"/>
                      <a:pt x="7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23"/>
              <p:cNvSpPr>
                <a:spLocks/>
              </p:cNvSpPr>
              <p:nvPr/>
            </p:nvSpPr>
            <p:spPr bwMode="auto">
              <a:xfrm>
                <a:off x="9785350" y="4467225"/>
                <a:ext cx="0" cy="3175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24"/>
              <p:cNvSpPr>
                <a:spLocks/>
              </p:cNvSpPr>
              <p:nvPr/>
            </p:nvSpPr>
            <p:spPr bwMode="auto">
              <a:xfrm>
                <a:off x="9915525" y="4895850"/>
                <a:ext cx="4762" cy="3175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25"/>
              <p:cNvSpPr>
                <a:spLocks/>
              </p:cNvSpPr>
              <p:nvPr/>
            </p:nvSpPr>
            <p:spPr bwMode="auto">
              <a:xfrm>
                <a:off x="10066338" y="4891088"/>
                <a:ext cx="4762" cy="4763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0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26"/>
              <p:cNvSpPr>
                <a:spLocks/>
              </p:cNvSpPr>
              <p:nvPr/>
            </p:nvSpPr>
            <p:spPr bwMode="auto">
              <a:xfrm>
                <a:off x="9717088" y="4941888"/>
                <a:ext cx="0" cy="3175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27"/>
              <p:cNvSpPr>
                <a:spLocks/>
              </p:cNvSpPr>
              <p:nvPr/>
            </p:nvSpPr>
            <p:spPr bwMode="auto">
              <a:xfrm>
                <a:off x="9755188" y="4699000"/>
                <a:ext cx="34925" cy="173038"/>
              </a:xfrm>
              <a:custGeom>
                <a:avLst/>
                <a:gdLst>
                  <a:gd name="T0" fmla="*/ 5 w 13"/>
                  <a:gd name="T1" fmla="*/ 48 h 64"/>
                  <a:gd name="T2" fmla="*/ 4 w 13"/>
                  <a:gd name="T3" fmla="*/ 45 h 64"/>
                  <a:gd name="T4" fmla="*/ 6 w 13"/>
                  <a:gd name="T5" fmla="*/ 55 h 64"/>
                  <a:gd name="T6" fmla="*/ 5 w 13"/>
                  <a:gd name="T7" fmla="*/ 56 h 64"/>
                  <a:gd name="T8" fmla="*/ 9 w 13"/>
                  <a:gd name="T9" fmla="*/ 62 h 64"/>
                  <a:gd name="T10" fmla="*/ 9 w 13"/>
                  <a:gd name="T11" fmla="*/ 60 h 64"/>
                  <a:gd name="T12" fmla="*/ 11 w 13"/>
                  <a:gd name="T13" fmla="*/ 56 h 64"/>
                  <a:gd name="T14" fmla="*/ 7 w 13"/>
                  <a:gd name="T15" fmla="*/ 38 h 64"/>
                  <a:gd name="T16" fmla="*/ 10 w 13"/>
                  <a:gd name="T17" fmla="*/ 51 h 64"/>
                  <a:gd name="T18" fmla="*/ 12 w 13"/>
                  <a:gd name="T19" fmla="*/ 51 h 64"/>
                  <a:gd name="T20" fmla="*/ 12 w 13"/>
                  <a:gd name="T21" fmla="*/ 61 h 64"/>
                  <a:gd name="T22" fmla="*/ 12 w 13"/>
                  <a:gd name="T23" fmla="*/ 56 h 64"/>
                  <a:gd name="T24" fmla="*/ 13 w 13"/>
                  <a:gd name="T25" fmla="*/ 56 h 64"/>
                  <a:gd name="T26" fmla="*/ 12 w 13"/>
                  <a:gd name="T27" fmla="*/ 44 h 64"/>
                  <a:gd name="T28" fmla="*/ 9 w 13"/>
                  <a:gd name="T29" fmla="*/ 30 h 64"/>
                  <a:gd name="T30" fmla="*/ 10 w 13"/>
                  <a:gd name="T31" fmla="*/ 31 h 64"/>
                  <a:gd name="T32" fmla="*/ 10 w 13"/>
                  <a:gd name="T33" fmla="*/ 11 h 64"/>
                  <a:gd name="T34" fmla="*/ 7 w 13"/>
                  <a:gd name="T35" fmla="*/ 23 h 64"/>
                  <a:gd name="T36" fmla="*/ 6 w 13"/>
                  <a:gd name="T37" fmla="*/ 19 h 64"/>
                  <a:gd name="T38" fmla="*/ 6 w 13"/>
                  <a:gd name="T39" fmla="*/ 7 h 64"/>
                  <a:gd name="T40" fmla="*/ 6 w 13"/>
                  <a:gd name="T41" fmla="*/ 11 h 64"/>
                  <a:gd name="T42" fmla="*/ 3 w 13"/>
                  <a:gd name="T43" fmla="*/ 0 h 64"/>
                  <a:gd name="T44" fmla="*/ 2 w 13"/>
                  <a:gd name="T45" fmla="*/ 11 h 64"/>
                  <a:gd name="T46" fmla="*/ 0 w 13"/>
                  <a:gd name="T47" fmla="*/ 8 h 64"/>
                  <a:gd name="T48" fmla="*/ 3 w 13"/>
                  <a:gd name="T49" fmla="*/ 20 h 64"/>
                  <a:gd name="T50" fmla="*/ 8 w 13"/>
                  <a:gd name="T51" fmla="*/ 27 h 64"/>
                  <a:gd name="T52" fmla="*/ 3 w 13"/>
                  <a:gd name="T53" fmla="*/ 31 h 64"/>
                  <a:gd name="T54" fmla="*/ 5 w 13"/>
                  <a:gd name="T55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" h="64">
                    <a:moveTo>
                      <a:pt x="5" y="48"/>
                    </a:moveTo>
                    <a:cubicBezTo>
                      <a:pt x="4" y="45"/>
                      <a:pt x="4" y="45"/>
                      <a:pt x="4" y="45"/>
                    </a:cubicBezTo>
                    <a:cubicBezTo>
                      <a:pt x="4" y="51"/>
                      <a:pt x="5" y="53"/>
                      <a:pt x="6" y="55"/>
                    </a:cubicBezTo>
                    <a:cubicBezTo>
                      <a:pt x="6" y="55"/>
                      <a:pt x="5" y="55"/>
                      <a:pt x="5" y="56"/>
                    </a:cubicBezTo>
                    <a:cubicBezTo>
                      <a:pt x="5" y="62"/>
                      <a:pt x="8" y="64"/>
                      <a:pt x="9" y="62"/>
                    </a:cubicBezTo>
                    <a:cubicBezTo>
                      <a:pt x="9" y="60"/>
                      <a:pt x="9" y="60"/>
                      <a:pt x="9" y="60"/>
                    </a:cubicBezTo>
                    <a:cubicBezTo>
                      <a:pt x="11" y="56"/>
                      <a:pt x="11" y="56"/>
                      <a:pt x="11" y="56"/>
                    </a:cubicBezTo>
                    <a:cubicBezTo>
                      <a:pt x="7" y="55"/>
                      <a:pt x="9" y="44"/>
                      <a:pt x="7" y="38"/>
                    </a:cubicBezTo>
                    <a:cubicBezTo>
                      <a:pt x="9" y="42"/>
                      <a:pt x="12" y="46"/>
                      <a:pt x="10" y="51"/>
                    </a:cubicBezTo>
                    <a:cubicBezTo>
                      <a:pt x="12" y="51"/>
                      <a:pt x="12" y="51"/>
                      <a:pt x="12" y="51"/>
                    </a:cubicBezTo>
                    <a:cubicBezTo>
                      <a:pt x="12" y="55"/>
                      <a:pt x="10" y="59"/>
                      <a:pt x="12" y="61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3" y="56"/>
                      <a:pt x="13" y="56"/>
                      <a:pt x="13" y="56"/>
                    </a:cubicBezTo>
                    <a:cubicBezTo>
                      <a:pt x="13" y="52"/>
                      <a:pt x="11" y="48"/>
                      <a:pt x="12" y="44"/>
                    </a:cubicBezTo>
                    <a:cubicBezTo>
                      <a:pt x="11" y="41"/>
                      <a:pt x="9" y="38"/>
                      <a:pt x="9" y="30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6" y="25"/>
                      <a:pt x="12" y="15"/>
                      <a:pt x="10" y="11"/>
                    </a:cubicBezTo>
                    <a:cubicBezTo>
                      <a:pt x="7" y="9"/>
                      <a:pt x="9" y="20"/>
                      <a:pt x="7" y="23"/>
                    </a:cubicBezTo>
                    <a:cubicBezTo>
                      <a:pt x="6" y="19"/>
                      <a:pt x="8" y="16"/>
                      <a:pt x="6" y="19"/>
                    </a:cubicBezTo>
                    <a:cubicBezTo>
                      <a:pt x="4" y="11"/>
                      <a:pt x="9" y="14"/>
                      <a:pt x="6" y="7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4" y="8"/>
                      <a:pt x="5" y="3"/>
                      <a:pt x="3" y="0"/>
                    </a:cubicBezTo>
                    <a:cubicBezTo>
                      <a:pt x="1" y="0"/>
                      <a:pt x="3" y="5"/>
                      <a:pt x="2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6" y="23"/>
                      <a:pt x="6" y="20"/>
                      <a:pt x="8" y="27"/>
                    </a:cubicBezTo>
                    <a:cubicBezTo>
                      <a:pt x="7" y="29"/>
                      <a:pt x="5" y="31"/>
                      <a:pt x="3" y="31"/>
                    </a:cubicBezTo>
                    <a:cubicBezTo>
                      <a:pt x="5" y="34"/>
                      <a:pt x="5" y="41"/>
                      <a:pt x="5" y="4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28"/>
              <p:cNvSpPr>
                <a:spLocks/>
              </p:cNvSpPr>
              <p:nvPr/>
            </p:nvSpPr>
            <p:spPr bwMode="auto">
              <a:xfrm>
                <a:off x="9763125" y="478313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29"/>
              <p:cNvSpPr>
                <a:spLocks/>
              </p:cNvSpPr>
              <p:nvPr/>
            </p:nvSpPr>
            <p:spPr bwMode="auto">
              <a:xfrm>
                <a:off x="10193338" y="4613275"/>
                <a:ext cx="0" cy="1588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0"/>
              <p:cNvSpPr>
                <a:spLocks/>
              </p:cNvSpPr>
              <p:nvPr/>
            </p:nvSpPr>
            <p:spPr bwMode="auto">
              <a:xfrm>
                <a:off x="10220325" y="4548188"/>
                <a:ext cx="6350" cy="20638"/>
              </a:xfrm>
              <a:custGeom>
                <a:avLst/>
                <a:gdLst>
                  <a:gd name="T0" fmla="*/ 1 w 2"/>
                  <a:gd name="T1" fmla="*/ 1 h 8"/>
                  <a:gd name="T2" fmla="*/ 2 w 2"/>
                  <a:gd name="T3" fmla="*/ 6 h 8"/>
                  <a:gd name="T4" fmla="*/ 1 w 2"/>
                  <a:gd name="T5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8">
                    <a:moveTo>
                      <a:pt x="1" y="1"/>
                    </a:moveTo>
                    <a:cubicBezTo>
                      <a:pt x="2" y="1"/>
                      <a:pt x="0" y="8"/>
                      <a:pt x="2" y="6"/>
                    </a:cubicBezTo>
                    <a:cubicBezTo>
                      <a:pt x="2" y="4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1"/>
              <p:cNvSpPr>
                <a:spLocks/>
              </p:cNvSpPr>
              <p:nvPr/>
            </p:nvSpPr>
            <p:spPr bwMode="auto">
              <a:xfrm>
                <a:off x="10228263" y="4545013"/>
                <a:ext cx="6350" cy="14288"/>
              </a:xfrm>
              <a:custGeom>
                <a:avLst/>
                <a:gdLst>
                  <a:gd name="T0" fmla="*/ 1 w 2"/>
                  <a:gd name="T1" fmla="*/ 0 h 5"/>
                  <a:gd name="T2" fmla="*/ 0 w 2"/>
                  <a:gd name="T3" fmla="*/ 5 h 5"/>
                  <a:gd name="T4" fmla="*/ 2 w 2"/>
                  <a:gd name="T5" fmla="*/ 2 h 5"/>
                  <a:gd name="T6" fmla="*/ 1 w 2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5">
                    <a:moveTo>
                      <a:pt x="1" y="0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1" y="2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2"/>
              <p:cNvSpPr>
                <a:spLocks/>
              </p:cNvSpPr>
              <p:nvPr/>
            </p:nvSpPr>
            <p:spPr bwMode="auto">
              <a:xfrm>
                <a:off x="10117138" y="4757738"/>
                <a:ext cx="6350" cy="9525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0 h 3"/>
                  <a:gd name="T4" fmla="*/ 0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cubicBezTo>
                      <a:pt x="1" y="3"/>
                      <a:pt x="2" y="2"/>
                      <a:pt x="2" y="0"/>
                    </a:cubicBezTo>
                    <a:cubicBezTo>
                      <a:pt x="1" y="0"/>
                      <a:pt x="1" y="2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3"/>
              <p:cNvSpPr>
                <a:spLocks/>
              </p:cNvSpPr>
              <p:nvPr/>
            </p:nvSpPr>
            <p:spPr bwMode="auto">
              <a:xfrm>
                <a:off x="10080625" y="4065588"/>
                <a:ext cx="42862" cy="53975"/>
              </a:xfrm>
              <a:custGeom>
                <a:avLst/>
                <a:gdLst>
                  <a:gd name="T0" fmla="*/ 8 w 16"/>
                  <a:gd name="T1" fmla="*/ 8 h 20"/>
                  <a:gd name="T2" fmla="*/ 13 w 16"/>
                  <a:gd name="T3" fmla="*/ 16 h 20"/>
                  <a:gd name="T4" fmla="*/ 16 w 16"/>
                  <a:gd name="T5" fmla="*/ 20 h 20"/>
                  <a:gd name="T6" fmla="*/ 9 w 16"/>
                  <a:gd name="T7" fmla="*/ 10 h 20"/>
                  <a:gd name="T8" fmla="*/ 0 w 16"/>
                  <a:gd name="T9" fmla="*/ 0 h 20"/>
                  <a:gd name="T10" fmla="*/ 1 w 16"/>
                  <a:gd name="T11" fmla="*/ 1 h 20"/>
                  <a:gd name="T12" fmla="*/ 8 w 16"/>
                  <a:gd name="T13" fmla="*/ 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20">
                    <a:moveTo>
                      <a:pt x="8" y="8"/>
                    </a:moveTo>
                    <a:cubicBezTo>
                      <a:pt x="10" y="11"/>
                      <a:pt x="12" y="14"/>
                      <a:pt x="13" y="16"/>
                    </a:cubicBezTo>
                    <a:cubicBezTo>
                      <a:pt x="15" y="19"/>
                      <a:pt x="16" y="20"/>
                      <a:pt x="16" y="20"/>
                    </a:cubicBezTo>
                    <a:cubicBezTo>
                      <a:pt x="14" y="17"/>
                      <a:pt x="12" y="13"/>
                      <a:pt x="9" y="10"/>
                    </a:cubicBezTo>
                    <a:cubicBezTo>
                      <a:pt x="6" y="7"/>
                      <a:pt x="4" y="3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3" y="3"/>
                      <a:pt x="5" y="5"/>
                      <a:pt x="8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4"/>
              <p:cNvSpPr>
                <a:spLocks/>
              </p:cNvSpPr>
              <p:nvPr/>
            </p:nvSpPr>
            <p:spPr bwMode="auto">
              <a:xfrm>
                <a:off x="10074275" y="4057650"/>
                <a:ext cx="6350" cy="7938"/>
              </a:xfrm>
              <a:custGeom>
                <a:avLst/>
                <a:gdLst>
                  <a:gd name="T0" fmla="*/ 0 w 2"/>
                  <a:gd name="T1" fmla="*/ 0 h 3"/>
                  <a:gd name="T2" fmla="*/ 2 w 2"/>
                  <a:gd name="T3" fmla="*/ 3 h 3"/>
                  <a:gd name="T4" fmla="*/ 1 w 2"/>
                  <a:gd name="T5" fmla="*/ 1 h 3"/>
                  <a:gd name="T6" fmla="*/ 0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1" y="1"/>
                      <a:pt x="2" y="2"/>
                      <a:pt x="2" y="3"/>
                    </a:cubicBezTo>
                    <a:cubicBezTo>
                      <a:pt x="2" y="2"/>
                      <a:pt x="1" y="2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Freeform 35"/>
              <p:cNvSpPr>
                <a:spLocks/>
              </p:cNvSpPr>
              <p:nvPr/>
            </p:nvSpPr>
            <p:spPr bwMode="auto">
              <a:xfrm>
                <a:off x="9920288" y="4891088"/>
                <a:ext cx="60325" cy="28575"/>
              </a:xfrm>
              <a:custGeom>
                <a:avLst/>
                <a:gdLst>
                  <a:gd name="T0" fmla="*/ 13 w 22"/>
                  <a:gd name="T1" fmla="*/ 5 h 11"/>
                  <a:gd name="T2" fmla="*/ 22 w 22"/>
                  <a:gd name="T3" fmla="*/ 0 h 11"/>
                  <a:gd name="T4" fmla="*/ 11 w 22"/>
                  <a:gd name="T5" fmla="*/ 5 h 11"/>
                  <a:gd name="T6" fmla="*/ 6 w 22"/>
                  <a:gd name="T7" fmla="*/ 8 h 11"/>
                  <a:gd name="T8" fmla="*/ 0 w 22"/>
                  <a:gd name="T9" fmla="*/ 10 h 11"/>
                  <a:gd name="T10" fmla="*/ 4 w 22"/>
                  <a:gd name="T11" fmla="*/ 11 h 11"/>
                  <a:gd name="T12" fmla="*/ 13 w 22"/>
                  <a:gd name="T13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11">
                    <a:moveTo>
                      <a:pt x="13" y="5"/>
                    </a:moveTo>
                    <a:cubicBezTo>
                      <a:pt x="16" y="4"/>
                      <a:pt x="18" y="2"/>
                      <a:pt x="22" y="0"/>
                    </a:cubicBezTo>
                    <a:cubicBezTo>
                      <a:pt x="17" y="1"/>
                      <a:pt x="13" y="3"/>
                      <a:pt x="11" y="5"/>
                    </a:cubicBezTo>
                    <a:cubicBezTo>
                      <a:pt x="9" y="6"/>
                      <a:pt x="8" y="7"/>
                      <a:pt x="6" y="8"/>
                    </a:cubicBezTo>
                    <a:cubicBezTo>
                      <a:pt x="4" y="9"/>
                      <a:pt x="2" y="10"/>
                      <a:pt x="0" y="10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8" y="9"/>
                      <a:pt x="11" y="7"/>
                      <a:pt x="13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6"/>
              <p:cNvSpPr>
                <a:spLocks/>
              </p:cNvSpPr>
              <p:nvPr/>
            </p:nvSpPr>
            <p:spPr bwMode="auto">
              <a:xfrm>
                <a:off x="9917113" y="4891088"/>
                <a:ext cx="22225" cy="15875"/>
              </a:xfrm>
              <a:custGeom>
                <a:avLst/>
                <a:gdLst>
                  <a:gd name="T0" fmla="*/ 8 w 8"/>
                  <a:gd name="T1" fmla="*/ 2 h 6"/>
                  <a:gd name="T2" fmla="*/ 5 w 8"/>
                  <a:gd name="T3" fmla="*/ 0 h 6"/>
                  <a:gd name="T4" fmla="*/ 1 w 8"/>
                  <a:gd name="T5" fmla="*/ 6 h 6"/>
                  <a:gd name="T6" fmla="*/ 8 w 8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6">
                    <a:moveTo>
                      <a:pt x="8" y="2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7" y="2"/>
                      <a:pt x="0" y="5"/>
                      <a:pt x="1" y="6"/>
                    </a:cubicBezTo>
                    <a:cubicBezTo>
                      <a:pt x="6" y="4"/>
                      <a:pt x="3" y="4"/>
                      <a:pt x="8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37"/>
              <p:cNvSpPr>
                <a:spLocks/>
              </p:cNvSpPr>
              <p:nvPr/>
            </p:nvSpPr>
            <p:spPr bwMode="auto">
              <a:xfrm>
                <a:off x="9825038" y="4922838"/>
                <a:ext cx="11112" cy="3175"/>
              </a:xfrm>
              <a:custGeom>
                <a:avLst/>
                <a:gdLst>
                  <a:gd name="T0" fmla="*/ 7 w 7"/>
                  <a:gd name="T1" fmla="*/ 2 h 2"/>
                  <a:gd name="T2" fmla="*/ 7 w 7"/>
                  <a:gd name="T3" fmla="*/ 0 h 2"/>
                  <a:gd name="T4" fmla="*/ 0 w 7"/>
                  <a:gd name="T5" fmla="*/ 0 h 2"/>
                  <a:gd name="T6" fmla="*/ 7 w 7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7" y="2"/>
                    </a:moveTo>
                    <a:lnTo>
                      <a:pt x="7" y="0"/>
                    </a:lnTo>
                    <a:lnTo>
                      <a:pt x="0" y="0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Freeform 38"/>
              <p:cNvSpPr>
                <a:spLocks/>
              </p:cNvSpPr>
              <p:nvPr/>
            </p:nvSpPr>
            <p:spPr bwMode="auto">
              <a:xfrm>
                <a:off x="9790113" y="4930775"/>
                <a:ext cx="6350" cy="3175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0 w 2"/>
                  <a:gd name="T5" fmla="*/ 1 h 1"/>
                  <a:gd name="T6" fmla="*/ 1 w 2"/>
                  <a:gd name="T7" fmla="*/ 0 h 1"/>
                  <a:gd name="T8" fmla="*/ 2 w 2"/>
                  <a:gd name="T9" fmla="*/ 0 h 1"/>
                  <a:gd name="T10" fmla="*/ 2 w 2"/>
                  <a:gd name="T11" fmla="*/ 0 h 1"/>
                  <a:gd name="T12" fmla="*/ 1 w 2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39"/>
              <p:cNvSpPr>
                <a:spLocks/>
              </p:cNvSpPr>
              <p:nvPr/>
            </p:nvSpPr>
            <p:spPr bwMode="auto">
              <a:xfrm>
                <a:off x="9785350" y="4760913"/>
                <a:ext cx="7937" cy="46038"/>
              </a:xfrm>
              <a:custGeom>
                <a:avLst/>
                <a:gdLst>
                  <a:gd name="T0" fmla="*/ 3 w 3"/>
                  <a:gd name="T1" fmla="*/ 0 h 17"/>
                  <a:gd name="T2" fmla="*/ 0 w 3"/>
                  <a:gd name="T3" fmla="*/ 8 h 17"/>
                  <a:gd name="T4" fmla="*/ 3 w 3"/>
                  <a:gd name="T5" fmla="*/ 17 h 17"/>
                  <a:gd name="T6" fmla="*/ 3 w 3"/>
                  <a:gd name="T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7">
                    <a:moveTo>
                      <a:pt x="3" y="0"/>
                    </a:moveTo>
                    <a:cubicBezTo>
                      <a:pt x="2" y="7"/>
                      <a:pt x="2" y="8"/>
                      <a:pt x="0" y="8"/>
                    </a:cubicBezTo>
                    <a:cubicBezTo>
                      <a:pt x="0" y="14"/>
                      <a:pt x="2" y="13"/>
                      <a:pt x="3" y="17"/>
                    </a:cubicBezTo>
                    <a:cubicBezTo>
                      <a:pt x="3" y="10"/>
                      <a:pt x="3" y="8"/>
                      <a:pt x="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1" name="Freeform 40"/>
              <p:cNvSpPr>
                <a:spLocks/>
              </p:cNvSpPr>
              <p:nvPr/>
            </p:nvSpPr>
            <p:spPr bwMode="auto">
              <a:xfrm>
                <a:off x="9793288" y="4806950"/>
                <a:ext cx="0" cy="4763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2" name="Freeform 41"/>
              <p:cNvSpPr>
                <a:spLocks/>
              </p:cNvSpPr>
              <p:nvPr/>
            </p:nvSpPr>
            <p:spPr bwMode="auto">
              <a:xfrm>
                <a:off x="9793288" y="4733925"/>
                <a:ext cx="3175" cy="14288"/>
              </a:xfrm>
              <a:custGeom>
                <a:avLst/>
                <a:gdLst>
                  <a:gd name="T0" fmla="*/ 0 w 1"/>
                  <a:gd name="T1" fmla="*/ 1 h 5"/>
                  <a:gd name="T2" fmla="*/ 0 w 1"/>
                  <a:gd name="T3" fmla="*/ 5 h 5"/>
                  <a:gd name="T4" fmla="*/ 0 w 1"/>
                  <a:gd name="T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5">
                    <a:moveTo>
                      <a:pt x="0" y="1"/>
                    </a:moveTo>
                    <a:cubicBezTo>
                      <a:pt x="0" y="2"/>
                      <a:pt x="0" y="4"/>
                      <a:pt x="0" y="5"/>
                    </a:cubicBezTo>
                    <a:cubicBezTo>
                      <a:pt x="1" y="5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3" name="Freeform 42"/>
              <p:cNvSpPr>
                <a:spLocks/>
              </p:cNvSpPr>
              <p:nvPr/>
            </p:nvSpPr>
            <p:spPr bwMode="auto">
              <a:xfrm>
                <a:off x="9715500" y="4802188"/>
                <a:ext cx="7937" cy="19050"/>
              </a:xfrm>
              <a:custGeom>
                <a:avLst/>
                <a:gdLst>
                  <a:gd name="T0" fmla="*/ 0 w 3"/>
                  <a:gd name="T1" fmla="*/ 7 h 7"/>
                  <a:gd name="T2" fmla="*/ 1 w 3"/>
                  <a:gd name="T3" fmla="*/ 0 h 7"/>
                  <a:gd name="T4" fmla="*/ 0 w 3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7">
                    <a:moveTo>
                      <a:pt x="0" y="7"/>
                    </a:moveTo>
                    <a:cubicBezTo>
                      <a:pt x="0" y="4"/>
                      <a:pt x="3" y="2"/>
                      <a:pt x="1" y="0"/>
                    </a:cubicBezTo>
                    <a:cubicBezTo>
                      <a:pt x="0" y="1"/>
                      <a:pt x="0" y="5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4" name="Freeform 43"/>
              <p:cNvSpPr>
                <a:spLocks/>
              </p:cNvSpPr>
              <p:nvPr/>
            </p:nvSpPr>
            <p:spPr bwMode="auto">
              <a:xfrm>
                <a:off x="9771063" y="4687888"/>
                <a:ext cx="9525" cy="15875"/>
              </a:xfrm>
              <a:custGeom>
                <a:avLst/>
                <a:gdLst>
                  <a:gd name="T0" fmla="*/ 2 w 3"/>
                  <a:gd name="T1" fmla="*/ 0 h 6"/>
                  <a:gd name="T2" fmla="*/ 0 w 3"/>
                  <a:gd name="T3" fmla="*/ 2 h 6"/>
                  <a:gd name="T4" fmla="*/ 2 w 3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6">
                    <a:moveTo>
                      <a:pt x="2" y="0"/>
                    </a:moveTo>
                    <a:cubicBezTo>
                      <a:pt x="2" y="1"/>
                      <a:pt x="1" y="3"/>
                      <a:pt x="0" y="2"/>
                    </a:cubicBezTo>
                    <a:cubicBezTo>
                      <a:pt x="1" y="4"/>
                      <a:pt x="3" y="6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5" name="Freeform 44"/>
              <p:cNvSpPr>
                <a:spLocks/>
              </p:cNvSpPr>
              <p:nvPr/>
            </p:nvSpPr>
            <p:spPr bwMode="auto">
              <a:xfrm>
                <a:off x="9717088" y="4772025"/>
                <a:ext cx="3175" cy="12700"/>
              </a:xfrm>
              <a:custGeom>
                <a:avLst/>
                <a:gdLst>
                  <a:gd name="T0" fmla="*/ 0 w 2"/>
                  <a:gd name="T1" fmla="*/ 0 h 8"/>
                  <a:gd name="T2" fmla="*/ 0 w 2"/>
                  <a:gd name="T3" fmla="*/ 2 h 8"/>
                  <a:gd name="T4" fmla="*/ 2 w 2"/>
                  <a:gd name="T5" fmla="*/ 8 h 8"/>
                  <a:gd name="T6" fmla="*/ 0 w 2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8">
                    <a:moveTo>
                      <a:pt x="0" y="0"/>
                    </a:moveTo>
                    <a:lnTo>
                      <a:pt x="0" y="2"/>
                    </a:lnTo>
                    <a:lnTo>
                      <a:pt x="2" y="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6" name="Freeform 45"/>
              <p:cNvSpPr>
                <a:spLocks/>
              </p:cNvSpPr>
              <p:nvPr/>
            </p:nvSpPr>
            <p:spPr bwMode="auto">
              <a:xfrm>
                <a:off x="9790113" y="4497388"/>
                <a:ext cx="6350" cy="12700"/>
              </a:xfrm>
              <a:custGeom>
                <a:avLst/>
                <a:gdLst>
                  <a:gd name="T0" fmla="*/ 1 w 2"/>
                  <a:gd name="T1" fmla="*/ 2 h 5"/>
                  <a:gd name="T2" fmla="*/ 2 w 2"/>
                  <a:gd name="T3" fmla="*/ 5 h 5"/>
                  <a:gd name="T4" fmla="*/ 2 w 2"/>
                  <a:gd name="T5" fmla="*/ 1 h 5"/>
                  <a:gd name="T6" fmla="*/ 1 w 2"/>
                  <a:gd name="T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5">
                    <a:moveTo>
                      <a:pt x="1" y="2"/>
                    </a:moveTo>
                    <a:cubicBezTo>
                      <a:pt x="2" y="5"/>
                      <a:pt x="2" y="5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2"/>
                      <a:pt x="0" y="0"/>
                      <a:pt x="1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7" name="Freeform 46"/>
              <p:cNvSpPr>
                <a:spLocks/>
              </p:cNvSpPr>
              <p:nvPr/>
            </p:nvSpPr>
            <p:spPr bwMode="auto">
              <a:xfrm>
                <a:off x="9782175" y="4440238"/>
                <a:ext cx="0" cy="15875"/>
              </a:xfrm>
              <a:custGeom>
                <a:avLst/>
                <a:gdLst>
                  <a:gd name="T0" fmla="*/ 0 h 10"/>
                  <a:gd name="T1" fmla="*/ 2 h 10"/>
                  <a:gd name="T2" fmla="*/ 10 h 10"/>
                  <a:gd name="T3" fmla="*/ 0 h 1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0">
                    <a:moveTo>
                      <a:pt x="0" y="0"/>
                    </a:moveTo>
                    <a:lnTo>
                      <a:pt x="0" y="2"/>
                    </a:lnTo>
                    <a:lnTo>
                      <a:pt x="0" y="1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8" name="Freeform 47"/>
              <p:cNvSpPr>
                <a:spLocks/>
              </p:cNvSpPr>
              <p:nvPr/>
            </p:nvSpPr>
            <p:spPr bwMode="auto">
              <a:xfrm>
                <a:off x="9793288" y="4362450"/>
                <a:ext cx="3175" cy="12700"/>
              </a:xfrm>
              <a:custGeom>
                <a:avLst/>
                <a:gdLst>
                  <a:gd name="T0" fmla="*/ 0 w 2"/>
                  <a:gd name="T1" fmla="*/ 1 h 8"/>
                  <a:gd name="T2" fmla="*/ 0 w 2"/>
                  <a:gd name="T3" fmla="*/ 8 h 8"/>
                  <a:gd name="T4" fmla="*/ 2 w 2"/>
                  <a:gd name="T5" fmla="*/ 6 h 8"/>
                  <a:gd name="T6" fmla="*/ 0 w 2"/>
                  <a:gd name="T7" fmla="*/ 0 h 8"/>
                  <a:gd name="T8" fmla="*/ 0 w 2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8">
                    <a:moveTo>
                      <a:pt x="0" y="1"/>
                    </a:moveTo>
                    <a:lnTo>
                      <a:pt x="0" y="8"/>
                    </a:lnTo>
                    <a:lnTo>
                      <a:pt x="2" y="6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9" name="Freeform 48"/>
              <p:cNvSpPr>
                <a:spLocks/>
              </p:cNvSpPr>
              <p:nvPr/>
            </p:nvSpPr>
            <p:spPr bwMode="auto">
              <a:xfrm>
                <a:off x="9766300" y="3835400"/>
                <a:ext cx="38100" cy="142875"/>
              </a:xfrm>
              <a:custGeom>
                <a:avLst/>
                <a:gdLst>
                  <a:gd name="T0" fmla="*/ 11 w 14"/>
                  <a:gd name="T1" fmla="*/ 10 h 53"/>
                  <a:gd name="T2" fmla="*/ 13 w 14"/>
                  <a:gd name="T3" fmla="*/ 11 h 53"/>
                  <a:gd name="T4" fmla="*/ 12 w 14"/>
                  <a:gd name="T5" fmla="*/ 6 h 53"/>
                  <a:gd name="T6" fmla="*/ 9 w 14"/>
                  <a:gd name="T7" fmla="*/ 6 h 53"/>
                  <a:gd name="T8" fmla="*/ 8 w 14"/>
                  <a:gd name="T9" fmla="*/ 8 h 53"/>
                  <a:gd name="T10" fmla="*/ 6 w 14"/>
                  <a:gd name="T11" fmla="*/ 4 h 53"/>
                  <a:gd name="T12" fmla="*/ 6 w 14"/>
                  <a:gd name="T13" fmla="*/ 4 h 53"/>
                  <a:gd name="T14" fmla="*/ 3 w 14"/>
                  <a:gd name="T15" fmla="*/ 2 h 53"/>
                  <a:gd name="T16" fmla="*/ 2 w 14"/>
                  <a:gd name="T17" fmla="*/ 1 h 53"/>
                  <a:gd name="T18" fmla="*/ 2 w 14"/>
                  <a:gd name="T19" fmla="*/ 1 h 53"/>
                  <a:gd name="T20" fmla="*/ 3 w 14"/>
                  <a:gd name="T21" fmla="*/ 3 h 53"/>
                  <a:gd name="T22" fmla="*/ 1 w 14"/>
                  <a:gd name="T23" fmla="*/ 0 h 53"/>
                  <a:gd name="T24" fmla="*/ 3 w 14"/>
                  <a:gd name="T25" fmla="*/ 8 h 53"/>
                  <a:gd name="T26" fmla="*/ 2 w 14"/>
                  <a:gd name="T27" fmla="*/ 8 h 53"/>
                  <a:gd name="T28" fmla="*/ 4 w 14"/>
                  <a:gd name="T29" fmla="*/ 12 h 53"/>
                  <a:gd name="T30" fmla="*/ 4 w 14"/>
                  <a:gd name="T31" fmla="*/ 15 h 53"/>
                  <a:gd name="T32" fmla="*/ 1 w 14"/>
                  <a:gd name="T33" fmla="*/ 12 h 53"/>
                  <a:gd name="T34" fmla="*/ 3 w 14"/>
                  <a:gd name="T35" fmla="*/ 16 h 53"/>
                  <a:gd name="T36" fmla="*/ 0 w 14"/>
                  <a:gd name="T37" fmla="*/ 14 h 53"/>
                  <a:gd name="T38" fmla="*/ 2 w 14"/>
                  <a:gd name="T39" fmla="*/ 18 h 53"/>
                  <a:gd name="T40" fmla="*/ 4 w 14"/>
                  <a:gd name="T41" fmla="*/ 20 h 53"/>
                  <a:gd name="T42" fmla="*/ 4 w 14"/>
                  <a:gd name="T43" fmla="*/ 21 h 53"/>
                  <a:gd name="T44" fmla="*/ 4 w 14"/>
                  <a:gd name="T45" fmla="*/ 21 h 53"/>
                  <a:gd name="T46" fmla="*/ 4 w 14"/>
                  <a:gd name="T47" fmla="*/ 22 h 53"/>
                  <a:gd name="T48" fmla="*/ 7 w 14"/>
                  <a:gd name="T49" fmla="*/ 21 h 53"/>
                  <a:gd name="T50" fmla="*/ 6 w 14"/>
                  <a:gd name="T51" fmla="*/ 30 h 53"/>
                  <a:gd name="T52" fmla="*/ 4 w 14"/>
                  <a:gd name="T53" fmla="*/ 28 h 53"/>
                  <a:gd name="T54" fmla="*/ 7 w 14"/>
                  <a:gd name="T55" fmla="*/ 33 h 53"/>
                  <a:gd name="T56" fmla="*/ 2 w 14"/>
                  <a:gd name="T57" fmla="*/ 24 h 53"/>
                  <a:gd name="T58" fmla="*/ 3 w 14"/>
                  <a:gd name="T59" fmla="*/ 42 h 53"/>
                  <a:gd name="T60" fmla="*/ 5 w 14"/>
                  <a:gd name="T61" fmla="*/ 37 h 53"/>
                  <a:gd name="T62" fmla="*/ 7 w 14"/>
                  <a:gd name="T63" fmla="*/ 50 h 53"/>
                  <a:gd name="T64" fmla="*/ 10 w 14"/>
                  <a:gd name="T65" fmla="*/ 51 h 53"/>
                  <a:gd name="T66" fmla="*/ 10 w 14"/>
                  <a:gd name="T67" fmla="*/ 52 h 53"/>
                  <a:gd name="T68" fmla="*/ 10 w 14"/>
                  <a:gd name="T69" fmla="*/ 53 h 53"/>
                  <a:gd name="T70" fmla="*/ 10 w 14"/>
                  <a:gd name="T71" fmla="*/ 53 h 53"/>
                  <a:gd name="T72" fmla="*/ 11 w 14"/>
                  <a:gd name="T73" fmla="*/ 52 h 53"/>
                  <a:gd name="T74" fmla="*/ 13 w 14"/>
                  <a:gd name="T75" fmla="*/ 41 h 53"/>
                  <a:gd name="T76" fmla="*/ 11 w 14"/>
                  <a:gd name="T77" fmla="*/ 26 h 53"/>
                  <a:gd name="T78" fmla="*/ 10 w 14"/>
                  <a:gd name="T79" fmla="*/ 22 h 53"/>
                  <a:gd name="T80" fmla="*/ 10 w 14"/>
                  <a:gd name="T81" fmla="*/ 20 h 53"/>
                  <a:gd name="T82" fmla="*/ 12 w 14"/>
                  <a:gd name="T83" fmla="*/ 23 h 53"/>
                  <a:gd name="T84" fmla="*/ 10 w 14"/>
                  <a:gd name="T85" fmla="*/ 19 h 53"/>
                  <a:gd name="T86" fmla="*/ 10 w 14"/>
                  <a:gd name="T87" fmla="*/ 18 h 53"/>
                  <a:gd name="T88" fmla="*/ 11 w 14"/>
                  <a:gd name="T89" fmla="*/ 18 h 53"/>
                  <a:gd name="T90" fmla="*/ 10 w 14"/>
                  <a:gd name="T91" fmla="*/ 18 h 53"/>
                  <a:gd name="T92" fmla="*/ 10 w 14"/>
                  <a:gd name="T93" fmla="*/ 17 h 53"/>
                  <a:gd name="T94" fmla="*/ 10 w 14"/>
                  <a:gd name="T95" fmla="*/ 15 h 53"/>
                  <a:gd name="T96" fmla="*/ 10 w 14"/>
                  <a:gd name="T97" fmla="*/ 15 h 53"/>
                  <a:gd name="T98" fmla="*/ 11 w 14"/>
                  <a:gd name="T99" fmla="*/ 15 h 53"/>
                  <a:gd name="T100" fmla="*/ 14 w 14"/>
                  <a:gd name="T101" fmla="*/ 16 h 53"/>
                  <a:gd name="T102" fmla="*/ 12 w 14"/>
                  <a:gd name="T103" fmla="*/ 14 h 53"/>
                  <a:gd name="T104" fmla="*/ 11 w 14"/>
                  <a:gd name="T105" fmla="*/ 1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4" h="53">
                    <a:moveTo>
                      <a:pt x="11" y="10"/>
                    </a:moveTo>
                    <a:cubicBezTo>
                      <a:pt x="11" y="9"/>
                      <a:pt x="12" y="10"/>
                      <a:pt x="13" y="11"/>
                    </a:cubicBezTo>
                    <a:cubicBezTo>
                      <a:pt x="13" y="9"/>
                      <a:pt x="12" y="8"/>
                      <a:pt x="12" y="6"/>
                    </a:cubicBezTo>
                    <a:cubicBezTo>
                      <a:pt x="10" y="4"/>
                      <a:pt x="10" y="5"/>
                      <a:pt x="9" y="6"/>
                    </a:cubicBezTo>
                    <a:cubicBezTo>
                      <a:pt x="9" y="8"/>
                      <a:pt x="9" y="9"/>
                      <a:pt x="8" y="8"/>
                    </a:cubicBezTo>
                    <a:cubicBezTo>
                      <a:pt x="7" y="6"/>
                      <a:pt x="7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5" y="4"/>
                      <a:pt x="4" y="3"/>
                      <a:pt x="3" y="2"/>
                    </a:cubicBezTo>
                    <a:cubicBezTo>
                      <a:pt x="3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2"/>
                      <a:pt x="2" y="2"/>
                      <a:pt x="3" y="3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4"/>
                      <a:pt x="2" y="6"/>
                      <a:pt x="3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4" y="11"/>
                      <a:pt x="4" y="11"/>
                      <a:pt x="4" y="12"/>
                    </a:cubicBezTo>
                    <a:cubicBezTo>
                      <a:pt x="4" y="13"/>
                      <a:pt x="3" y="13"/>
                      <a:pt x="4" y="15"/>
                    </a:cubicBezTo>
                    <a:cubicBezTo>
                      <a:pt x="4" y="16"/>
                      <a:pt x="1" y="12"/>
                      <a:pt x="1" y="12"/>
                    </a:cubicBezTo>
                    <a:cubicBezTo>
                      <a:pt x="0" y="13"/>
                      <a:pt x="3" y="15"/>
                      <a:pt x="3" y="16"/>
                    </a:cubicBezTo>
                    <a:cubicBezTo>
                      <a:pt x="2" y="16"/>
                      <a:pt x="1" y="15"/>
                      <a:pt x="0" y="14"/>
                    </a:cubicBezTo>
                    <a:cubicBezTo>
                      <a:pt x="0" y="14"/>
                      <a:pt x="1" y="16"/>
                      <a:pt x="2" y="18"/>
                    </a:cubicBezTo>
                    <a:cubicBezTo>
                      <a:pt x="3" y="19"/>
                      <a:pt x="3" y="19"/>
                      <a:pt x="4" y="20"/>
                    </a:cubicBezTo>
                    <a:cubicBezTo>
                      <a:pt x="4" y="20"/>
                      <a:pt x="4" y="20"/>
                      <a:pt x="4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6" y="26"/>
                      <a:pt x="6" y="21"/>
                      <a:pt x="7" y="21"/>
                    </a:cubicBezTo>
                    <a:cubicBezTo>
                      <a:pt x="8" y="22"/>
                      <a:pt x="7" y="30"/>
                      <a:pt x="6" y="30"/>
                    </a:cubicBezTo>
                    <a:cubicBezTo>
                      <a:pt x="5" y="29"/>
                      <a:pt x="5" y="25"/>
                      <a:pt x="4" y="28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5" y="41"/>
                      <a:pt x="3" y="27"/>
                      <a:pt x="2" y="24"/>
                    </a:cubicBezTo>
                    <a:cubicBezTo>
                      <a:pt x="1" y="32"/>
                      <a:pt x="3" y="34"/>
                      <a:pt x="3" y="42"/>
                    </a:cubicBezTo>
                    <a:cubicBezTo>
                      <a:pt x="4" y="40"/>
                      <a:pt x="5" y="38"/>
                      <a:pt x="5" y="37"/>
                    </a:cubicBezTo>
                    <a:cubicBezTo>
                      <a:pt x="8" y="37"/>
                      <a:pt x="7" y="45"/>
                      <a:pt x="7" y="50"/>
                    </a:cubicBezTo>
                    <a:cubicBezTo>
                      <a:pt x="8" y="47"/>
                      <a:pt x="9" y="49"/>
                      <a:pt x="10" y="51"/>
                    </a:cubicBezTo>
                    <a:cubicBezTo>
                      <a:pt x="10" y="52"/>
                      <a:pt x="10" y="52"/>
                      <a:pt x="10" y="52"/>
                    </a:cubicBezTo>
                    <a:cubicBezTo>
                      <a:pt x="10" y="53"/>
                      <a:pt x="10" y="53"/>
                      <a:pt x="10" y="53"/>
                    </a:cubicBezTo>
                    <a:cubicBezTo>
                      <a:pt x="10" y="53"/>
                      <a:pt x="10" y="53"/>
                      <a:pt x="10" y="53"/>
                    </a:cubicBezTo>
                    <a:cubicBezTo>
                      <a:pt x="11" y="53"/>
                      <a:pt x="11" y="53"/>
                      <a:pt x="11" y="52"/>
                    </a:cubicBezTo>
                    <a:cubicBezTo>
                      <a:pt x="11" y="47"/>
                      <a:pt x="13" y="44"/>
                      <a:pt x="13" y="41"/>
                    </a:cubicBezTo>
                    <a:cubicBezTo>
                      <a:pt x="9" y="44"/>
                      <a:pt x="12" y="30"/>
                      <a:pt x="11" y="26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0"/>
                      <a:pt x="11" y="20"/>
                      <a:pt x="12" y="23"/>
                    </a:cubicBezTo>
                    <a:cubicBezTo>
                      <a:pt x="11" y="19"/>
                      <a:pt x="11" y="20"/>
                      <a:pt x="10" y="19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1" y="18"/>
                      <a:pt x="11" y="18"/>
                    </a:cubicBezTo>
                    <a:cubicBezTo>
                      <a:pt x="11" y="18"/>
                      <a:pt x="10" y="18"/>
                      <a:pt x="10" y="18"/>
                    </a:cubicBezTo>
                    <a:cubicBezTo>
                      <a:pt x="10" y="18"/>
                      <a:pt x="10" y="17"/>
                      <a:pt x="10" y="17"/>
                    </a:cubicBezTo>
                    <a:cubicBezTo>
                      <a:pt x="10" y="16"/>
                      <a:pt x="10" y="16"/>
                      <a:pt x="10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0" y="14"/>
                      <a:pt x="10" y="15"/>
                      <a:pt x="11" y="15"/>
                    </a:cubicBezTo>
                    <a:cubicBezTo>
                      <a:pt x="12" y="15"/>
                      <a:pt x="14" y="16"/>
                      <a:pt x="14" y="16"/>
                    </a:cubicBezTo>
                    <a:cubicBezTo>
                      <a:pt x="13" y="16"/>
                      <a:pt x="13" y="15"/>
                      <a:pt x="12" y="14"/>
                    </a:cubicBezTo>
                    <a:cubicBezTo>
                      <a:pt x="13" y="11"/>
                      <a:pt x="11" y="13"/>
                      <a:pt x="11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0" name="Freeform 49"/>
              <p:cNvSpPr>
                <a:spLocks/>
              </p:cNvSpPr>
              <p:nvPr/>
            </p:nvSpPr>
            <p:spPr bwMode="auto">
              <a:xfrm>
                <a:off x="9774238" y="3949700"/>
                <a:ext cx="0" cy="9525"/>
              </a:xfrm>
              <a:custGeom>
                <a:avLst/>
                <a:gdLst>
                  <a:gd name="T0" fmla="*/ 4 h 4"/>
                  <a:gd name="T1" fmla="*/ 0 h 4"/>
                  <a:gd name="T2" fmla="*/ 4 h 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">
                    <a:moveTo>
                      <a:pt x="0" y="4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0" y="1"/>
                      <a:pt x="0" y="2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1" name="Freeform 50"/>
              <p:cNvSpPr>
                <a:spLocks/>
              </p:cNvSpPr>
              <p:nvPr/>
            </p:nvSpPr>
            <p:spPr bwMode="auto">
              <a:xfrm>
                <a:off x="9804400" y="387826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2" name="Freeform 51"/>
              <p:cNvSpPr>
                <a:spLocks/>
              </p:cNvSpPr>
              <p:nvPr/>
            </p:nvSpPr>
            <p:spPr bwMode="auto">
              <a:xfrm>
                <a:off x="9788525" y="3992563"/>
                <a:ext cx="4762" cy="31750"/>
              </a:xfrm>
              <a:custGeom>
                <a:avLst/>
                <a:gdLst>
                  <a:gd name="T0" fmla="*/ 0 w 2"/>
                  <a:gd name="T1" fmla="*/ 9 h 12"/>
                  <a:gd name="T2" fmla="*/ 2 w 2"/>
                  <a:gd name="T3" fmla="*/ 12 h 12"/>
                  <a:gd name="T4" fmla="*/ 2 w 2"/>
                  <a:gd name="T5" fmla="*/ 1 h 12"/>
                  <a:gd name="T6" fmla="*/ 0 w 2"/>
                  <a:gd name="T7" fmla="*/ 0 h 12"/>
                  <a:gd name="T8" fmla="*/ 0 w 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2">
                    <a:moveTo>
                      <a:pt x="0" y="9"/>
                    </a:moveTo>
                    <a:cubicBezTo>
                      <a:pt x="1" y="6"/>
                      <a:pt x="2" y="11"/>
                      <a:pt x="2" y="1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0"/>
                      <a:pt x="0" y="0"/>
                    </a:cubicBezTo>
                    <a:lnTo>
                      <a:pt x="0" y="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3" name="Freeform 52"/>
              <p:cNvSpPr>
                <a:spLocks/>
              </p:cNvSpPr>
              <p:nvPr/>
            </p:nvSpPr>
            <p:spPr bwMode="auto">
              <a:xfrm>
                <a:off x="9793288" y="3978275"/>
                <a:ext cx="4762" cy="17463"/>
              </a:xfrm>
              <a:custGeom>
                <a:avLst/>
                <a:gdLst>
                  <a:gd name="T0" fmla="*/ 2 w 2"/>
                  <a:gd name="T1" fmla="*/ 3 h 6"/>
                  <a:gd name="T2" fmla="*/ 0 w 2"/>
                  <a:gd name="T3" fmla="*/ 0 h 6"/>
                  <a:gd name="T4" fmla="*/ 0 w 2"/>
                  <a:gd name="T5" fmla="*/ 6 h 6"/>
                  <a:gd name="T6" fmla="*/ 2 w 2"/>
                  <a:gd name="T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6">
                    <a:moveTo>
                      <a:pt x="2" y="3"/>
                    </a:moveTo>
                    <a:cubicBezTo>
                      <a:pt x="1" y="3"/>
                      <a:pt x="1" y="2"/>
                      <a:pt x="0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6"/>
                      <a:pt x="2" y="6"/>
                      <a:pt x="2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4" name="Freeform 53"/>
              <p:cNvSpPr>
                <a:spLocks/>
              </p:cNvSpPr>
              <p:nvPr/>
            </p:nvSpPr>
            <p:spPr bwMode="auto">
              <a:xfrm>
                <a:off x="9882188" y="3897313"/>
                <a:ext cx="6350" cy="3175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1" y="0"/>
                      <a:pt x="2" y="1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5" name="Freeform 54"/>
              <p:cNvSpPr>
                <a:spLocks/>
              </p:cNvSpPr>
              <p:nvPr/>
            </p:nvSpPr>
            <p:spPr bwMode="auto">
              <a:xfrm>
                <a:off x="9801225" y="3860800"/>
                <a:ext cx="146050" cy="90488"/>
              </a:xfrm>
              <a:custGeom>
                <a:avLst/>
                <a:gdLst>
                  <a:gd name="T0" fmla="*/ 48 w 54"/>
                  <a:gd name="T1" fmla="*/ 32 h 34"/>
                  <a:gd name="T2" fmla="*/ 51 w 54"/>
                  <a:gd name="T3" fmla="*/ 28 h 34"/>
                  <a:gd name="T4" fmla="*/ 34 w 54"/>
                  <a:gd name="T5" fmla="*/ 19 h 34"/>
                  <a:gd name="T6" fmla="*/ 34 w 54"/>
                  <a:gd name="T7" fmla="*/ 18 h 34"/>
                  <a:gd name="T8" fmla="*/ 32 w 54"/>
                  <a:gd name="T9" fmla="*/ 17 h 34"/>
                  <a:gd name="T10" fmla="*/ 29 w 54"/>
                  <a:gd name="T11" fmla="*/ 17 h 34"/>
                  <a:gd name="T12" fmla="*/ 31 w 54"/>
                  <a:gd name="T13" fmla="*/ 19 h 34"/>
                  <a:gd name="T14" fmla="*/ 33 w 54"/>
                  <a:gd name="T15" fmla="*/ 20 h 34"/>
                  <a:gd name="T16" fmla="*/ 13 w 54"/>
                  <a:gd name="T17" fmla="*/ 10 h 34"/>
                  <a:gd name="T18" fmla="*/ 28 w 54"/>
                  <a:gd name="T19" fmla="*/ 16 h 34"/>
                  <a:gd name="T20" fmla="*/ 30 w 54"/>
                  <a:gd name="T21" fmla="*/ 14 h 34"/>
                  <a:gd name="T22" fmla="*/ 12 w 54"/>
                  <a:gd name="T23" fmla="*/ 4 h 34"/>
                  <a:gd name="T24" fmla="*/ 8 w 54"/>
                  <a:gd name="T25" fmla="*/ 2 h 34"/>
                  <a:gd name="T26" fmla="*/ 6 w 54"/>
                  <a:gd name="T27" fmla="*/ 2 h 34"/>
                  <a:gd name="T28" fmla="*/ 6 w 54"/>
                  <a:gd name="T29" fmla="*/ 1 h 34"/>
                  <a:gd name="T30" fmla="*/ 5 w 54"/>
                  <a:gd name="T31" fmla="*/ 1 h 34"/>
                  <a:gd name="T32" fmla="*/ 1 w 54"/>
                  <a:gd name="T33" fmla="*/ 0 h 34"/>
                  <a:gd name="T34" fmla="*/ 1 w 54"/>
                  <a:gd name="T35" fmla="*/ 3 h 34"/>
                  <a:gd name="T36" fmla="*/ 0 w 54"/>
                  <a:gd name="T37" fmla="*/ 6 h 34"/>
                  <a:gd name="T38" fmla="*/ 1 w 54"/>
                  <a:gd name="T39" fmla="*/ 5 h 34"/>
                  <a:gd name="T40" fmla="*/ 1 w 54"/>
                  <a:gd name="T41" fmla="*/ 6 h 34"/>
                  <a:gd name="T42" fmla="*/ 2 w 54"/>
                  <a:gd name="T43" fmla="*/ 6 h 34"/>
                  <a:gd name="T44" fmla="*/ 3 w 54"/>
                  <a:gd name="T45" fmla="*/ 3 h 34"/>
                  <a:gd name="T46" fmla="*/ 4 w 54"/>
                  <a:gd name="T47" fmla="*/ 5 h 34"/>
                  <a:gd name="T48" fmla="*/ 6 w 54"/>
                  <a:gd name="T49" fmla="*/ 9 h 34"/>
                  <a:gd name="T50" fmla="*/ 16 w 54"/>
                  <a:gd name="T51" fmla="*/ 14 h 34"/>
                  <a:gd name="T52" fmla="*/ 15 w 54"/>
                  <a:gd name="T53" fmla="*/ 14 h 34"/>
                  <a:gd name="T54" fmla="*/ 16 w 54"/>
                  <a:gd name="T55" fmla="*/ 14 h 34"/>
                  <a:gd name="T56" fmla="*/ 22 w 54"/>
                  <a:gd name="T57" fmla="*/ 17 h 34"/>
                  <a:gd name="T58" fmla="*/ 33 w 54"/>
                  <a:gd name="T59" fmla="*/ 23 h 34"/>
                  <a:gd name="T60" fmla="*/ 43 w 54"/>
                  <a:gd name="T61" fmla="*/ 29 h 34"/>
                  <a:gd name="T62" fmla="*/ 46 w 54"/>
                  <a:gd name="T63" fmla="*/ 31 h 34"/>
                  <a:gd name="T64" fmla="*/ 48 w 54"/>
                  <a:gd name="T65" fmla="*/ 3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34">
                    <a:moveTo>
                      <a:pt x="48" y="32"/>
                    </a:moveTo>
                    <a:cubicBezTo>
                      <a:pt x="54" y="34"/>
                      <a:pt x="46" y="27"/>
                      <a:pt x="51" y="28"/>
                    </a:cubicBezTo>
                    <a:cubicBezTo>
                      <a:pt x="45" y="24"/>
                      <a:pt x="36" y="17"/>
                      <a:pt x="34" y="19"/>
                    </a:cubicBezTo>
                    <a:cubicBezTo>
                      <a:pt x="35" y="19"/>
                      <a:pt x="36" y="19"/>
                      <a:pt x="34" y="18"/>
                    </a:cubicBezTo>
                    <a:cubicBezTo>
                      <a:pt x="34" y="18"/>
                      <a:pt x="33" y="18"/>
                      <a:pt x="32" y="17"/>
                    </a:cubicBezTo>
                    <a:cubicBezTo>
                      <a:pt x="31" y="17"/>
                      <a:pt x="29" y="17"/>
                      <a:pt x="29" y="17"/>
                    </a:cubicBezTo>
                    <a:cubicBezTo>
                      <a:pt x="29" y="17"/>
                      <a:pt x="30" y="18"/>
                      <a:pt x="31" y="19"/>
                    </a:cubicBezTo>
                    <a:cubicBezTo>
                      <a:pt x="32" y="19"/>
                      <a:pt x="33" y="20"/>
                      <a:pt x="33" y="20"/>
                    </a:cubicBezTo>
                    <a:cubicBezTo>
                      <a:pt x="28" y="20"/>
                      <a:pt x="15" y="13"/>
                      <a:pt x="13" y="10"/>
                    </a:cubicBezTo>
                    <a:cubicBezTo>
                      <a:pt x="21" y="13"/>
                      <a:pt x="19" y="9"/>
                      <a:pt x="28" y="16"/>
                    </a:cubicBezTo>
                    <a:cubicBezTo>
                      <a:pt x="28" y="15"/>
                      <a:pt x="27" y="13"/>
                      <a:pt x="30" y="14"/>
                    </a:cubicBezTo>
                    <a:cubicBezTo>
                      <a:pt x="23" y="11"/>
                      <a:pt x="18" y="7"/>
                      <a:pt x="12" y="4"/>
                    </a:cubicBezTo>
                    <a:cubicBezTo>
                      <a:pt x="11" y="4"/>
                      <a:pt x="9" y="3"/>
                      <a:pt x="8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2" y="0"/>
                      <a:pt x="1" y="0"/>
                    </a:cubicBezTo>
                    <a:cubicBezTo>
                      <a:pt x="3" y="2"/>
                      <a:pt x="2" y="3"/>
                      <a:pt x="1" y="3"/>
                    </a:cubicBezTo>
                    <a:cubicBezTo>
                      <a:pt x="1" y="3"/>
                      <a:pt x="0" y="4"/>
                      <a:pt x="0" y="6"/>
                    </a:cubicBezTo>
                    <a:cubicBezTo>
                      <a:pt x="0" y="6"/>
                      <a:pt x="1" y="5"/>
                      <a:pt x="1" y="5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2" y="6"/>
                      <a:pt x="2" y="6"/>
                    </a:cubicBezTo>
                    <a:cubicBezTo>
                      <a:pt x="3" y="5"/>
                      <a:pt x="2" y="4"/>
                      <a:pt x="3" y="3"/>
                    </a:cubicBezTo>
                    <a:cubicBezTo>
                      <a:pt x="4" y="4"/>
                      <a:pt x="4" y="4"/>
                      <a:pt x="4" y="5"/>
                    </a:cubicBezTo>
                    <a:cubicBezTo>
                      <a:pt x="3" y="6"/>
                      <a:pt x="3" y="6"/>
                      <a:pt x="6" y="9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8" y="15"/>
                      <a:pt x="22" y="17"/>
                    </a:cubicBezTo>
                    <a:cubicBezTo>
                      <a:pt x="25" y="19"/>
                      <a:pt x="29" y="21"/>
                      <a:pt x="33" y="23"/>
                    </a:cubicBezTo>
                    <a:cubicBezTo>
                      <a:pt x="36" y="25"/>
                      <a:pt x="40" y="27"/>
                      <a:pt x="43" y="29"/>
                    </a:cubicBezTo>
                    <a:cubicBezTo>
                      <a:pt x="44" y="30"/>
                      <a:pt x="46" y="30"/>
                      <a:pt x="46" y="31"/>
                    </a:cubicBezTo>
                    <a:cubicBezTo>
                      <a:pt x="47" y="31"/>
                      <a:pt x="48" y="32"/>
                      <a:pt x="48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6" name="Freeform 55"/>
              <p:cNvSpPr>
                <a:spLocks/>
              </p:cNvSpPr>
              <p:nvPr/>
            </p:nvSpPr>
            <p:spPr bwMode="auto">
              <a:xfrm>
                <a:off x="10074275" y="4049713"/>
                <a:ext cx="3175" cy="1588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7" name="Freeform 56"/>
              <p:cNvSpPr>
                <a:spLocks/>
              </p:cNvSpPr>
              <p:nvPr/>
            </p:nvSpPr>
            <p:spPr bwMode="auto">
              <a:xfrm>
                <a:off x="10053638" y="4035425"/>
                <a:ext cx="20637" cy="15875"/>
              </a:xfrm>
              <a:custGeom>
                <a:avLst/>
                <a:gdLst>
                  <a:gd name="T0" fmla="*/ 6 w 8"/>
                  <a:gd name="T1" fmla="*/ 6 h 6"/>
                  <a:gd name="T2" fmla="*/ 8 w 8"/>
                  <a:gd name="T3" fmla="*/ 5 h 6"/>
                  <a:gd name="T4" fmla="*/ 4 w 8"/>
                  <a:gd name="T5" fmla="*/ 2 h 6"/>
                  <a:gd name="T6" fmla="*/ 6 w 8"/>
                  <a:gd name="T7" fmla="*/ 2 h 6"/>
                  <a:gd name="T8" fmla="*/ 0 w 8"/>
                  <a:gd name="T9" fmla="*/ 0 h 6"/>
                  <a:gd name="T10" fmla="*/ 6 w 8"/>
                  <a:gd name="T1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6">
                    <a:moveTo>
                      <a:pt x="6" y="6"/>
                    </a:moveTo>
                    <a:cubicBezTo>
                      <a:pt x="8" y="5"/>
                      <a:pt x="8" y="5"/>
                      <a:pt x="8" y="5"/>
                    </a:cubicBezTo>
                    <a:cubicBezTo>
                      <a:pt x="7" y="5"/>
                      <a:pt x="4" y="3"/>
                      <a:pt x="4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8" name="Freeform 57"/>
              <p:cNvSpPr>
                <a:spLocks/>
              </p:cNvSpPr>
              <p:nvPr/>
            </p:nvSpPr>
            <p:spPr bwMode="auto">
              <a:xfrm>
                <a:off x="10034588" y="4016375"/>
                <a:ext cx="23812" cy="15875"/>
              </a:xfrm>
              <a:custGeom>
                <a:avLst/>
                <a:gdLst>
                  <a:gd name="T0" fmla="*/ 5 w 9"/>
                  <a:gd name="T1" fmla="*/ 1 h 6"/>
                  <a:gd name="T2" fmla="*/ 9 w 9"/>
                  <a:gd name="T3" fmla="*/ 5 h 6"/>
                  <a:gd name="T4" fmla="*/ 7 w 9"/>
                  <a:gd name="T5" fmla="*/ 2 h 6"/>
                  <a:gd name="T6" fmla="*/ 4 w 9"/>
                  <a:gd name="T7" fmla="*/ 0 h 6"/>
                  <a:gd name="T8" fmla="*/ 0 w 9"/>
                  <a:gd name="T9" fmla="*/ 3 h 6"/>
                  <a:gd name="T10" fmla="*/ 5 w 9"/>
                  <a:gd name="T1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6">
                    <a:moveTo>
                      <a:pt x="5" y="1"/>
                    </a:moveTo>
                    <a:cubicBezTo>
                      <a:pt x="9" y="4"/>
                      <a:pt x="5" y="5"/>
                      <a:pt x="9" y="5"/>
                    </a:cubicBezTo>
                    <a:cubicBezTo>
                      <a:pt x="9" y="4"/>
                      <a:pt x="8" y="3"/>
                      <a:pt x="7" y="2"/>
                    </a:cubicBezTo>
                    <a:cubicBezTo>
                      <a:pt x="6" y="1"/>
                      <a:pt x="5" y="0"/>
                      <a:pt x="4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5" y="6"/>
                      <a:pt x="6" y="4"/>
                      <a:pt x="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" name="Freeform 58"/>
              <p:cNvSpPr>
                <a:spLocks/>
              </p:cNvSpPr>
              <p:nvPr/>
            </p:nvSpPr>
            <p:spPr bwMode="auto">
              <a:xfrm>
                <a:off x="9958388" y="3951288"/>
                <a:ext cx="4762" cy="6350"/>
              </a:xfrm>
              <a:custGeom>
                <a:avLst/>
                <a:gdLst>
                  <a:gd name="T0" fmla="*/ 3 w 3"/>
                  <a:gd name="T1" fmla="*/ 4 h 4"/>
                  <a:gd name="T2" fmla="*/ 0 w 3"/>
                  <a:gd name="T3" fmla="*/ 0 h 4"/>
                  <a:gd name="T4" fmla="*/ 2 w 3"/>
                  <a:gd name="T5" fmla="*/ 4 h 4"/>
                  <a:gd name="T6" fmla="*/ 3 w 3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0" y="0"/>
                    </a:lnTo>
                    <a:lnTo>
                      <a:pt x="2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0" name="Freeform 59"/>
              <p:cNvSpPr>
                <a:spLocks/>
              </p:cNvSpPr>
              <p:nvPr/>
            </p:nvSpPr>
            <p:spPr bwMode="auto">
              <a:xfrm>
                <a:off x="9963150" y="3957638"/>
                <a:ext cx="11112" cy="7938"/>
              </a:xfrm>
              <a:custGeom>
                <a:avLst/>
                <a:gdLst>
                  <a:gd name="T0" fmla="*/ 3 w 4"/>
                  <a:gd name="T1" fmla="*/ 0 h 3"/>
                  <a:gd name="T2" fmla="*/ 0 w 4"/>
                  <a:gd name="T3" fmla="*/ 0 h 3"/>
                  <a:gd name="T4" fmla="*/ 3 w 4"/>
                  <a:gd name="T5" fmla="*/ 3 h 3"/>
                  <a:gd name="T6" fmla="*/ 3 w 4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4" y="1"/>
                      <a:pt x="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1" name="Freeform 60"/>
              <p:cNvSpPr>
                <a:spLocks/>
              </p:cNvSpPr>
              <p:nvPr/>
            </p:nvSpPr>
            <p:spPr bwMode="auto">
              <a:xfrm>
                <a:off x="9990138" y="3981450"/>
                <a:ext cx="11112" cy="7938"/>
              </a:xfrm>
              <a:custGeom>
                <a:avLst/>
                <a:gdLst>
                  <a:gd name="T0" fmla="*/ 0 w 4"/>
                  <a:gd name="T1" fmla="*/ 0 h 3"/>
                  <a:gd name="T2" fmla="*/ 4 w 4"/>
                  <a:gd name="T3" fmla="*/ 3 h 3"/>
                  <a:gd name="T4" fmla="*/ 0 w 4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3">
                    <a:moveTo>
                      <a:pt x="0" y="0"/>
                    </a:moveTo>
                    <a:cubicBezTo>
                      <a:pt x="1" y="1"/>
                      <a:pt x="2" y="2"/>
                      <a:pt x="4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2" name="Freeform 61"/>
              <p:cNvSpPr>
                <a:spLocks/>
              </p:cNvSpPr>
              <p:nvPr/>
            </p:nvSpPr>
            <p:spPr bwMode="auto">
              <a:xfrm>
                <a:off x="9982200" y="3973513"/>
                <a:ext cx="7937" cy="7938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3 w 3"/>
                  <a:gd name="T5" fmla="*/ 3 h 3"/>
                  <a:gd name="T6" fmla="*/ 0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2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3" name="Freeform 62"/>
              <p:cNvSpPr>
                <a:spLocks/>
              </p:cNvSpPr>
              <p:nvPr/>
            </p:nvSpPr>
            <p:spPr bwMode="auto">
              <a:xfrm>
                <a:off x="9969500" y="3965575"/>
                <a:ext cx="12700" cy="15875"/>
              </a:xfrm>
              <a:custGeom>
                <a:avLst/>
                <a:gdLst>
                  <a:gd name="T0" fmla="*/ 4 w 5"/>
                  <a:gd name="T1" fmla="*/ 6 h 6"/>
                  <a:gd name="T2" fmla="*/ 5 w 5"/>
                  <a:gd name="T3" fmla="*/ 3 h 6"/>
                  <a:gd name="T4" fmla="*/ 3 w 5"/>
                  <a:gd name="T5" fmla="*/ 1 h 6"/>
                  <a:gd name="T6" fmla="*/ 1 w 5"/>
                  <a:gd name="T7" fmla="*/ 0 h 6"/>
                  <a:gd name="T8" fmla="*/ 4 w 5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4" y="6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4" y="2"/>
                      <a:pt x="3" y="1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1"/>
                      <a:pt x="0" y="3"/>
                      <a:pt x="4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4" name="Freeform 63"/>
              <p:cNvSpPr>
                <a:spLocks/>
              </p:cNvSpPr>
              <p:nvPr/>
            </p:nvSpPr>
            <p:spPr bwMode="auto">
              <a:xfrm>
                <a:off x="10015538" y="4008438"/>
                <a:ext cx="11112" cy="4763"/>
              </a:xfrm>
              <a:custGeom>
                <a:avLst/>
                <a:gdLst>
                  <a:gd name="T0" fmla="*/ 4 w 4"/>
                  <a:gd name="T1" fmla="*/ 2 h 2"/>
                  <a:gd name="T2" fmla="*/ 1 w 4"/>
                  <a:gd name="T3" fmla="*/ 0 h 2"/>
                  <a:gd name="T4" fmla="*/ 4 w 4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cubicBezTo>
                      <a:pt x="3" y="2"/>
                      <a:pt x="2" y="0"/>
                      <a:pt x="1" y="0"/>
                    </a:cubicBezTo>
                    <a:cubicBezTo>
                      <a:pt x="0" y="0"/>
                      <a:pt x="3" y="2"/>
                      <a:pt x="4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5" name="Freeform 64"/>
              <p:cNvSpPr>
                <a:spLocks/>
              </p:cNvSpPr>
              <p:nvPr/>
            </p:nvSpPr>
            <p:spPr bwMode="auto">
              <a:xfrm>
                <a:off x="10171113" y="4210050"/>
                <a:ext cx="0" cy="9525"/>
              </a:xfrm>
              <a:custGeom>
                <a:avLst/>
                <a:gdLst>
                  <a:gd name="T0" fmla="*/ 0 h 3"/>
                  <a:gd name="T1" fmla="*/ 1 h 3"/>
                  <a:gd name="T2" fmla="*/ 3 h 3"/>
                  <a:gd name="T3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6" name="Freeform 65"/>
              <p:cNvSpPr>
                <a:spLocks/>
              </p:cNvSpPr>
              <p:nvPr/>
            </p:nvSpPr>
            <p:spPr bwMode="auto">
              <a:xfrm>
                <a:off x="9031288" y="2446338"/>
                <a:ext cx="20637" cy="73025"/>
              </a:xfrm>
              <a:custGeom>
                <a:avLst/>
                <a:gdLst>
                  <a:gd name="T0" fmla="*/ 2 w 8"/>
                  <a:gd name="T1" fmla="*/ 0 h 27"/>
                  <a:gd name="T2" fmla="*/ 2 w 8"/>
                  <a:gd name="T3" fmla="*/ 2 h 27"/>
                  <a:gd name="T4" fmla="*/ 0 w 8"/>
                  <a:gd name="T5" fmla="*/ 6 h 27"/>
                  <a:gd name="T6" fmla="*/ 3 w 8"/>
                  <a:gd name="T7" fmla="*/ 11 h 27"/>
                  <a:gd name="T8" fmla="*/ 1 w 8"/>
                  <a:gd name="T9" fmla="*/ 14 h 27"/>
                  <a:gd name="T10" fmla="*/ 3 w 8"/>
                  <a:gd name="T11" fmla="*/ 22 h 27"/>
                  <a:gd name="T12" fmla="*/ 3 w 8"/>
                  <a:gd name="T13" fmla="*/ 17 h 27"/>
                  <a:gd name="T14" fmla="*/ 5 w 8"/>
                  <a:gd name="T15" fmla="*/ 27 h 27"/>
                  <a:gd name="T16" fmla="*/ 5 w 8"/>
                  <a:gd name="T17" fmla="*/ 17 h 27"/>
                  <a:gd name="T18" fmla="*/ 6 w 8"/>
                  <a:gd name="T19" fmla="*/ 18 h 27"/>
                  <a:gd name="T20" fmla="*/ 6 w 8"/>
                  <a:gd name="T21" fmla="*/ 11 h 27"/>
                  <a:gd name="T22" fmla="*/ 7 w 8"/>
                  <a:gd name="T23" fmla="*/ 12 h 27"/>
                  <a:gd name="T24" fmla="*/ 2 w 8"/>
                  <a:gd name="T2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27">
                    <a:moveTo>
                      <a:pt x="2" y="0"/>
                    </a:moveTo>
                    <a:cubicBezTo>
                      <a:pt x="2" y="1"/>
                      <a:pt x="2" y="1"/>
                      <a:pt x="2" y="2"/>
                    </a:cubicBezTo>
                    <a:cubicBezTo>
                      <a:pt x="2" y="4"/>
                      <a:pt x="1" y="6"/>
                      <a:pt x="0" y="6"/>
                    </a:cubicBezTo>
                    <a:cubicBezTo>
                      <a:pt x="2" y="10"/>
                      <a:pt x="0" y="10"/>
                      <a:pt x="3" y="11"/>
                    </a:cubicBezTo>
                    <a:cubicBezTo>
                      <a:pt x="4" y="14"/>
                      <a:pt x="2" y="17"/>
                      <a:pt x="1" y="14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6" y="18"/>
                      <a:pt x="2" y="25"/>
                      <a:pt x="5" y="27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5" y="16"/>
                      <a:pt x="6" y="12"/>
                      <a:pt x="6" y="11"/>
                    </a:cubicBezTo>
                    <a:cubicBezTo>
                      <a:pt x="6" y="11"/>
                      <a:pt x="7" y="11"/>
                      <a:pt x="7" y="12"/>
                    </a:cubicBezTo>
                    <a:cubicBezTo>
                      <a:pt x="8" y="1"/>
                      <a:pt x="3" y="9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7" name="Freeform 66"/>
              <p:cNvSpPr>
                <a:spLocks/>
              </p:cNvSpPr>
              <p:nvPr/>
            </p:nvSpPr>
            <p:spPr bwMode="auto">
              <a:xfrm>
                <a:off x="9031288" y="2381250"/>
                <a:ext cx="34925" cy="71438"/>
              </a:xfrm>
              <a:custGeom>
                <a:avLst/>
                <a:gdLst>
                  <a:gd name="T0" fmla="*/ 8 w 13"/>
                  <a:gd name="T1" fmla="*/ 17 h 26"/>
                  <a:gd name="T2" fmla="*/ 6 w 13"/>
                  <a:gd name="T3" fmla="*/ 13 h 26"/>
                  <a:gd name="T4" fmla="*/ 7 w 13"/>
                  <a:gd name="T5" fmla="*/ 7 h 26"/>
                  <a:gd name="T6" fmla="*/ 4 w 13"/>
                  <a:gd name="T7" fmla="*/ 5 h 26"/>
                  <a:gd name="T8" fmla="*/ 5 w 13"/>
                  <a:gd name="T9" fmla="*/ 8 h 26"/>
                  <a:gd name="T10" fmla="*/ 2 w 13"/>
                  <a:gd name="T11" fmla="*/ 1 h 26"/>
                  <a:gd name="T12" fmla="*/ 3 w 13"/>
                  <a:gd name="T13" fmla="*/ 10 h 26"/>
                  <a:gd name="T14" fmla="*/ 0 w 13"/>
                  <a:gd name="T15" fmla="*/ 20 h 26"/>
                  <a:gd name="T16" fmla="*/ 2 w 13"/>
                  <a:gd name="T17" fmla="*/ 24 h 26"/>
                  <a:gd name="T18" fmla="*/ 2 w 13"/>
                  <a:gd name="T19" fmla="*/ 23 h 26"/>
                  <a:gd name="T20" fmla="*/ 6 w 13"/>
                  <a:gd name="T21" fmla="*/ 23 h 26"/>
                  <a:gd name="T22" fmla="*/ 5 w 13"/>
                  <a:gd name="T23" fmla="*/ 18 h 26"/>
                  <a:gd name="T24" fmla="*/ 9 w 13"/>
                  <a:gd name="T25" fmla="*/ 26 h 26"/>
                  <a:gd name="T26" fmla="*/ 11 w 13"/>
                  <a:gd name="T27" fmla="*/ 20 h 26"/>
                  <a:gd name="T28" fmla="*/ 13 w 13"/>
                  <a:gd name="T29" fmla="*/ 14 h 26"/>
                  <a:gd name="T30" fmla="*/ 8 w 13"/>
                  <a:gd name="T31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" h="26">
                    <a:moveTo>
                      <a:pt x="8" y="17"/>
                    </a:moveTo>
                    <a:cubicBezTo>
                      <a:pt x="6" y="13"/>
                      <a:pt x="6" y="13"/>
                      <a:pt x="6" y="13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6" y="7"/>
                      <a:pt x="6" y="2"/>
                      <a:pt x="4" y="5"/>
                    </a:cubicBezTo>
                    <a:cubicBezTo>
                      <a:pt x="5" y="6"/>
                      <a:pt x="5" y="7"/>
                      <a:pt x="5" y="8"/>
                    </a:cubicBezTo>
                    <a:cubicBezTo>
                      <a:pt x="2" y="7"/>
                      <a:pt x="4" y="0"/>
                      <a:pt x="2" y="1"/>
                    </a:cubicBezTo>
                    <a:cubicBezTo>
                      <a:pt x="2" y="6"/>
                      <a:pt x="1" y="7"/>
                      <a:pt x="3" y="10"/>
                    </a:cubicBezTo>
                    <a:cubicBezTo>
                      <a:pt x="2" y="15"/>
                      <a:pt x="1" y="18"/>
                      <a:pt x="0" y="20"/>
                    </a:cubicBezTo>
                    <a:cubicBezTo>
                      <a:pt x="1" y="22"/>
                      <a:pt x="2" y="22"/>
                      <a:pt x="2" y="24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5" y="21"/>
                      <a:pt x="5" y="20"/>
                      <a:pt x="5" y="18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1" y="25"/>
                      <a:pt x="11" y="22"/>
                      <a:pt x="11" y="20"/>
                    </a:cubicBezTo>
                    <a:cubicBezTo>
                      <a:pt x="12" y="17"/>
                      <a:pt x="12" y="15"/>
                      <a:pt x="13" y="14"/>
                    </a:cubicBezTo>
                    <a:cubicBezTo>
                      <a:pt x="9" y="17"/>
                      <a:pt x="11" y="11"/>
                      <a:pt x="8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8" name="Freeform 67"/>
              <p:cNvSpPr>
                <a:spLocks/>
              </p:cNvSpPr>
              <p:nvPr/>
            </p:nvSpPr>
            <p:spPr bwMode="auto">
              <a:xfrm>
                <a:off x="9461500" y="2774950"/>
                <a:ext cx="1587" cy="3175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9" name="Freeform 68"/>
              <p:cNvSpPr>
                <a:spLocks/>
              </p:cNvSpPr>
              <p:nvPr/>
            </p:nvSpPr>
            <p:spPr bwMode="auto">
              <a:xfrm>
                <a:off x="9428163" y="2640013"/>
                <a:ext cx="25400" cy="52388"/>
              </a:xfrm>
              <a:custGeom>
                <a:avLst/>
                <a:gdLst>
                  <a:gd name="T0" fmla="*/ 0 w 9"/>
                  <a:gd name="T1" fmla="*/ 0 h 19"/>
                  <a:gd name="T2" fmla="*/ 2 w 9"/>
                  <a:gd name="T3" fmla="*/ 8 h 19"/>
                  <a:gd name="T4" fmla="*/ 0 w 9"/>
                  <a:gd name="T5" fmla="*/ 9 h 19"/>
                  <a:gd name="T6" fmla="*/ 1 w 9"/>
                  <a:gd name="T7" fmla="*/ 12 h 19"/>
                  <a:gd name="T8" fmla="*/ 1 w 9"/>
                  <a:gd name="T9" fmla="*/ 10 h 19"/>
                  <a:gd name="T10" fmla="*/ 7 w 9"/>
                  <a:gd name="T11" fmla="*/ 19 h 19"/>
                  <a:gd name="T12" fmla="*/ 6 w 9"/>
                  <a:gd name="T13" fmla="*/ 10 h 19"/>
                  <a:gd name="T14" fmla="*/ 6 w 9"/>
                  <a:gd name="T15" fmla="*/ 8 h 19"/>
                  <a:gd name="T16" fmla="*/ 2 w 9"/>
                  <a:gd name="T17" fmla="*/ 1 h 19"/>
                  <a:gd name="T18" fmla="*/ 0 w 9"/>
                  <a:gd name="T1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19">
                    <a:moveTo>
                      <a:pt x="0" y="0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1" y="7"/>
                      <a:pt x="2" y="11"/>
                      <a:pt x="0" y="9"/>
                    </a:cubicBezTo>
                    <a:cubicBezTo>
                      <a:pt x="1" y="10"/>
                      <a:pt x="1" y="13"/>
                      <a:pt x="1" y="12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4" y="15"/>
                      <a:pt x="5" y="12"/>
                      <a:pt x="7" y="19"/>
                    </a:cubicBezTo>
                    <a:cubicBezTo>
                      <a:pt x="9" y="15"/>
                      <a:pt x="8" y="13"/>
                      <a:pt x="6" y="10"/>
                    </a:cubicBezTo>
                    <a:cubicBezTo>
                      <a:pt x="6" y="10"/>
                      <a:pt x="6" y="9"/>
                      <a:pt x="6" y="8"/>
                    </a:cubicBezTo>
                    <a:cubicBezTo>
                      <a:pt x="2" y="1"/>
                      <a:pt x="2" y="1"/>
                      <a:pt x="2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0" name="Freeform 69"/>
              <p:cNvSpPr>
                <a:spLocks/>
              </p:cNvSpPr>
              <p:nvPr/>
            </p:nvSpPr>
            <p:spPr bwMode="auto">
              <a:xfrm>
                <a:off x="9169400" y="2840038"/>
                <a:ext cx="4762" cy="3175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0"/>
                      <a:pt x="2" y="1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1" name="Freeform 70"/>
              <p:cNvSpPr>
                <a:spLocks/>
              </p:cNvSpPr>
              <p:nvPr/>
            </p:nvSpPr>
            <p:spPr bwMode="auto">
              <a:xfrm>
                <a:off x="9070975" y="2295525"/>
                <a:ext cx="0" cy="3175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2" name="Freeform 71"/>
              <p:cNvSpPr>
                <a:spLocks/>
              </p:cNvSpPr>
              <p:nvPr/>
            </p:nvSpPr>
            <p:spPr bwMode="auto">
              <a:xfrm>
                <a:off x="9466263" y="2325688"/>
                <a:ext cx="0" cy="4763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3" name="Freeform 72"/>
              <p:cNvSpPr>
                <a:spLocks/>
              </p:cNvSpPr>
              <p:nvPr/>
            </p:nvSpPr>
            <p:spPr bwMode="auto">
              <a:xfrm>
                <a:off x="9434513" y="2190750"/>
                <a:ext cx="1587" cy="7938"/>
              </a:xfrm>
              <a:custGeom>
                <a:avLst/>
                <a:gdLst>
                  <a:gd name="T0" fmla="*/ 1 w 1"/>
                  <a:gd name="T1" fmla="*/ 3 h 3"/>
                  <a:gd name="T2" fmla="*/ 0 w 1"/>
                  <a:gd name="T3" fmla="*/ 0 h 3"/>
                  <a:gd name="T4" fmla="*/ 1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4" name="Freeform 73"/>
              <p:cNvSpPr>
                <a:spLocks/>
              </p:cNvSpPr>
              <p:nvPr/>
            </p:nvSpPr>
            <p:spPr bwMode="auto">
              <a:xfrm>
                <a:off x="9093200" y="223678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5" name="Freeform 74"/>
              <p:cNvSpPr>
                <a:spLocks/>
              </p:cNvSpPr>
              <p:nvPr/>
            </p:nvSpPr>
            <p:spPr bwMode="auto">
              <a:xfrm>
                <a:off x="9420225" y="2082800"/>
                <a:ext cx="3175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6" name="Freeform 75"/>
              <p:cNvSpPr>
                <a:spLocks/>
              </p:cNvSpPr>
              <p:nvPr/>
            </p:nvSpPr>
            <p:spPr bwMode="auto">
              <a:xfrm>
                <a:off x="9436100" y="219868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7" name="Freeform 76"/>
              <p:cNvSpPr>
                <a:spLocks/>
              </p:cNvSpPr>
              <p:nvPr/>
            </p:nvSpPr>
            <p:spPr bwMode="auto">
              <a:xfrm>
                <a:off x="9439275" y="2389188"/>
                <a:ext cx="0" cy="3175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8" name="Freeform 77"/>
              <p:cNvSpPr>
                <a:spLocks/>
              </p:cNvSpPr>
              <p:nvPr/>
            </p:nvSpPr>
            <p:spPr bwMode="auto">
              <a:xfrm>
                <a:off x="9447213" y="2584450"/>
                <a:ext cx="3175" cy="7938"/>
              </a:xfrm>
              <a:custGeom>
                <a:avLst/>
                <a:gdLst>
                  <a:gd name="T0" fmla="*/ 0 w 1"/>
                  <a:gd name="T1" fmla="*/ 0 h 3"/>
                  <a:gd name="T2" fmla="*/ 1 w 1"/>
                  <a:gd name="T3" fmla="*/ 3 h 3"/>
                  <a:gd name="T4" fmla="*/ 0 w 1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9" name="Freeform 78"/>
              <p:cNvSpPr>
                <a:spLocks/>
              </p:cNvSpPr>
              <p:nvPr/>
            </p:nvSpPr>
            <p:spPr bwMode="auto">
              <a:xfrm>
                <a:off x="9458325" y="2400300"/>
                <a:ext cx="3175" cy="3175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0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0" name="Freeform 79"/>
              <p:cNvSpPr>
                <a:spLocks/>
              </p:cNvSpPr>
              <p:nvPr/>
            </p:nvSpPr>
            <p:spPr bwMode="auto">
              <a:xfrm>
                <a:off x="9034463" y="2335213"/>
                <a:ext cx="1587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1" name="Freeform 80"/>
              <p:cNvSpPr>
                <a:spLocks/>
              </p:cNvSpPr>
              <p:nvPr/>
            </p:nvSpPr>
            <p:spPr bwMode="auto">
              <a:xfrm>
                <a:off x="9043988" y="2357438"/>
                <a:ext cx="3175" cy="7938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3 h 3"/>
                  <a:gd name="T4" fmla="*/ 0 w 1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2" name="Freeform 81"/>
              <p:cNvSpPr>
                <a:spLocks/>
              </p:cNvSpPr>
              <p:nvPr/>
            </p:nvSpPr>
            <p:spPr bwMode="auto">
              <a:xfrm>
                <a:off x="9307513" y="2079625"/>
                <a:ext cx="7937" cy="7938"/>
              </a:xfrm>
              <a:custGeom>
                <a:avLst/>
                <a:gdLst>
                  <a:gd name="T0" fmla="*/ 3 w 3"/>
                  <a:gd name="T1" fmla="*/ 2 h 3"/>
                  <a:gd name="T2" fmla="*/ 1 w 3"/>
                  <a:gd name="T3" fmla="*/ 0 h 3"/>
                  <a:gd name="T4" fmla="*/ 3 w 3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cubicBezTo>
                      <a:pt x="2" y="1"/>
                      <a:pt x="0" y="1"/>
                      <a:pt x="1" y="0"/>
                    </a:cubicBezTo>
                    <a:cubicBezTo>
                      <a:pt x="0" y="1"/>
                      <a:pt x="0" y="3"/>
                      <a:pt x="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3" name="Freeform 82"/>
              <p:cNvSpPr>
                <a:spLocks/>
              </p:cNvSpPr>
              <p:nvPr/>
            </p:nvSpPr>
            <p:spPr bwMode="auto">
              <a:xfrm>
                <a:off x="9043988" y="2344738"/>
                <a:ext cx="26987" cy="66675"/>
              </a:xfrm>
              <a:custGeom>
                <a:avLst/>
                <a:gdLst>
                  <a:gd name="T0" fmla="*/ 0 w 10"/>
                  <a:gd name="T1" fmla="*/ 9 h 25"/>
                  <a:gd name="T2" fmla="*/ 2 w 10"/>
                  <a:gd name="T3" fmla="*/ 12 h 25"/>
                  <a:gd name="T4" fmla="*/ 3 w 10"/>
                  <a:gd name="T5" fmla="*/ 20 h 25"/>
                  <a:gd name="T6" fmla="*/ 6 w 10"/>
                  <a:gd name="T7" fmla="*/ 21 h 25"/>
                  <a:gd name="T8" fmla="*/ 5 w 10"/>
                  <a:gd name="T9" fmla="*/ 16 h 25"/>
                  <a:gd name="T10" fmla="*/ 6 w 10"/>
                  <a:gd name="T11" fmla="*/ 21 h 25"/>
                  <a:gd name="T12" fmla="*/ 10 w 10"/>
                  <a:gd name="T13" fmla="*/ 21 h 25"/>
                  <a:gd name="T14" fmla="*/ 7 w 10"/>
                  <a:gd name="T15" fmla="*/ 0 h 25"/>
                  <a:gd name="T16" fmla="*/ 6 w 10"/>
                  <a:gd name="T17" fmla="*/ 7 h 25"/>
                  <a:gd name="T18" fmla="*/ 5 w 10"/>
                  <a:gd name="T19" fmla="*/ 14 h 25"/>
                  <a:gd name="T20" fmla="*/ 3 w 10"/>
                  <a:gd name="T21" fmla="*/ 12 h 25"/>
                  <a:gd name="T22" fmla="*/ 5 w 10"/>
                  <a:gd name="T23" fmla="*/ 6 h 25"/>
                  <a:gd name="T24" fmla="*/ 5 w 10"/>
                  <a:gd name="T25" fmla="*/ 0 h 25"/>
                  <a:gd name="T26" fmla="*/ 4 w 10"/>
                  <a:gd name="T27" fmla="*/ 5 h 25"/>
                  <a:gd name="T28" fmla="*/ 3 w 10"/>
                  <a:gd name="T29" fmla="*/ 10 h 25"/>
                  <a:gd name="T30" fmla="*/ 0 w 10"/>
                  <a:gd name="T31" fmla="*/ 8 h 25"/>
                  <a:gd name="T32" fmla="*/ 0 w 10"/>
                  <a:gd name="T33" fmla="*/ 9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" h="25">
                    <a:moveTo>
                      <a:pt x="0" y="9"/>
                    </a:moveTo>
                    <a:cubicBezTo>
                      <a:pt x="0" y="10"/>
                      <a:pt x="1" y="21"/>
                      <a:pt x="2" y="12"/>
                    </a:cubicBezTo>
                    <a:cubicBezTo>
                      <a:pt x="5" y="13"/>
                      <a:pt x="3" y="18"/>
                      <a:pt x="3" y="20"/>
                    </a:cubicBezTo>
                    <a:cubicBezTo>
                      <a:pt x="4" y="19"/>
                      <a:pt x="5" y="21"/>
                      <a:pt x="6" y="21"/>
                    </a:cubicBezTo>
                    <a:cubicBezTo>
                      <a:pt x="6" y="20"/>
                      <a:pt x="5" y="18"/>
                      <a:pt x="5" y="16"/>
                    </a:cubicBezTo>
                    <a:cubicBezTo>
                      <a:pt x="7" y="16"/>
                      <a:pt x="7" y="19"/>
                      <a:pt x="6" y="21"/>
                    </a:cubicBezTo>
                    <a:cubicBezTo>
                      <a:pt x="8" y="18"/>
                      <a:pt x="8" y="25"/>
                      <a:pt x="10" y="21"/>
                    </a:cubicBezTo>
                    <a:cubicBezTo>
                      <a:pt x="10" y="12"/>
                      <a:pt x="9" y="6"/>
                      <a:pt x="7" y="0"/>
                    </a:cubicBezTo>
                    <a:cubicBezTo>
                      <a:pt x="7" y="2"/>
                      <a:pt x="6" y="5"/>
                      <a:pt x="6" y="7"/>
                    </a:cubicBezTo>
                    <a:cubicBezTo>
                      <a:pt x="6" y="10"/>
                      <a:pt x="6" y="12"/>
                      <a:pt x="5" y="14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4" y="10"/>
                      <a:pt x="5" y="8"/>
                      <a:pt x="5" y="6"/>
                    </a:cubicBezTo>
                    <a:cubicBezTo>
                      <a:pt x="5" y="4"/>
                      <a:pt x="5" y="2"/>
                      <a:pt x="5" y="0"/>
                    </a:cubicBezTo>
                    <a:cubicBezTo>
                      <a:pt x="5" y="0"/>
                      <a:pt x="5" y="3"/>
                      <a:pt x="4" y="5"/>
                    </a:cubicBezTo>
                    <a:cubicBezTo>
                      <a:pt x="3" y="8"/>
                      <a:pt x="3" y="10"/>
                      <a:pt x="3" y="10"/>
                    </a:cubicBezTo>
                    <a:cubicBezTo>
                      <a:pt x="1" y="15"/>
                      <a:pt x="0" y="11"/>
                      <a:pt x="0" y="8"/>
                    </a:cubicBezTo>
                    <a:cubicBezTo>
                      <a:pt x="0" y="8"/>
                      <a:pt x="0" y="9"/>
                      <a:pt x="0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4" name="Freeform 83"/>
              <p:cNvSpPr>
                <a:spLocks/>
              </p:cNvSpPr>
              <p:nvPr/>
            </p:nvSpPr>
            <p:spPr bwMode="auto">
              <a:xfrm>
                <a:off x="9439275" y="250507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5" name="Freeform 84"/>
              <p:cNvSpPr>
                <a:spLocks/>
              </p:cNvSpPr>
              <p:nvPr/>
            </p:nvSpPr>
            <p:spPr bwMode="auto">
              <a:xfrm>
                <a:off x="9331325" y="2106613"/>
                <a:ext cx="7937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6" name="Freeform 85"/>
              <p:cNvSpPr>
                <a:spLocks/>
              </p:cNvSpPr>
              <p:nvPr/>
            </p:nvSpPr>
            <p:spPr bwMode="auto">
              <a:xfrm>
                <a:off x="9201150" y="2079625"/>
                <a:ext cx="6350" cy="3175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0" y="1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7" name="Freeform 86"/>
              <p:cNvSpPr>
                <a:spLocks/>
              </p:cNvSpPr>
              <p:nvPr/>
            </p:nvSpPr>
            <p:spPr bwMode="auto">
              <a:xfrm>
                <a:off x="9507538" y="2087563"/>
                <a:ext cx="0" cy="3175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8" name="Freeform 87"/>
              <p:cNvSpPr>
                <a:spLocks/>
              </p:cNvSpPr>
              <p:nvPr/>
            </p:nvSpPr>
            <p:spPr bwMode="auto">
              <a:xfrm>
                <a:off x="9461500" y="222726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9" name="Freeform 88"/>
              <p:cNvSpPr>
                <a:spLocks/>
              </p:cNvSpPr>
              <p:nvPr/>
            </p:nvSpPr>
            <p:spPr bwMode="auto">
              <a:xfrm>
                <a:off x="9434513" y="2152650"/>
                <a:ext cx="34925" cy="150813"/>
              </a:xfrm>
              <a:custGeom>
                <a:avLst/>
                <a:gdLst>
                  <a:gd name="T0" fmla="*/ 8 w 13"/>
                  <a:gd name="T1" fmla="*/ 14 h 56"/>
                  <a:gd name="T2" fmla="*/ 9 w 13"/>
                  <a:gd name="T3" fmla="*/ 17 h 56"/>
                  <a:gd name="T4" fmla="*/ 7 w 13"/>
                  <a:gd name="T5" fmla="*/ 8 h 56"/>
                  <a:gd name="T6" fmla="*/ 8 w 13"/>
                  <a:gd name="T7" fmla="*/ 7 h 56"/>
                  <a:gd name="T8" fmla="*/ 4 w 13"/>
                  <a:gd name="T9" fmla="*/ 2 h 56"/>
                  <a:gd name="T10" fmla="*/ 5 w 13"/>
                  <a:gd name="T11" fmla="*/ 3 h 56"/>
                  <a:gd name="T12" fmla="*/ 3 w 13"/>
                  <a:gd name="T13" fmla="*/ 7 h 56"/>
                  <a:gd name="T14" fmla="*/ 6 w 13"/>
                  <a:gd name="T15" fmla="*/ 22 h 56"/>
                  <a:gd name="T16" fmla="*/ 3 w 13"/>
                  <a:gd name="T17" fmla="*/ 11 h 56"/>
                  <a:gd name="T18" fmla="*/ 1 w 13"/>
                  <a:gd name="T19" fmla="*/ 12 h 56"/>
                  <a:gd name="T20" fmla="*/ 1 w 13"/>
                  <a:gd name="T21" fmla="*/ 2 h 56"/>
                  <a:gd name="T22" fmla="*/ 1 w 13"/>
                  <a:gd name="T23" fmla="*/ 7 h 56"/>
                  <a:gd name="T24" fmla="*/ 0 w 13"/>
                  <a:gd name="T25" fmla="*/ 7 h 56"/>
                  <a:gd name="T26" fmla="*/ 1 w 13"/>
                  <a:gd name="T27" fmla="*/ 17 h 56"/>
                  <a:gd name="T28" fmla="*/ 4 w 13"/>
                  <a:gd name="T29" fmla="*/ 29 h 56"/>
                  <a:gd name="T30" fmla="*/ 3 w 13"/>
                  <a:gd name="T31" fmla="*/ 29 h 56"/>
                  <a:gd name="T32" fmla="*/ 3 w 13"/>
                  <a:gd name="T33" fmla="*/ 46 h 56"/>
                  <a:gd name="T34" fmla="*/ 6 w 13"/>
                  <a:gd name="T35" fmla="*/ 36 h 56"/>
                  <a:gd name="T36" fmla="*/ 7 w 13"/>
                  <a:gd name="T37" fmla="*/ 40 h 56"/>
                  <a:gd name="T38" fmla="*/ 7 w 13"/>
                  <a:gd name="T39" fmla="*/ 49 h 56"/>
                  <a:gd name="T40" fmla="*/ 8 w 13"/>
                  <a:gd name="T41" fmla="*/ 46 h 56"/>
                  <a:gd name="T42" fmla="*/ 10 w 13"/>
                  <a:gd name="T43" fmla="*/ 56 h 56"/>
                  <a:gd name="T44" fmla="*/ 11 w 13"/>
                  <a:gd name="T45" fmla="*/ 46 h 56"/>
                  <a:gd name="T46" fmla="*/ 13 w 13"/>
                  <a:gd name="T47" fmla="*/ 49 h 56"/>
                  <a:gd name="T48" fmla="*/ 11 w 13"/>
                  <a:gd name="T49" fmla="*/ 39 h 56"/>
                  <a:gd name="T50" fmla="*/ 5 w 13"/>
                  <a:gd name="T51" fmla="*/ 32 h 56"/>
                  <a:gd name="T52" fmla="*/ 10 w 13"/>
                  <a:gd name="T53" fmla="*/ 28 h 56"/>
                  <a:gd name="T54" fmla="*/ 8 w 13"/>
                  <a:gd name="T55" fmla="*/ 14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" h="56">
                    <a:moveTo>
                      <a:pt x="8" y="14"/>
                    </a:moveTo>
                    <a:cubicBezTo>
                      <a:pt x="9" y="17"/>
                      <a:pt x="9" y="17"/>
                      <a:pt x="9" y="17"/>
                    </a:cubicBezTo>
                    <a:cubicBezTo>
                      <a:pt x="9" y="12"/>
                      <a:pt x="8" y="10"/>
                      <a:pt x="7" y="8"/>
                    </a:cubicBezTo>
                    <a:cubicBezTo>
                      <a:pt x="7" y="8"/>
                      <a:pt x="8" y="7"/>
                      <a:pt x="8" y="7"/>
                    </a:cubicBezTo>
                    <a:cubicBezTo>
                      <a:pt x="8" y="2"/>
                      <a:pt x="5" y="0"/>
                      <a:pt x="4" y="2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6" y="8"/>
                      <a:pt x="4" y="17"/>
                      <a:pt x="6" y="22"/>
                    </a:cubicBezTo>
                    <a:cubicBezTo>
                      <a:pt x="4" y="19"/>
                      <a:pt x="1" y="16"/>
                      <a:pt x="3" y="11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8"/>
                      <a:pt x="3" y="5"/>
                      <a:pt x="1" y="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2" y="14"/>
                      <a:pt x="1" y="17"/>
                    </a:cubicBezTo>
                    <a:cubicBezTo>
                      <a:pt x="2" y="20"/>
                      <a:pt x="4" y="22"/>
                      <a:pt x="4" y="29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7" y="34"/>
                      <a:pt x="1" y="42"/>
                      <a:pt x="3" y="46"/>
                    </a:cubicBezTo>
                    <a:cubicBezTo>
                      <a:pt x="6" y="48"/>
                      <a:pt x="4" y="38"/>
                      <a:pt x="6" y="36"/>
                    </a:cubicBezTo>
                    <a:cubicBezTo>
                      <a:pt x="7" y="39"/>
                      <a:pt x="5" y="42"/>
                      <a:pt x="7" y="40"/>
                    </a:cubicBezTo>
                    <a:cubicBezTo>
                      <a:pt x="9" y="46"/>
                      <a:pt x="4" y="44"/>
                      <a:pt x="7" y="49"/>
                    </a:cubicBezTo>
                    <a:cubicBezTo>
                      <a:pt x="8" y="46"/>
                      <a:pt x="8" y="46"/>
                      <a:pt x="8" y="46"/>
                    </a:cubicBezTo>
                    <a:cubicBezTo>
                      <a:pt x="9" y="49"/>
                      <a:pt x="8" y="53"/>
                      <a:pt x="10" y="56"/>
                    </a:cubicBezTo>
                    <a:cubicBezTo>
                      <a:pt x="12" y="56"/>
                      <a:pt x="10" y="51"/>
                      <a:pt x="11" y="46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7" y="36"/>
                      <a:pt x="7" y="38"/>
                      <a:pt x="5" y="32"/>
                    </a:cubicBezTo>
                    <a:cubicBezTo>
                      <a:pt x="7" y="30"/>
                      <a:pt x="9" y="29"/>
                      <a:pt x="10" y="28"/>
                    </a:cubicBezTo>
                    <a:cubicBezTo>
                      <a:pt x="9" y="26"/>
                      <a:pt x="8" y="20"/>
                      <a:pt x="8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0" name="Freeform 89"/>
              <p:cNvSpPr>
                <a:spLocks/>
              </p:cNvSpPr>
              <p:nvPr/>
            </p:nvSpPr>
            <p:spPr bwMode="auto">
              <a:xfrm>
                <a:off x="9034463" y="2341563"/>
                <a:ext cx="4762" cy="15875"/>
              </a:xfrm>
              <a:custGeom>
                <a:avLst/>
                <a:gdLst>
                  <a:gd name="T0" fmla="*/ 1 w 2"/>
                  <a:gd name="T1" fmla="*/ 6 h 6"/>
                  <a:gd name="T2" fmla="*/ 0 w 2"/>
                  <a:gd name="T3" fmla="*/ 1 h 6"/>
                  <a:gd name="T4" fmla="*/ 1 w 2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6">
                    <a:moveTo>
                      <a:pt x="1" y="6"/>
                    </a:moveTo>
                    <a:cubicBezTo>
                      <a:pt x="0" y="6"/>
                      <a:pt x="2" y="0"/>
                      <a:pt x="0" y="1"/>
                    </a:cubicBezTo>
                    <a:cubicBezTo>
                      <a:pt x="0" y="3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1" name="Freeform 90"/>
              <p:cNvSpPr>
                <a:spLocks/>
              </p:cNvSpPr>
              <p:nvPr/>
            </p:nvSpPr>
            <p:spPr bwMode="auto">
              <a:xfrm>
                <a:off x="9028113" y="2349500"/>
                <a:ext cx="3175" cy="11113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2 h 4"/>
                  <a:gd name="T4" fmla="*/ 1 w 1"/>
                  <a:gd name="T5" fmla="*/ 0 h 4"/>
                  <a:gd name="T6" fmla="*/ 0 w 1"/>
                  <a:gd name="T7" fmla="*/ 2 h 4"/>
                  <a:gd name="T8" fmla="*/ 0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1" y="3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2" name="Freeform 91"/>
              <p:cNvSpPr>
                <a:spLocks/>
              </p:cNvSpPr>
              <p:nvPr/>
            </p:nvSpPr>
            <p:spPr bwMode="auto">
              <a:xfrm>
                <a:off x="9142413" y="2187575"/>
                <a:ext cx="4762" cy="11113"/>
              </a:xfrm>
              <a:custGeom>
                <a:avLst/>
                <a:gdLst>
                  <a:gd name="T0" fmla="*/ 2 w 2"/>
                  <a:gd name="T1" fmla="*/ 0 h 4"/>
                  <a:gd name="T2" fmla="*/ 0 w 2"/>
                  <a:gd name="T3" fmla="*/ 3 h 4"/>
                  <a:gd name="T4" fmla="*/ 2 w 2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1" y="4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3" name="Freeform 92"/>
              <p:cNvSpPr>
                <a:spLocks/>
              </p:cNvSpPr>
              <p:nvPr/>
            </p:nvSpPr>
            <p:spPr bwMode="auto">
              <a:xfrm>
                <a:off x="9124950" y="2730500"/>
                <a:ext cx="44450" cy="53975"/>
              </a:xfrm>
              <a:custGeom>
                <a:avLst/>
                <a:gdLst>
                  <a:gd name="T0" fmla="*/ 8 w 16"/>
                  <a:gd name="T1" fmla="*/ 10 h 20"/>
                  <a:gd name="T2" fmla="*/ 3 w 16"/>
                  <a:gd name="T3" fmla="*/ 3 h 20"/>
                  <a:gd name="T4" fmla="*/ 0 w 16"/>
                  <a:gd name="T5" fmla="*/ 0 h 20"/>
                  <a:gd name="T6" fmla="*/ 7 w 16"/>
                  <a:gd name="T7" fmla="*/ 9 h 20"/>
                  <a:gd name="T8" fmla="*/ 16 w 16"/>
                  <a:gd name="T9" fmla="*/ 20 h 20"/>
                  <a:gd name="T10" fmla="*/ 8 w 16"/>
                  <a:gd name="T11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20">
                    <a:moveTo>
                      <a:pt x="8" y="10"/>
                    </a:moveTo>
                    <a:cubicBezTo>
                      <a:pt x="6" y="8"/>
                      <a:pt x="4" y="5"/>
                      <a:pt x="3" y="3"/>
                    </a:cubicBezTo>
                    <a:cubicBezTo>
                      <a:pt x="1" y="1"/>
                      <a:pt x="0" y="0"/>
                      <a:pt x="0" y="0"/>
                    </a:cubicBezTo>
                    <a:cubicBezTo>
                      <a:pt x="3" y="3"/>
                      <a:pt x="5" y="6"/>
                      <a:pt x="7" y="9"/>
                    </a:cubicBezTo>
                    <a:cubicBezTo>
                      <a:pt x="9" y="12"/>
                      <a:pt x="12" y="15"/>
                      <a:pt x="16" y="20"/>
                    </a:cubicBezTo>
                    <a:cubicBezTo>
                      <a:pt x="16" y="20"/>
                      <a:pt x="12" y="15"/>
                      <a:pt x="8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4" name="Freeform 93"/>
              <p:cNvSpPr>
                <a:spLocks/>
              </p:cNvSpPr>
              <p:nvPr/>
            </p:nvSpPr>
            <p:spPr bwMode="auto">
              <a:xfrm>
                <a:off x="9280525" y="2079625"/>
                <a:ext cx="55562" cy="22225"/>
              </a:xfrm>
              <a:custGeom>
                <a:avLst/>
                <a:gdLst>
                  <a:gd name="T0" fmla="*/ 21 w 21"/>
                  <a:gd name="T1" fmla="*/ 2 h 8"/>
                  <a:gd name="T2" fmla="*/ 17 w 21"/>
                  <a:gd name="T3" fmla="*/ 0 h 8"/>
                  <a:gd name="T4" fmla="*/ 0 w 21"/>
                  <a:gd name="T5" fmla="*/ 8 h 8"/>
                  <a:gd name="T6" fmla="*/ 21 w 21"/>
                  <a:gd name="T7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8">
                    <a:moveTo>
                      <a:pt x="21" y="2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0" y="3"/>
                      <a:pt x="7" y="6"/>
                      <a:pt x="0" y="8"/>
                    </a:cubicBezTo>
                    <a:cubicBezTo>
                      <a:pt x="10" y="8"/>
                      <a:pt x="12" y="1"/>
                      <a:pt x="21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5" name="Freeform 94"/>
              <p:cNvSpPr>
                <a:spLocks/>
              </p:cNvSpPr>
              <p:nvPr/>
            </p:nvSpPr>
            <p:spPr bwMode="auto">
              <a:xfrm>
                <a:off x="9317038" y="2095500"/>
                <a:ext cx="19050" cy="14288"/>
              </a:xfrm>
              <a:custGeom>
                <a:avLst/>
                <a:gdLst>
                  <a:gd name="T0" fmla="*/ 0 w 7"/>
                  <a:gd name="T1" fmla="*/ 3 h 5"/>
                  <a:gd name="T2" fmla="*/ 2 w 7"/>
                  <a:gd name="T3" fmla="*/ 5 h 5"/>
                  <a:gd name="T4" fmla="*/ 6 w 7"/>
                  <a:gd name="T5" fmla="*/ 0 h 5"/>
                  <a:gd name="T6" fmla="*/ 0 w 7"/>
                  <a:gd name="T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5">
                    <a:moveTo>
                      <a:pt x="0" y="3"/>
                    </a:moveTo>
                    <a:cubicBezTo>
                      <a:pt x="2" y="5"/>
                      <a:pt x="2" y="5"/>
                      <a:pt x="2" y="5"/>
                    </a:cubicBezTo>
                    <a:cubicBezTo>
                      <a:pt x="1" y="3"/>
                      <a:pt x="7" y="1"/>
                      <a:pt x="6" y="0"/>
                    </a:cubicBezTo>
                    <a:cubicBezTo>
                      <a:pt x="1" y="1"/>
                      <a:pt x="4" y="2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6" name="Freeform 95"/>
              <p:cNvSpPr>
                <a:spLocks/>
              </p:cNvSpPr>
              <p:nvPr/>
            </p:nvSpPr>
            <p:spPr bwMode="auto">
              <a:xfrm>
                <a:off x="9412288" y="2090738"/>
                <a:ext cx="7937" cy="1588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3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cubicBezTo>
                      <a:pt x="3" y="1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7" name="Freeform 96"/>
              <p:cNvSpPr>
                <a:spLocks/>
              </p:cNvSpPr>
              <p:nvPr/>
            </p:nvSpPr>
            <p:spPr bwMode="auto">
              <a:xfrm>
                <a:off x="9436100" y="2087563"/>
                <a:ext cx="6350" cy="3175"/>
              </a:xfrm>
              <a:custGeom>
                <a:avLst/>
                <a:gdLst>
                  <a:gd name="T0" fmla="*/ 4 w 4"/>
                  <a:gd name="T1" fmla="*/ 0 h 2"/>
                  <a:gd name="T2" fmla="*/ 0 w 4"/>
                  <a:gd name="T3" fmla="*/ 2 h 2"/>
                  <a:gd name="T4" fmla="*/ 0 w 4"/>
                  <a:gd name="T5" fmla="*/ 2 h 2"/>
                  <a:gd name="T6" fmla="*/ 4 w 4"/>
                  <a:gd name="T7" fmla="*/ 0 h 2"/>
                  <a:gd name="T8" fmla="*/ 4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8" name="Freeform 97"/>
              <p:cNvSpPr>
                <a:spLocks/>
              </p:cNvSpPr>
              <p:nvPr/>
            </p:nvSpPr>
            <p:spPr bwMode="auto">
              <a:xfrm>
                <a:off x="9431338" y="2209800"/>
                <a:ext cx="7937" cy="39688"/>
              </a:xfrm>
              <a:custGeom>
                <a:avLst/>
                <a:gdLst>
                  <a:gd name="T0" fmla="*/ 0 w 3"/>
                  <a:gd name="T1" fmla="*/ 15 h 15"/>
                  <a:gd name="T2" fmla="*/ 3 w 3"/>
                  <a:gd name="T3" fmla="*/ 8 h 15"/>
                  <a:gd name="T4" fmla="*/ 0 w 3"/>
                  <a:gd name="T5" fmla="*/ 0 h 15"/>
                  <a:gd name="T6" fmla="*/ 0 w 3"/>
                  <a:gd name="T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5">
                    <a:moveTo>
                      <a:pt x="0" y="15"/>
                    </a:moveTo>
                    <a:cubicBezTo>
                      <a:pt x="1" y="9"/>
                      <a:pt x="1" y="8"/>
                      <a:pt x="3" y="8"/>
                    </a:cubicBezTo>
                    <a:cubicBezTo>
                      <a:pt x="3" y="3"/>
                      <a:pt x="1" y="3"/>
                      <a:pt x="0" y="0"/>
                    </a:cubicBezTo>
                    <a:cubicBezTo>
                      <a:pt x="1" y="6"/>
                      <a:pt x="0" y="7"/>
                      <a:pt x="0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9" name="Freeform 98"/>
              <p:cNvSpPr>
                <a:spLocks/>
              </p:cNvSpPr>
              <p:nvPr/>
            </p:nvSpPr>
            <p:spPr bwMode="auto">
              <a:xfrm>
                <a:off x="9431338" y="2203450"/>
                <a:ext cx="0" cy="6350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0" name="Freeform 99"/>
              <p:cNvSpPr>
                <a:spLocks/>
              </p:cNvSpPr>
              <p:nvPr/>
            </p:nvSpPr>
            <p:spPr bwMode="auto">
              <a:xfrm>
                <a:off x="9428163" y="2260600"/>
                <a:ext cx="3175" cy="12700"/>
              </a:xfrm>
              <a:custGeom>
                <a:avLst/>
                <a:gdLst>
                  <a:gd name="T0" fmla="*/ 1 w 1"/>
                  <a:gd name="T1" fmla="*/ 4 h 5"/>
                  <a:gd name="T2" fmla="*/ 1 w 1"/>
                  <a:gd name="T3" fmla="*/ 0 h 5"/>
                  <a:gd name="T4" fmla="*/ 1 w 1"/>
                  <a:gd name="T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5">
                    <a:moveTo>
                      <a:pt x="1" y="4"/>
                    </a:moveTo>
                    <a:cubicBezTo>
                      <a:pt x="1" y="3"/>
                      <a:pt x="1" y="1"/>
                      <a:pt x="1" y="0"/>
                    </a:cubicBezTo>
                    <a:cubicBezTo>
                      <a:pt x="0" y="0"/>
                      <a:pt x="1" y="5"/>
                      <a:pt x="1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1" name="Freeform 100"/>
              <p:cNvSpPr>
                <a:spLocks/>
              </p:cNvSpPr>
              <p:nvPr/>
            </p:nvSpPr>
            <p:spPr bwMode="auto">
              <a:xfrm>
                <a:off x="9501188" y="2198688"/>
                <a:ext cx="7937" cy="12700"/>
              </a:xfrm>
              <a:custGeom>
                <a:avLst/>
                <a:gdLst>
                  <a:gd name="T0" fmla="*/ 3 w 3"/>
                  <a:gd name="T1" fmla="*/ 0 h 5"/>
                  <a:gd name="T2" fmla="*/ 2 w 3"/>
                  <a:gd name="T3" fmla="*/ 5 h 5"/>
                  <a:gd name="T4" fmla="*/ 3 w 3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cubicBezTo>
                      <a:pt x="3" y="2"/>
                      <a:pt x="0" y="4"/>
                      <a:pt x="2" y="5"/>
                    </a:cubicBezTo>
                    <a:cubicBezTo>
                      <a:pt x="3" y="5"/>
                      <a:pt x="3" y="1"/>
                      <a:pt x="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2" name="Freeform 101"/>
              <p:cNvSpPr>
                <a:spLocks/>
              </p:cNvSpPr>
              <p:nvPr/>
            </p:nvSpPr>
            <p:spPr bwMode="auto">
              <a:xfrm>
                <a:off x="9444038" y="2298700"/>
                <a:ext cx="9525" cy="15875"/>
              </a:xfrm>
              <a:custGeom>
                <a:avLst/>
                <a:gdLst>
                  <a:gd name="T0" fmla="*/ 1 w 3"/>
                  <a:gd name="T1" fmla="*/ 6 h 6"/>
                  <a:gd name="T2" fmla="*/ 3 w 3"/>
                  <a:gd name="T3" fmla="*/ 4 h 6"/>
                  <a:gd name="T4" fmla="*/ 1 w 3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cubicBezTo>
                      <a:pt x="1" y="5"/>
                      <a:pt x="2" y="3"/>
                      <a:pt x="3" y="4"/>
                    </a:cubicBezTo>
                    <a:cubicBezTo>
                      <a:pt x="2" y="2"/>
                      <a:pt x="0" y="0"/>
                      <a:pt x="1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3" name="Freeform 102"/>
              <p:cNvSpPr>
                <a:spLocks/>
              </p:cNvSpPr>
              <p:nvPr/>
            </p:nvSpPr>
            <p:spPr bwMode="auto">
              <a:xfrm>
                <a:off x="9507538" y="2227263"/>
                <a:ext cx="1587" cy="14288"/>
              </a:xfrm>
              <a:custGeom>
                <a:avLst/>
                <a:gdLst>
                  <a:gd name="T0" fmla="*/ 0 w 1"/>
                  <a:gd name="T1" fmla="*/ 9 h 9"/>
                  <a:gd name="T2" fmla="*/ 1 w 1"/>
                  <a:gd name="T3" fmla="*/ 7 h 9"/>
                  <a:gd name="T4" fmla="*/ 0 w 1"/>
                  <a:gd name="T5" fmla="*/ 0 h 9"/>
                  <a:gd name="T6" fmla="*/ 0 w 1"/>
                  <a:gd name="T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9">
                    <a:moveTo>
                      <a:pt x="0" y="9"/>
                    </a:moveTo>
                    <a:lnTo>
                      <a:pt x="1" y="7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4" name="Freeform 103"/>
              <p:cNvSpPr>
                <a:spLocks/>
              </p:cNvSpPr>
              <p:nvPr/>
            </p:nvSpPr>
            <p:spPr bwMode="auto">
              <a:xfrm>
                <a:off x="9428163" y="2468563"/>
                <a:ext cx="6350" cy="12700"/>
              </a:xfrm>
              <a:custGeom>
                <a:avLst/>
                <a:gdLst>
                  <a:gd name="T0" fmla="*/ 1 w 2"/>
                  <a:gd name="T1" fmla="*/ 3 h 5"/>
                  <a:gd name="T2" fmla="*/ 0 w 2"/>
                  <a:gd name="T3" fmla="*/ 0 h 5"/>
                  <a:gd name="T4" fmla="*/ 0 w 2"/>
                  <a:gd name="T5" fmla="*/ 4 h 5"/>
                  <a:gd name="T6" fmla="*/ 1 w 2"/>
                  <a:gd name="T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5">
                    <a:moveTo>
                      <a:pt x="1" y="3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2" y="5"/>
                      <a:pt x="1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5" name="Freeform 104"/>
              <p:cNvSpPr>
                <a:spLocks/>
              </p:cNvSpPr>
              <p:nvPr/>
            </p:nvSpPr>
            <p:spPr bwMode="auto">
              <a:xfrm>
                <a:off x="9442450" y="2516188"/>
                <a:ext cx="0" cy="14288"/>
              </a:xfrm>
              <a:custGeom>
                <a:avLst/>
                <a:gdLst>
                  <a:gd name="T0" fmla="*/ 9 h 9"/>
                  <a:gd name="T1" fmla="*/ 7 h 9"/>
                  <a:gd name="T2" fmla="*/ 0 h 9"/>
                  <a:gd name="T3" fmla="*/ 9 h 9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9">
                    <a:moveTo>
                      <a:pt x="0" y="9"/>
                    </a:moveTo>
                    <a:lnTo>
                      <a:pt x="0" y="7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6" name="Freeform 105"/>
              <p:cNvSpPr>
                <a:spLocks/>
              </p:cNvSpPr>
              <p:nvPr/>
            </p:nvSpPr>
            <p:spPr bwMode="auto">
              <a:xfrm>
                <a:off x="9428163" y="2586038"/>
                <a:ext cx="6350" cy="11113"/>
              </a:xfrm>
              <a:custGeom>
                <a:avLst/>
                <a:gdLst>
                  <a:gd name="T0" fmla="*/ 4 w 4"/>
                  <a:gd name="T1" fmla="*/ 6 h 7"/>
                  <a:gd name="T2" fmla="*/ 2 w 4"/>
                  <a:gd name="T3" fmla="*/ 0 h 7"/>
                  <a:gd name="T4" fmla="*/ 0 w 4"/>
                  <a:gd name="T5" fmla="*/ 0 h 7"/>
                  <a:gd name="T6" fmla="*/ 2 w 4"/>
                  <a:gd name="T7" fmla="*/ 7 h 7"/>
                  <a:gd name="T8" fmla="*/ 4 w 4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7">
                    <a:moveTo>
                      <a:pt x="4" y="6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7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7" name="Freeform 106"/>
              <p:cNvSpPr>
                <a:spLocks/>
              </p:cNvSpPr>
              <p:nvPr/>
            </p:nvSpPr>
            <p:spPr bwMode="auto">
              <a:xfrm>
                <a:off x="9415463" y="2932113"/>
                <a:ext cx="42862" cy="61913"/>
              </a:xfrm>
              <a:custGeom>
                <a:avLst/>
                <a:gdLst>
                  <a:gd name="T0" fmla="*/ 2 w 16"/>
                  <a:gd name="T1" fmla="*/ 10 h 23"/>
                  <a:gd name="T2" fmla="*/ 2 w 16"/>
                  <a:gd name="T3" fmla="*/ 14 h 23"/>
                  <a:gd name="T4" fmla="*/ 1 w 16"/>
                  <a:gd name="T5" fmla="*/ 13 h 23"/>
                  <a:gd name="T6" fmla="*/ 0 w 16"/>
                  <a:gd name="T7" fmla="*/ 17 h 23"/>
                  <a:gd name="T8" fmla="*/ 3 w 16"/>
                  <a:gd name="T9" fmla="*/ 17 h 23"/>
                  <a:gd name="T10" fmla="*/ 5 w 16"/>
                  <a:gd name="T11" fmla="*/ 16 h 23"/>
                  <a:gd name="T12" fmla="*/ 6 w 16"/>
                  <a:gd name="T13" fmla="*/ 19 h 23"/>
                  <a:gd name="T14" fmla="*/ 6 w 16"/>
                  <a:gd name="T15" fmla="*/ 19 h 23"/>
                  <a:gd name="T16" fmla="*/ 8 w 16"/>
                  <a:gd name="T17" fmla="*/ 21 h 23"/>
                  <a:gd name="T18" fmla="*/ 9 w 16"/>
                  <a:gd name="T19" fmla="*/ 20 h 23"/>
                  <a:gd name="T20" fmla="*/ 10 w 16"/>
                  <a:gd name="T21" fmla="*/ 23 h 23"/>
                  <a:gd name="T22" fmla="*/ 13 w 16"/>
                  <a:gd name="T23" fmla="*/ 22 h 23"/>
                  <a:gd name="T24" fmla="*/ 13 w 16"/>
                  <a:gd name="T25" fmla="*/ 23 h 23"/>
                  <a:gd name="T26" fmla="*/ 13 w 16"/>
                  <a:gd name="T27" fmla="*/ 23 h 23"/>
                  <a:gd name="T28" fmla="*/ 13 w 16"/>
                  <a:gd name="T29" fmla="*/ 22 h 23"/>
                  <a:gd name="T30" fmla="*/ 13 w 16"/>
                  <a:gd name="T31" fmla="*/ 20 h 23"/>
                  <a:gd name="T32" fmla="*/ 13 w 16"/>
                  <a:gd name="T33" fmla="*/ 19 h 23"/>
                  <a:gd name="T34" fmla="*/ 12 w 16"/>
                  <a:gd name="T35" fmla="*/ 16 h 23"/>
                  <a:gd name="T36" fmla="*/ 15 w 16"/>
                  <a:gd name="T37" fmla="*/ 21 h 23"/>
                  <a:gd name="T38" fmla="*/ 13 w 16"/>
                  <a:gd name="T39" fmla="*/ 17 h 23"/>
                  <a:gd name="T40" fmla="*/ 16 w 16"/>
                  <a:gd name="T41" fmla="*/ 20 h 23"/>
                  <a:gd name="T42" fmla="*/ 14 w 16"/>
                  <a:gd name="T43" fmla="*/ 15 h 23"/>
                  <a:gd name="T44" fmla="*/ 12 w 16"/>
                  <a:gd name="T45" fmla="*/ 12 h 23"/>
                  <a:gd name="T46" fmla="*/ 10 w 16"/>
                  <a:gd name="T47" fmla="*/ 10 h 23"/>
                  <a:gd name="T48" fmla="*/ 10 w 16"/>
                  <a:gd name="T49" fmla="*/ 9 h 23"/>
                  <a:gd name="T50" fmla="*/ 12 w 16"/>
                  <a:gd name="T51" fmla="*/ 10 h 23"/>
                  <a:gd name="T52" fmla="*/ 9 w 16"/>
                  <a:gd name="T53" fmla="*/ 8 h 23"/>
                  <a:gd name="T54" fmla="*/ 12 w 16"/>
                  <a:gd name="T55" fmla="*/ 9 h 23"/>
                  <a:gd name="T56" fmla="*/ 14 w 16"/>
                  <a:gd name="T57" fmla="*/ 13 h 23"/>
                  <a:gd name="T58" fmla="*/ 13 w 16"/>
                  <a:gd name="T59" fmla="*/ 7 h 23"/>
                  <a:gd name="T60" fmla="*/ 11 w 16"/>
                  <a:gd name="T61" fmla="*/ 8 h 23"/>
                  <a:gd name="T62" fmla="*/ 9 w 16"/>
                  <a:gd name="T63" fmla="*/ 6 h 23"/>
                  <a:gd name="T64" fmla="*/ 9 w 16"/>
                  <a:gd name="T65" fmla="*/ 6 h 23"/>
                  <a:gd name="T66" fmla="*/ 9 w 16"/>
                  <a:gd name="T67" fmla="*/ 5 h 23"/>
                  <a:gd name="T68" fmla="*/ 9 w 16"/>
                  <a:gd name="T69" fmla="*/ 3 h 23"/>
                  <a:gd name="T70" fmla="*/ 6 w 16"/>
                  <a:gd name="T71" fmla="*/ 2 h 23"/>
                  <a:gd name="T72" fmla="*/ 6 w 16"/>
                  <a:gd name="T73" fmla="*/ 1 h 23"/>
                  <a:gd name="T74" fmla="*/ 6 w 16"/>
                  <a:gd name="T75" fmla="*/ 0 h 23"/>
                  <a:gd name="T76" fmla="*/ 6 w 16"/>
                  <a:gd name="T77" fmla="*/ 1 h 23"/>
                  <a:gd name="T78" fmla="*/ 5 w 16"/>
                  <a:gd name="T79" fmla="*/ 2 h 23"/>
                  <a:gd name="T80" fmla="*/ 5 w 16"/>
                  <a:gd name="T81" fmla="*/ 4 h 23"/>
                  <a:gd name="T82" fmla="*/ 5 w 16"/>
                  <a:gd name="T83" fmla="*/ 5 h 23"/>
                  <a:gd name="T84" fmla="*/ 5 w 16"/>
                  <a:gd name="T85" fmla="*/ 5 h 23"/>
                  <a:gd name="T86" fmla="*/ 4 w 16"/>
                  <a:gd name="T87" fmla="*/ 5 h 23"/>
                  <a:gd name="T88" fmla="*/ 3 w 16"/>
                  <a:gd name="T89" fmla="*/ 5 h 23"/>
                  <a:gd name="T90" fmla="*/ 5 w 16"/>
                  <a:gd name="T91" fmla="*/ 6 h 23"/>
                  <a:gd name="T92" fmla="*/ 6 w 16"/>
                  <a:gd name="T93" fmla="*/ 7 h 23"/>
                  <a:gd name="T94" fmla="*/ 6 w 16"/>
                  <a:gd name="T95" fmla="*/ 7 h 23"/>
                  <a:gd name="T96" fmla="*/ 6 w 16"/>
                  <a:gd name="T97" fmla="*/ 8 h 23"/>
                  <a:gd name="T98" fmla="*/ 4 w 16"/>
                  <a:gd name="T99" fmla="*/ 6 h 23"/>
                  <a:gd name="T100" fmla="*/ 6 w 16"/>
                  <a:gd name="T101" fmla="*/ 8 h 23"/>
                  <a:gd name="T102" fmla="*/ 6 w 16"/>
                  <a:gd name="T103" fmla="*/ 9 h 23"/>
                  <a:gd name="T104" fmla="*/ 5 w 16"/>
                  <a:gd name="T105" fmla="*/ 9 h 23"/>
                  <a:gd name="T106" fmla="*/ 6 w 16"/>
                  <a:gd name="T107" fmla="*/ 10 h 23"/>
                  <a:gd name="T108" fmla="*/ 6 w 16"/>
                  <a:gd name="T109" fmla="*/ 10 h 23"/>
                  <a:gd name="T110" fmla="*/ 4 w 16"/>
                  <a:gd name="T111" fmla="*/ 10 h 23"/>
                  <a:gd name="T112" fmla="*/ 2 w 16"/>
                  <a:gd name="T113" fmla="*/ 9 h 23"/>
                  <a:gd name="T114" fmla="*/ 1 w 16"/>
                  <a:gd name="T115" fmla="*/ 8 h 23"/>
                  <a:gd name="T116" fmla="*/ 2 w 16"/>
                  <a:gd name="T117" fmla="*/ 1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6" h="23">
                    <a:moveTo>
                      <a:pt x="2" y="10"/>
                    </a:moveTo>
                    <a:cubicBezTo>
                      <a:pt x="1" y="13"/>
                      <a:pt x="3" y="11"/>
                      <a:pt x="2" y="14"/>
                    </a:cubicBezTo>
                    <a:cubicBezTo>
                      <a:pt x="2" y="15"/>
                      <a:pt x="1" y="14"/>
                      <a:pt x="1" y="13"/>
                    </a:cubicBezTo>
                    <a:cubicBezTo>
                      <a:pt x="0" y="14"/>
                      <a:pt x="1" y="16"/>
                      <a:pt x="0" y="17"/>
                    </a:cubicBezTo>
                    <a:cubicBezTo>
                      <a:pt x="1" y="19"/>
                      <a:pt x="2" y="18"/>
                      <a:pt x="3" y="17"/>
                    </a:cubicBezTo>
                    <a:cubicBezTo>
                      <a:pt x="4" y="16"/>
                      <a:pt x="4" y="15"/>
                      <a:pt x="5" y="16"/>
                    </a:cubicBezTo>
                    <a:cubicBezTo>
                      <a:pt x="5" y="17"/>
                      <a:pt x="5" y="19"/>
                      <a:pt x="6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7" y="19"/>
                      <a:pt x="7" y="20"/>
                      <a:pt x="8" y="21"/>
                    </a:cubicBezTo>
                    <a:cubicBezTo>
                      <a:pt x="8" y="22"/>
                      <a:pt x="9" y="22"/>
                      <a:pt x="9" y="20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1"/>
                      <a:pt x="12" y="22"/>
                      <a:pt x="13" y="22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2"/>
                      <a:pt x="13" y="22"/>
                    </a:cubicBezTo>
                    <a:cubicBezTo>
                      <a:pt x="13" y="21"/>
                      <a:pt x="13" y="21"/>
                      <a:pt x="13" y="20"/>
                    </a:cubicBezTo>
                    <a:cubicBezTo>
                      <a:pt x="13" y="20"/>
                      <a:pt x="13" y="20"/>
                      <a:pt x="13" y="19"/>
                    </a:cubicBezTo>
                    <a:cubicBezTo>
                      <a:pt x="13" y="19"/>
                      <a:pt x="13" y="19"/>
                      <a:pt x="12" y="16"/>
                    </a:cubicBezTo>
                    <a:cubicBezTo>
                      <a:pt x="12" y="16"/>
                      <a:pt x="15" y="21"/>
                      <a:pt x="15" y="21"/>
                    </a:cubicBezTo>
                    <a:cubicBezTo>
                      <a:pt x="16" y="21"/>
                      <a:pt x="13" y="17"/>
                      <a:pt x="13" y="17"/>
                    </a:cubicBezTo>
                    <a:cubicBezTo>
                      <a:pt x="14" y="17"/>
                      <a:pt x="15" y="18"/>
                      <a:pt x="16" y="20"/>
                    </a:cubicBezTo>
                    <a:cubicBezTo>
                      <a:pt x="16" y="20"/>
                      <a:pt x="15" y="17"/>
                      <a:pt x="14" y="15"/>
                    </a:cubicBezTo>
                    <a:cubicBezTo>
                      <a:pt x="13" y="13"/>
                      <a:pt x="12" y="12"/>
                      <a:pt x="12" y="12"/>
                    </a:cubicBezTo>
                    <a:cubicBezTo>
                      <a:pt x="10" y="10"/>
                      <a:pt x="10" y="11"/>
                      <a:pt x="10" y="10"/>
                    </a:cubicBezTo>
                    <a:cubicBezTo>
                      <a:pt x="8" y="9"/>
                      <a:pt x="9" y="8"/>
                      <a:pt x="10" y="9"/>
                    </a:cubicBezTo>
                    <a:cubicBezTo>
                      <a:pt x="11" y="9"/>
                      <a:pt x="11" y="10"/>
                      <a:pt x="12" y="10"/>
                    </a:cubicBezTo>
                    <a:cubicBezTo>
                      <a:pt x="12" y="10"/>
                      <a:pt x="9" y="7"/>
                      <a:pt x="9" y="8"/>
                    </a:cubicBezTo>
                    <a:cubicBezTo>
                      <a:pt x="10" y="7"/>
                      <a:pt x="11" y="8"/>
                      <a:pt x="12" y="9"/>
                    </a:cubicBezTo>
                    <a:cubicBezTo>
                      <a:pt x="13" y="10"/>
                      <a:pt x="14" y="12"/>
                      <a:pt x="14" y="13"/>
                    </a:cubicBezTo>
                    <a:cubicBezTo>
                      <a:pt x="15" y="10"/>
                      <a:pt x="13" y="9"/>
                      <a:pt x="13" y="7"/>
                    </a:cubicBezTo>
                    <a:cubicBezTo>
                      <a:pt x="12" y="7"/>
                      <a:pt x="12" y="8"/>
                      <a:pt x="11" y="8"/>
                    </a:cubicBezTo>
                    <a:cubicBezTo>
                      <a:pt x="10" y="7"/>
                      <a:pt x="9" y="7"/>
                      <a:pt x="9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5"/>
                      <a:pt x="9" y="6"/>
                      <a:pt x="9" y="5"/>
                    </a:cubicBezTo>
                    <a:cubicBezTo>
                      <a:pt x="9" y="4"/>
                      <a:pt x="9" y="4"/>
                      <a:pt x="9" y="3"/>
                    </a:cubicBezTo>
                    <a:cubicBezTo>
                      <a:pt x="8" y="6"/>
                      <a:pt x="7" y="4"/>
                      <a:pt x="6" y="2"/>
                    </a:cubicBezTo>
                    <a:cubicBezTo>
                      <a:pt x="6" y="2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5" y="1"/>
                      <a:pt x="5" y="2"/>
                    </a:cubicBezTo>
                    <a:cubicBezTo>
                      <a:pt x="5" y="3"/>
                      <a:pt x="5" y="4"/>
                      <a:pt x="5" y="4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3" y="5"/>
                      <a:pt x="3" y="5"/>
                    </a:cubicBezTo>
                    <a:cubicBezTo>
                      <a:pt x="5" y="6"/>
                      <a:pt x="6" y="6"/>
                      <a:pt x="5" y="6"/>
                    </a:cubicBezTo>
                    <a:cubicBezTo>
                      <a:pt x="5" y="6"/>
                      <a:pt x="5" y="6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7"/>
                      <a:pt x="5" y="7"/>
                      <a:pt x="4" y="6"/>
                    </a:cubicBezTo>
                    <a:cubicBezTo>
                      <a:pt x="5" y="7"/>
                      <a:pt x="5" y="7"/>
                      <a:pt x="6" y="8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5" y="9"/>
                    </a:cubicBezTo>
                    <a:cubicBezTo>
                      <a:pt x="6" y="9"/>
                      <a:pt x="6" y="9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5" y="10"/>
                      <a:pt x="4" y="10"/>
                    </a:cubicBezTo>
                    <a:cubicBezTo>
                      <a:pt x="4" y="9"/>
                      <a:pt x="3" y="9"/>
                      <a:pt x="2" y="9"/>
                    </a:cubicBezTo>
                    <a:cubicBezTo>
                      <a:pt x="2" y="8"/>
                      <a:pt x="1" y="8"/>
                      <a:pt x="1" y="8"/>
                    </a:cubicBezTo>
                    <a:cubicBezTo>
                      <a:pt x="2" y="9"/>
                      <a:pt x="2" y="10"/>
                      <a:pt x="2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8" name="Freeform 107"/>
              <p:cNvSpPr>
                <a:spLocks/>
              </p:cNvSpPr>
              <p:nvPr/>
            </p:nvSpPr>
            <p:spPr bwMode="auto">
              <a:xfrm>
                <a:off x="9415463" y="2951163"/>
                <a:ext cx="1587" cy="3175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9" name="Freeform 108"/>
              <p:cNvSpPr>
                <a:spLocks/>
              </p:cNvSpPr>
              <p:nvPr/>
            </p:nvSpPr>
            <p:spPr bwMode="auto">
              <a:xfrm>
                <a:off x="9431338" y="2894013"/>
                <a:ext cx="4762" cy="26988"/>
              </a:xfrm>
              <a:custGeom>
                <a:avLst/>
                <a:gdLst>
                  <a:gd name="T0" fmla="*/ 2 w 2"/>
                  <a:gd name="T1" fmla="*/ 2 h 10"/>
                  <a:gd name="T2" fmla="*/ 0 w 2"/>
                  <a:gd name="T3" fmla="*/ 0 h 10"/>
                  <a:gd name="T4" fmla="*/ 0 w 2"/>
                  <a:gd name="T5" fmla="*/ 9 h 10"/>
                  <a:gd name="T6" fmla="*/ 2 w 2"/>
                  <a:gd name="T7" fmla="*/ 10 h 10"/>
                  <a:gd name="T8" fmla="*/ 2 w 2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0">
                    <a:moveTo>
                      <a:pt x="2" y="2"/>
                    </a:moveTo>
                    <a:cubicBezTo>
                      <a:pt x="1" y="5"/>
                      <a:pt x="1" y="0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9"/>
                      <a:pt x="2" y="10"/>
                      <a:pt x="2" y="10"/>
                    </a:cubicBezTo>
                    <a:lnTo>
                      <a:pt x="2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0" name="Freeform 109"/>
              <p:cNvSpPr>
                <a:spLocks/>
              </p:cNvSpPr>
              <p:nvPr/>
            </p:nvSpPr>
            <p:spPr bwMode="auto">
              <a:xfrm>
                <a:off x="9424988" y="2917825"/>
                <a:ext cx="6350" cy="14288"/>
              </a:xfrm>
              <a:custGeom>
                <a:avLst/>
                <a:gdLst>
                  <a:gd name="T0" fmla="*/ 0 w 2"/>
                  <a:gd name="T1" fmla="*/ 3 h 5"/>
                  <a:gd name="T2" fmla="*/ 2 w 2"/>
                  <a:gd name="T3" fmla="*/ 5 h 5"/>
                  <a:gd name="T4" fmla="*/ 2 w 2"/>
                  <a:gd name="T5" fmla="*/ 0 h 5"/>
                  <a:gd name="T6" fmla="*/ 0 w 2"/>
                  <a:gd name="T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5">
                    <a:moveTo>
                      <a:pt x="0" y="3"/>
                    </a:moveTo>
                    <a:cubicBezTo>
                      <a:pt x="1" y="3"/>
                      <a:pt x="1" y="4"/>
                      <a:pt x="2" y="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1" name="Freeform 110"/>
              <p:cNvSpPr>
                <a:spLocks/>
              </p:cNvSpPr>
              <p:nvPr/>
            </p:nvSpPr>
            <p:spPr bwMode="auto">
              <a:xfrm>
                <a:off x="9328150" y="2927350"/>
                <a:ext cx="3175" cy="1588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1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2" name="Freeform 111"/>
              <p:cNvSpPr>
                <a:spLocks/>
              </p:cNvSpPr>
              <p:nvPr/>
            </p:nvSpPr>
            <p:spPr bwMode="auto">
              <a:xfrm>
                <a:off x="9277350" y="2878138"/>
                <a:ext cx="139700" cy="92075"/>
              </a:xfrm>
              <a:custGeom>
                <a:avLst/>
                <a:gdLst>
                  <a:gd name="T0" fmla="*/ 17 w 52"/>
                  <a:gd name="T1" fmla="*/ 14 h 34"/>
                  <a:gd name="T2" fmla="*/ 16 w 52"/>
                  <a:gd name="T3" fmla="*/ 15 h 34"/>
                  <a:gd name="T4" fmla="*/ 21 w 52"/>
                  <a:gd name="T5" fmla="*/ 15 h 34"/>
                  <a:gd name="T6" fmla="*/ 18 w 52"/>
                  <a:gd name="T7" fmla="*/ 13 h 34"/>
                  <a:gd name="T8" fmla="*/ 27 w 52"/>
                  <a:gd name="T9" fmla="*/ 17 h 34"/>
                  <a:gd name="T10" fmla="*/ 34 w 52"/>
                  <a:gd name="T11" fmla="*/ 22 h 34"/>
                  <a:gd name="T12" fmla="*/ 28 w 52"/>
                  <a:gd name="T13" fmla="*/ 21 h 34"/>
                  <a:gd name="T14" fmla="*/ 21 w 52"/>
                  <a:gd name="T15" fmla="*/ 17 h 34"/>
                  <a:gd name="T16" fmla="*/ 20 w 52"/>
                  <a:gd name="T17" fmla="*/ 19 h 34"/>
                  <a:gd name="T18" fmla="*/ 35 w 52"/>
                  <a:gd name="T19" fmla="*/ 28 h 34"/>
                  <a:gd name="T20" fmla="*/ 43 w 52"/>
                  <a:gd name="T21" fmla="*/ 32 h 34"/>
                  <a:gd name="T22" fmla="*/ 47 w 52"/>
                  <a:gd name="T23" fmla="*/ 33 h 34"/>
                  <a:gd name="T24" fmla="*/ 49 w 52"/>
                  <a:gd name="T25" fmla="*/ 34 h 34"/>
                  <a:gd name="T26" fmla="*/ 50 w 52"/>
                  <a:gd name="T27" fmla="*/ 34 h 34"/>
                  <a:gd name="T28" fmla="*/ 49 w 52"/>
                  <a:gd name="T29" fmla="*/ 33 h 34"/>
                  <a:gd name="T30" fmla="*/ 49 w 52"/>
                  <a:gd name="T31" fmla="*/ 32 h 34"/>
                  <a:gd name="T32" fmla="*/ 50 w 52"/>
                  <a:gd name="T33" fmla="*/ 32 h 34"/>
                  <a:gd name="T34" fmla="*/ 50 w 52"/>
                  <a:gd name="T35" fmla="*/ 32 h 34"/>
                  <a:gd name="T36" fmla="*/ 52 w 52"/>
                  <a:gd name="T37" fmla="*/ 30 h 34"/>
                  <a:gd name="T38" fmla="*/ 51 w 52"/>
                  <a:gd name="T39" fmla="*/ 30 h 34"/>
                  <a:gd name="T40" fmla="*/ 51 w 52"/>
                  <a:gd name="T41" fmla="*/ 29 h 34"/>
                  <a:gd name="T42" fmla="*/ 51 w 52"/>
                  <a:gd name="T43" fmla="*/ 29 h 34"/>
                  <a:gd name="T44" fmla="*/ 49 w 52"/>
                  <a:gd name="T45" fmla="*/ 28 h 34"/>
                  <a:gd name="T46" fmla="*/ 47 w 52"/>
                  <a:gd name="T47" fmla="*/ 27 h 34"/>
                  <a:gd name="T48" fmla="*/ 47 w 52"/>
                  <a:gd name="T49" fmla="*/ 31 h 34"/>
                  <a:gd name="T50" fmla="*/ 41 w 52"/>
                  <a:gd name="T51" fmla="*/ 23 h 34"/>
                  <a:gd name="T52" fmla="*/ 32 w 52"/>
                  <a:gd name="T53" fmla="*/ 19 h 34"/>
                  <a:gd name="T54" fmla="*/ 33 w 52"/>
                  <a:gd name="T55" fmla="*/ 19 h 34"/>
                  <a:gd name="T56" fmla="*/ 32 w 52"/>
                  <a:gd name="T57" fmla="*/ 18 h 34"/>
                  <a:gd name="T58" fmla="*/ 27 w 52"/>
                  <a:gd name="T59" fmla="*/ 16 h 34"/>
                  <a:gd name="T60" fmla="*/ 18 w 52"/>
                  <a:gd name="T61" fmla="*/ 10 h 34"/>
                  <a:gd name="T62" fmla="*/ 10 w 52"/>
                  <a:gd name="T63" fmla="*/ 5 h 34"/>
                  <a:gd name="T64" fmla="*/ 6 w 52"/>
                  <a:gd name="T65" fmla="*/ 2 h 34"/>
                  <a:gd name="T66" fmla="*/ 2 w 52"/>
                  <a:gd name="T67" fmla="*/ 5 h 34"/>
                  <a:gd name="T68" fmla="*/ 10 w 52"/>
                  <a:gd name="T69" fmla="*/ 12 h 34"/>
                  <a:gd name="T70" fmla="*/ 17 w 52"/>
                  <a:gd name="T71" fmla="*/ 1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2" h="34">
                    <a:moveTo>
                      <a:pt x="17" y="14"/>
                    </a:moveTo>
                    <a:cubicBezTo>
                      <a:pt x="16" y="14"/>
                      <a:pt x="15" y="14"/>
                      <a:pt x="16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3"/>
                      <a:pt x="24" y="15"/>
                      <a:pt x="27" y="17"/>
                    </a:cubicBezTo>
                    <a:cubicBezTo>
                      <a:pt x="31" y="19"/>
                      <a:pt x="34" y="21"/>
                      <a:pt x="34" y="22"/>
                    </a:cubicBezTo>
                    <a:cubicBezTo>
                      <a:pt x="31" y="21"/>
                      <a:pt x="30" y="21"/>
                      <a:pt x="28" y="21"/>
                    </a:cubicBezTo>
                    <a:cubicBezTo>
                      <a:pt x="27" y="21"/>
                      <a:pt x="25" y="20"/>
                      <a:pt x="21" y="17"/>
                    </a:cubicBezTo>
                    <a:cubicBezTo>
                      <a:pt x="21" y="18"/>
                      <a:pt x="22" y="20"/>
                      <a:pt x="20" y="19"/>
                    </a:cubicBezTo>
                    <a:cubicBezTo>
                      <a:pt x="25" y="22"/>
                      <a:pt x="30" y="25"/>
                      <a:pt x="35" y="28"/>
                    </a:cubicBezTo>
                    <a:cubicBezTo>
                      <a:pt x="38" y="29"/>
                      <a:pt x="40" y="30"/>
                      <a:pt x="43" y="32"/>
                    </a:cubicBezTo>
                    <a:cubicBezTo>
                      <a:pt x="44" y="32"/>
                      <a:pt x="45" y="33"/>
                      <a:pt x="47" y="33"/>
                    </a:cubicBezTo>
                    <a:cubicBezTo>
                      <a:pt x="48" y="34"/>
                      <a:pt x="48" y="34"/>
                      <a:pt x="49" y="34"/>
                    </a:cubicBezTo>
                    <a:cubicBezTo>
                      <a:pt x="49" y="34"/>
                      <a:pt x="49" y="34"/>
                      <a:pt x="50" y="34"/>
                    </a:cubicBezTo>
                    <a:cubicBezTo>
                      <a:pt x="49" y="34"/>
                      <a:pt x="49" y="33"/>
                      <a:pt x="49" y="33"/>
                    </a:cubicBezTo>
                    <a:cubicBezTo>
                      <a:pt x="49" y="33"/>
                      <a:pt x="49" y="32"/>
                      <a:pt x="49" y="32"/>
                    </a:cubicBezTo>
                    <a:cubicBezTo>
                      <a:pt x="49" y="32"/>
                      <a:pt x="50" y="32"/>
                      <a:pt x="50" y="32"/>
                    </a:cubicBezTo>
                    <a:cubicBezTo>
                      <a:pt x="50" y="32"/>
                      <a:pt x="50" y="32"/>
                      <a:pt x="50" y="32"/>
                    </a:cubicBezTo>
                    <a:cubicBezTo>
                      <a:pt x="51" y="32"/>
                      <a:pt x="52" y="31"/>
                      <a:pt x="52" y="30"/>
                    </a:cubicBezTo>
                    <a:cubicBezTo>
                      <a:pt x="52" y="30"/>
                      <a:pt x="51" y="30"/>
                      <a:pt x="51" y="30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51" y="29"/>
                      <a:pt x="50" y="29"/>
                      <a:pt x="49" y="28"/>
                    </a:cubicBezTo>
                    <a:cubicBezTo>
                      <a:pt x="48" y="28"/>
                      <a:pt x="47" y="27"/>
                      <a:pt x="47" y="27"/>
                    </a:cubicBezTo>
                    <a:cubicBezTo>
                      <a:pt x="47" y="29"/>
                      <a:pt x="48" y="29"/>
                      <a:pt x="47" y="31"/>
                    </a:cubicBezTo>
                    <a:cubicBezTo>
                      <a:pt x="40" y="26"/>
                      <a:pt x="45" y="28"/>
                      <a:pt x="41" y="23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3" y="19"/>
                      <a:pt x="33" y="19"/>
                      <a:pt x="33" y="19"/>
                    </a:cubicBezTo>
                    <a:cubicBezTo>
                      <a:pt x="33" y="18"/>
                      <a:pt x="32" y="18"/>
                      <a:pt x="32" y="18"/>
                    </a:cubicBezTo>
                    <a:cubicBezTo>
                      <a:pt x="32" y="18"/>
                      <a:pt x="30" y="17"/>
                      <a:pt x="27" y="16"/>
                    </a:cubicBezTo>
                    <a:cubicBezTo>
                      <a:pt x="25" y="14"/>
                      <a:pt x="22" y="12"/>
                      <a:pt x="18" y="10"/>
                    </a:cubicBezTo>
                    <a:cubicBezTo>
                      <a:pt x="15" y="8"/>
                      <a:pt x="12" y="6"/>
                      <a:pt x="10" y="5"/>
                    </a:cubicBezTo>
                    <a:cubicBezTo>
                      <a:pt x="7" y="3"/>
                      <a:pt x="6" y="2"/>
                      <a:pt x="6" y="2"/>
                    </a:cubicBezTo>
                    <a:cubicBezTo>
                      <a:pt x="0" y="0"/>
                      <a:pt x="7" y="6"/>
                      <a:pt x="2" y="5"/>
                    </a:cubicBezTo>
                    <a:cubicBezTo>
                      <a:pt x="5" y="7"/>
                      <a:pt x="8" y="10"/>
                      <a:pt x="10" y="12"/>
                    </a:cubicBezTo>
                    <a:cubicBezTo>
                      <a:pt x="13" y="14"/>
                      <a:pt x="16" y="15"/>
                      <a:pt x="17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3" name="Freeform 112"/>
              <p:cNvSpPr>
                <a:spLocks/>
              </p:cNvSpPr>
              <p:nvPr/>
            </p:nvSpPr>
            <p:spPr bwMode="auto">
              <a:xfrm>
                <a:off x="9166225" y="2789238"/>
                <a:ext cx="3175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4" name="Freeform 113"/>
              <p:cNvSpPr>
                <a:spLocks/>
              </p:cNvSpPr>
              <p:nvPr/>
            </p:nvSpPr>
            <p:spPr bwMode="auto">
              <a:xfrm>
                <a:off x="9169400" y="2786063"/>
                <a:ext cx="19050" cy="15875"/>
              </a:xfrm>
              <a:custGeom>
                <a:avLst/>
                <a:gdLst>
                  <a:gd name="T0" fmla="*/ 2 w 7"/>
                  <a:gd name="T1" fmla="*/ 0 h 6"/>
                  <a:gd name="T2" fmla="*/ 0 w 7"/>
                  <a:gd name="T3" fmla="*/ 1 h 6"/>
                  <a:gd name="T4" fmla="*/ 3 w 7"/>
                  <a:gd name="T5" fmla="*/ 4 h 6"/>
                  <a:gd name="T6" fmla="*/ 2 w 7"/>
                  <a:gd name="T7" fmla="*/ 4 h 6"/>
                  <a:gd name="T8" fmla="*/ 7 w 7"/>
                  <a:gd name="T9" fmla="*/ 6 h 6"/>
                  <a:gd name="T10" fmla="*/ 2 w 7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6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3" y="3"/>
                      <a:pt x="3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7" y="6"/>
                      <a:pt x="7" y="6"/>
                      <a:pt x="7" y="6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5" name="Freeform 114"/>
              <p:cNvSpPr>
                <a:spLocks/>
              </p:cNvSpPr>
              <p:nvPr/>
            </p:nvSpPr>
            <p:spPr bwMode="auto">
              <a:xfrm>
                <a:off x="9180513" y="2805113"/>
                <a:ext cx="23812" cy="15875"/>
              </a:xfrm>
              <a:custGeom>
                <a:avLst/>
                <a:gdLst>
                  <a:gd name="T0" fmla="*/ 5 w 9"/>
                  <a:gd name="T1" fmla="*/ 4 h 6"/>
                  <a:gd name="T2" fmla="*/ 1 w 9"/>
                  <a:gd name="T3" fmla="*/ 1 h 6"/>
                  <a:gd name="T4" fmla="*/ 5 w 9"/>
                  <a:gd name="T5" fmla="*/ 6 h 6"/>
                  <a:gd name="T6" fmla="*/ 9 w 9"/>
                  <a:gd name="T7" fmla="*/ 3 h 6"/>
                  <a:gd name="T8" fmla="*/ 5 w 9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6">
                    <a:moveTo>
                      <a:pt x="5" y="4"/>
                    </a:moveTo>
                    <a:cubicBezTo>
                      <a:pt x="1" y="2"/>
                      <a:pt x="5" y="1"/>
                      <a:pt x="1" y="1"/>
                    </a:cubicBezTo>
                    <a:cubicBezTo>
                      <a:pt x="0" y="2"/>
                      <a:pt x="4" y="5"/>
                      <a:pt x="5" y="6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5" y="0"/>
                      <a:pt x="4" y="2"/>
                      <a:pt x="5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6" name="Freeform 115"/>
              <p:cNvSpPr>
                <a:spLocks/>
              </p:cNvSpPr>
              <p:nvPr/>
            </p:nvSpPr>
            <p:spPr bwMode="auto">
              <a:xfrm>
                <a:off x="9261475" y="2873375"/>
                <a:ext cx="7937" cy="4763"/>
              </a:xfrm>
              <a:custGeom>
                <a:avLst/>
                <a:gdLst>
                  <a:gd name="T0" fmla="*/ 0 w 5"/>
                  <a:gd name="T1" fmla="*/ 0 h 3"/>
                  <a:gd name="T2" fmla="*/ 5 w 5"/>
                  <a:gd name="T3" fmla="*/ 3 h 3"/>
                  <a:gd name="T4" fmla="*/ 3 w 5"/>
                  <a:gd name="T5" fmla="*/ 0 h 3"/>
                  <a:gd name="T6" fmla="*/ 0 w 5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0" y="0"/>
                    </a:moveTo>
                    <a:lnTo>
                      <a:pt x="5" y="3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7" name="Freeform 116"/>
              <p:cNvSpPr>
                <a:spLocks/>
              </p:cNvSpPr>
              <p:nvPr/>
            </p:nvSpPr>
            <p:spPr bwMode="auto">
              <a:xfrm>
                <a:off x="9255125" y="2867025"/>
                <a:ext cx="6350" cy="6350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0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8" name="Freeform 117"/>
              <p:cNvSpPr>
                <a:spLocks/>
              </p:cNvSpPr>
              <p:nvPr/>
            </p:nvSpPr>
            <p:spPr bwMode="auto">
              <a:xfrm>
                <a:off x="9234488" y="2843213"/>
                <a:ext cx="7937" cy="7938"/>
              </a:xfrm>
              <a:custGeom>
                <a:avLst/>
                <a:gdLst>
                  <a:gd name="T0" fmla="*/ 1 w 3"/>
                  <a:gd name="T1" fmla="*/ 2 h 3"/>
                  <a:gd name="T2" fmla="*/ 3 w 3"/>
                  <a:gd name="T3" fmla="*/ 3 h 3"/>
                  <a:gd name="T4" fmla="*/ 0 w 3"/>
                  <a:gd name="T5" fmla="*/ 0 h 3"/>
                  <a:gd name="T6" fmla="*/ 1 w 3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cubicBezTo>
                      <a:pt x="2" y="2"/>
                      <a:pt x="3" y="3"/>
                      <a:pt x="3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0" y="0"/>
                      <a:pt x="0" y="1"/>
                      <a:pt x="1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9" name="Freeform 118"/>
              <p:cNvSpPr>
                <a:spLocks/>
              </p:cNvSpPr>
              <p:nvPr/>
            </p:nvSpPr>
            <p:spPr bwMode="auto">
              <a:xfrm>
                <a:off x="9242425" y="2851150"/>
                <a:ext cx="4762" cy="7938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3 h 3"/>
                  <a:gd name="T4" fmla="*/ 0 w 2"/>
                  <a:gd name="T5" fmla="*/ 0 h 3"/>
                  <a:gd name="T6" fmla="*/ 2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3"/>
                      <a:pt x="2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0" name="Freeform 119"/>
              <p:cNvSpPr>
                <a:spLocks/>
              </p:cNvSpPr>
              <p:nvPr/>
            </p:nvSpPr>
            <p:spPr bwMode="auto">
              <a:xfrm>
                <a:off x="9247188" y="2851150"/>
                <a:ext cx="14287" cy="15875"/>
              </a:xfrm>
              <a:custGeom>
                <a:avLst/>
                <a:gdLst>
                  <a:gd name="T0" fmla="*/ 1 w 5"/>
                  <a:gd name="T1" fmla="*/ 0 h 6"/>
                  <a:gd name="T2" fmla="*/ 0 w 5"/>
                  <a:gd name="T3" fmla="*/ 3 h 6"/>
                  <a:gd name="T4" fmla="*/ 3 w 5"/>
                  <a:gd name="T5" fmla="*/ 6 h 6"/>
                  <a:gd name="T6" fmla="*/ 1 w 5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6">
                    <a:moveTo>
                      <a:pt x="1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4" y="4"/>
                      <a:pt x="5" y="3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1" name="Freeform 120"/>
              <p:cNvSpPr>
                <a:spLocks/>
              </p:cNvSpPr>
              <p:nvPr/>
            </p:nvSpPr>
            <p:spPr bwMode="auto">
              <a:xfrm>
                <a:off x="9212263" y="2820988"/>
                <a:ext cx="7937" cy="6350"/>
              </a:xfrm>
              <a:custGeom>
                <a:avLst/>
                <a:gdLst>
                  <a:gd name="T0" fmla="*/ 0 w 3"/>
                  <a:gd name="T1" fmla="*/ 0 h 2"/>
                  <a:gd name="T2" fmla="*/ 2 w 3"/>
                  <a:gd name="T3" fmla="*/ 2 h 2"/>
                  <a:gd name="T4" fmla="*/ 0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0" y="0"/>
                      <a:pt x="1" y="2"/>
                      <a:pt x="2" y="2"/>
                    </a:cubicBezTo>
                    <a:cubicBezTo>
                      <a:pt x="3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2" name="Freeform 121"/>
              <p:cNvSpPr>
                <a:spLocks/>
              </p:cNvSpPr>
              <p:nvPr/>
            </p:nvSpPr>
            <p:spPr bwMode="auto">
              <a:xfrm>
                <a:off x="9085263" y="2643188"/>
                <a:ext cx="0" cy="6350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3" name="Freeform 122"/>
              <p:cNvSpPr>
                <a:spLocks/>
              </p:cNvSpPr>
              <p:nvPr/>
            </p:nvSpPr>
            <p:spPr bwMode="auto">
              <a:xfrm>
                <a:off x="9463088" y="5502275"/>
                <a:ext cx="287337" cy="234950"/>
              </a:xfrm>
              <a:custGeom>
                <a:avLst/>
                <a:gdLst>
                  <a:gd name="T0" fmla="*/ 103 w 106"/>
                  <a:gd name="T1" fmla="*/ 31 h 87"/>
                  <a:gd name="T2" fmla="*/ 103 w 106"/>
                  <a:gd name="T3" fmla="*/ 34 h 87"/>
                  <a:gd name="T4" fmla="*/ 104 w 106"/>
                  <a:gd name="T5" fmla="*/ 39 h 87"/>
                  <a:gd name="T6" fmla="*/ 104 w 106"/>
                  <a:gd name="T7" fmla="*/ 51 h 87"/>
                  <a:gd name="T8" fmla="*/ 100 w 106"/>
                  <a:gd name="T9" fmla="*/ 10 h 87"/>
                  <a:gd name="T10" fmla="*/ 101 w 106"/>
                  <a:gd name="T11" fmla="*/ 40 h 87"/>
                  <a:gd name="T12" fmla="*/ 102 w 106"/>
                  <a:gd name="T13" fmla="*/ 67 h 87"/>
                  <a:gd name="T14" fmla="*/ 102 w 106"/>
                  <a:gd name="T15" fmla="*/ 77 h 87"/>
                  <a:gd name="T16" fmla="*/ 65 w 106"/>
                  <a:gd name="T17" fmla="*/ 76 h 87"/>
                  <a:gd name="T18" fmla="*/ 58 w 106"/>
                  <a:gd name="T19" fmla="*/ 76 h 87"/>
                  <a:gd name="T20" fmla="*/ 53 w 106"/>
                  <a:gd name="T21" fmla="*/ 76 h 87"/>
                  <a:gd name="T22" fmla="*/ 43 w 106"/>
                  <a:gd name="T23" fmla="*/ 75 h 87"/>
                  <a:gd name="T24" fmla="*/ 18 w 106"/>
                  <a:gd name="T25" fmla="*/ 77 h 87"/>
                  <a:gd name="T26" fmla="*/ 27 w 106"/>
                  <a:gd name="T27" fmla="*/ 77 h 87"/>
                  <a:gd name="T28" fmla="*/ 27 w 106"/>
                  <a:gd name="T29" fmla="*/ 79 h 87"/>
                  <a:gd name="T30" fmla="*/ 27 w 106"/>
                  <a:gd name="T31" fmla="*/ 81 h 87"/>
                  <a:gd name="T32" fmla="*/ 44 w 106"/>
                  <a:gd name="T33" fmla="*/ 80 h 87"/>
                  <a:gd name="T34" fmla="*/ 58 w 106"/>
                  <a:gd name="T35" fmla="*/ 80 h 87"/>
                  <a:gd name="T36" fmla="*/ 53 w 106"/>
                  <a:gd name="T37" fmla="*/ 81 h 87"/>
                  <a:gd name="T38" fmla="*/ 51 w 106"/>
                  <a:gd name="T39" fmla="*/ 81 h 87"/>
                  <a:gd name="T40" fmla="*/ 47 w 106"/>
                  <a:gd name="T41" fmla="*/ 81 h 87"/>
                  <a:gd name="T42" fmla="*/ 32 w 106"/>
                  <a:gd name="T43" fmla="*/ 82 h 87"/>
                  <a:gd name="T44" fmla="*/ 2 w 106"/>
                  <a:gd name="T45" fmla="*/ 83 h 87"/>
                  <a:gd name="T46" fmla="*/ 1 w 106"/>
                  <a:gd name="T47" fmla="*/ 83 h 87"/>
                  <a:gd name="T48" fmla="*/ 0 w 106"/>
                  <a:gd name="T49" fmla="*/ 84 h 87"/>
                  <a:gd name="T50" fmla="*/ 22 w 106"/>
                  <a:gd name="T51" fmla="*/ 86 h 87"/>
                  <a:gd name="T52" fmla="*/ 36 w 106"/>
                  <a:gd name="T53" fmla="*/ 86 h 87"/>
                  <a:gd name="T54" fmla="*/ 52 w 106"/>
                  <a:gd name="T55" fmla="*/ 86 h 87"/>
                  <a:gd name="T56" fmla="*/ 78 w 106"/>
                  <a:gd name="T57" fmla="*/ 86 h 87"/>
                  <a:gd name="T58" fmla="*/ 103 w 106"/>
                  <a:gd name="T59" fmla="*/ 87 h 87"/>
                  <a:gd name="T60" fmla="*/ 95 w 106"/>
                  <a:gd name="T61" fmla="*/ 85 h 87"/>
                  <a:gd name="T62" fmla="*/ 92 w 106"/>
                  <a:gd name="T63" fmla="*/ 84 h 87"/>
                  <a:gd name="T64" fmla="*/ 66 w 106"/>
                  <a:gd name="T65" fmla="*/ 83 h 87"/>
                  <a:gd name="T66" fmla="*/ 95 w 106"/>
                  <a:gd name="T67" fmla="*/ 80 h 87"/>
                  <a:gd name="T68" fmla="*/ 105 w 106"/>
                  <a:gd name="T69" fmla="*/ 80 h 87"/>
                  <a:gd name="T70" fmla="*/ 106 w 106"/>
                  <a:gd name="T71" fmla="*/ 42 h 87"/>
                  <a:gd name="T72" fmla="*/ 103 w 106"/>
                  <a:gd name="T73" fmla="*/ 31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6" h="87">
                    <a:moveTo>
                      <a:pt x="103" y="31"/>
                    </a:moveTo>
                    <a:cubicBezTo>
                      <a:pt x="103" y="32"/>
                      <a:pt x="103" y="33"/>
                      <a:pt x="103" y="34"/>
                    </a:cubicBezTo>
                    <a:cubicBezTo>
                      <a:pt x="104" y="36"/>
                      <a:pt x="104" y="37"/>
                      <a:pt x="104" y="39"/>
                    </a:cubicBezTo>
                    <a:cubicBezTo>
                      <a:pt x="104" y="43"/>
                      <a:pt x="104" y="47"/>
                      <a:pt x="104" y="51"/>
                    </a:cubicBezTo>
                    <a:cubicBezTo>
                      <a:pt x="101" y="41"/>
                      <a:pt x="103" y="0"/>
                      <a:pt x="100" y="10"/>
                    </a:cubicBezTo>
                    <a:cubicBezTo>
                      <a:pt x="101" y="24"/>
                      <a:pt x="101" y="33"/>
                      <a:pt x="101" y="40"/>
                    </a:cubicBezTo>
                    <a:cubicBezTo>
                      <a:pt x="101" y="48"/>
                      <a:pt x="101" y="55"/>
                      <a:pt x="102" y="67"/>
                    </a:cubicBezTo>
                    <a:cubicBezTo>
                      <a:pt x="102" y="70"/>
                      <a:pt x="102" y="74"/>
                      <a:pt x="102" y="77"/>
                    </a:cubicBezTo>
                    <a:cubicBezTo>
                      <a:pt x="88" y="77"/>
                      <a:pt x="76" y="77"/>
                      <a:pt x="65" y="76"/>
                    </a:cubicBezTo>
                    <a:cubicBezTo>
                      <a:pt x="63" y="76"/>
                      <a:pt x="61" y="76"/>
                      <a:pt x="58" y="76"/>
                    </a:cubicBezTo>
                    <a:cubicBezTo>
                      <a:pt x="57" y="76"/>
                      <a:pt x="55" y="76"/>
                      <a:pt x="53" y="76"/>
                    </a:cubicBezTo>
                    <a:cubicBezTo>
                      <a:pt x="49" y="76"/>
                      <a:pt x="46" y="76"/>
                      <a:pt x="43" y="75"/>
                    </a:cubicBezTo>
                    <a:cubicBezTo>
                      <a:pt x="33" y="76"/>
                      <a:pt x="31" y="77"/>
                      <a:pt x="18" y="77"/>
                    </a:cubicBezTo>
                    <a:cubicBezTo>
                      <a:pt x="21" y="77"/>
                      <a:pt x="24" y="77"/>
                      <a:pt x="27" y="77"/>
                    </a:cubicBezTo>
                    <a:cubicBezTo>
                      <a:pt x="27" y="77"/>
                      <a:pt x="27" y="78"/>
                      <a:pt x="27" y="79"/>
                    </a:cubicBezTo>
                    <a:cubicBezTo>
                      <a:pt x="27" y="80"/>
                      <a:pt x="27" y="81"/>
                      <a:pt x="27" y="81"/>
                    </a:cubicBezTo>
                    <a:cubicBezTo>
                      <a:pt x="32" y="80"/>
                      <a:pt x="38" y="80"/>
                      <a:pt x="44" y="80"/>
                    </a:cubicBezTo>
                    <a:cubicBezTo>
                      <a:pt x="48" y="80"/>
                      <a:pt x="53" y="80"/>
                      <a:pt x="58" y="80"/>
                    </a:cubicBezTo>
                    <a:cubicBezTo>
                      <a:pt x="53" y="81"/>
                      <a:pt x="53" y="81"/>
                      <a:pt x="53" y="81"/>
                    </a:cubicBezTo>
                    <a:cubicBezTo>
                      <a:pt x="51" y="81"/>
                      <a:pt x="51" y="81"/>
                      <a:pt x="51" y="81"/>
                    </a:cubicBezTo>
                    <a:cubicBezTo>
                      <a:pt x="47" y="81"/>
                      <a:pt x="47" y="81"/>
                      <a:pt x="47" y="81"/>
                    </a:cubicBezTo>
                    <a:cubicBezTo>
                      <a:pt x="32" y="82"/>
                      <a:pt x="32" y="82"/>
                      <a:pt x="32" y="82"/>
                    </a:cubicBezTo>
                    <a:cubicBezTo>
                      <a:pt x="22" y="83"/>
                      <a:pt x="11" y="84"/>
                      <a:pt x="2" y="83"/>
                    </a:cubicBezTo>
                    <a:cubicBezTo>
                      <a:pt x="1" y="83"/>
                      <a:pt x="1" y="83"/>
                      <a:pt x="1" y="83"/>
                    </a:cubicBezTo>
                    <a:cubicBezTo>
                      <a:pt x="1" y="83"/>
                      <a:pt x="1" y="84"/>
                      <a:pt x="0" y="84"/>
                    </a:cubicBezTo>
                    <a:cubicBezTo>
                      <a:pt x="5" y="85"/>
                      <a:pt x="13" y="86"/>
                      <a:pt x="22" y="86"/>
                    </a:cubicBezTo>
                    <a:cubicBezTo>
                      <a:pt x="26" y="86"/>
                      <a:pt x="31" y="86"/>
                      <a:pt x="36" y="86"/>
                    </a:cubicBezTo>
                    <a:cubicBezTo>
                      <a:pt x="41" y="86"/>
                      <a:pt x="46" y="86"/>
                      <a:pt x="52" y="86"/>
                    </a:cubicBezTo>
                    <a:cubicBezTo>
                      <a:pt x="61" y="86"/>
                      <a:pt x="70" y="86"/>
                      <a:pt x="78" y="86"/>
                    </a:cubicBezTo>
                    <a:cubicBezTo>
                      <a:pt x="88" y="86"/>
                      <a:pt x="97" y="87"/>
                      <a:pt x="103" y="87"/>
                    </a:cubicBezTo>
                    <a:cubicBezTo>
                      <a:pt x="86" y="85"/>
                      <a:pt x="93" y="85"/>
                      <a:pt x="95" y="85"/>
                    </a:cubicBezTo>
                    <a:cubicBezTo>
                      <a:pt x="96" y="85"/>
                      <a:pt x="96" y="85"/>
                      <a:pt x="92" y="84"/>
                    </a:cubicBezTo>
                    <a:cubicBezTo>
                      <a:pt x="88" y="84"/>
                      <a:pt x="80" y="84"/>
                      <a:pt x="66" y="83"/>
                    </a:cubicBezTo>
                    <a:cubicBezTo>
                      <a:pt x="95" y="80"/>
                      <a:pt x="95" y="80"/>
                      <a:pt x="95" y="80"/>
                    </a:cubicBezTo>
                    <a:cubicBezTo>
                      <a:pt x="98" y="80"/>
                      <a:pt x="102" y="80"/>
                      <a:pt x="105" y="80"/>
                    </a:cubicBezTo>
                    <a:cubicBezTo>
                      <a:pt x="106" y="42"/>
                      <a:pt x="106" y="42"/>
                      <a:pt x="106" y="42"/>
                    </a:cubicBezTo>
                    <a:cubicBezTo>
                      <a:pt x="105" y="38"/>
                      <a:pt x="104" y="14"/>
                      <a:pt x="103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4" name="Freeform 123"/>
              <p:cNvSpPr>
                <a:spLocks/>
              </p:cNvSpPr>
              <p:nvPr/>
            </p:nvSpPr>
            <p:spPr bwMode="auto">
              <a:xfrm>
                <a:off x="8934450" y="1879600"/>
                <a:ext cx="20637" cy="19050"/>
              </a:xfrm>
              <a:custGeom>
                <a:avLst/>
                <a:gdLst>
                  <a:gd name="T0" fmla="*/ 8 w 8"/>
                  <a:gd name="T1" fmla="*/ 1 h 7"/>
                  <a:gd name="T2" fmla="*/ 7 w 8"/>
                  <a:gd name="T3" fmla="*/ 1 h 7"/>
                  <a:gd name="T4" fmla="*/ 4 w 8"/>
                  <a:gd name="T5" fmla="*/ 4 h 7"/>
                  <a:gd name="T6" fmla="*/ 0 w 8"/>
                  <a:gd name="T7" fmla="*/ 7 h 7"/>
                  <a:gd name="T8" fmla="*/ 1 w 8"/>
                  <a:gd name="T9" fmla="*/ 7 h 7"/>
                  <a:gd name="T10" fmla="*/ 8 w 8"/>
                  <a:gd name="T11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7">
                    <a:moveTo>
                      <a:pt x="8" y="1"/>
                    </a:moveTo>
                    <a:cubicBezTo>
                      <a:pt x="7" y="1"/>
                      <a:pt x="8" y="0"/>
                      <a:pt x="7" y="1"/>
                    </a:cubicBezTo>
                    <a:cubicBezTo>
                      <a:pt x="7" y="1"/>
                      <a:pt x="5" y="2"/>
                      <a:pt x="4" y="4"/>
                    </a:cubicBezTo>
                    <a:cubicBezTo>
                      <a:pt x="2" y="6"/>
                      <a:pt x="0" y="7"/>
                      <a:pt x="0" y="7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3" y="5"/>
                      <a:pt x="5" y="3"/>
                      <a:pt x="8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5" name="Freeform 124"/>
              <p:cNvSpPr>
                <a:spLocks/>
              </p:cNvSpPr>
              <p:nvPr/>
            </p:nvSpPr>
            <p:spPr bwMode="auto">
              <a:xfrm>
                <a:off x="9366250" y="1562100"/>
                <a:ext cx="77787" cy="109538"/>
              </a:xfrm>
              <a:custGeom>
                <a:avLst/>
                <a:gdLst>
                  <a:gd name="T0" fmla="*/ 27 w 29"/>
                  <a:gd name="T1" fmla="*/ 26 h 41"/>
                  <a:gd name="T2" fmla="*/ 25 w 29"/>
                  <a:gd name="T3" fmla="*/ 8 h 41"/>
                  <a:gd name="T4" fmla="*/ 23 w 29"/>
                  <a:gd name="T5" fmla="*/ 0 h 41"/>
                  <a:gd name="T6" fmla="*/ 24 w 29"/>
                  <a:gd name="T7" fmla="*/ 22 h 41"/>
                  <a:gd name="T8" fmla="*/ 24 w 29"/>
                  <a:gd name="T9" fmla="*/ 26 h 41"/>
                  <a:gd name="T10" fmla="*/ 24 w 29"/>
                  <a:gd name="T11" fmla="*/ 27 h 41"/>
                  <a:gd name="T12" fmla="*/ 25 w 29"/>
                  <a:gd name="T13" fmla="*/ 27 h 41"/>
                  <a:gd name="T14" fmla="*/ 25 w 29"/>
                  <a:gd name="T15" fmla="*/ 28 h 41"/>
                  <a:gd name="T16" fmla="*/ 25 w 29"/>
                  <a:gd name="T17" fmla="*/ 29 h 41"/>
                  <a:gd name="T18" fmla="*/ 23 w 29"/>
                  <a:gd name="T19" fmla="*/ 28 h 41"/>
                  <a:gd name="T20" fmla="*/ 24 w 29"/>
                  <a:gd name="T21" fmla="*/ 29 h 41"/>
                  <a:gd name="T22" fmla="*/ 23 w 29"/>
                  <a:gd name="T23" fmla="*/ 30 h 41"/>
                  <a:gd name="T24" fmla="*/ 24 w 29"/>
                  <a:gd name="T25" fmla="*/ 29 h 41"/>
                  <a:gd name="T26" fmla="*/ 24 w 29"/>
                  <a:gd name="T27" fmla="*/ 33 h 41"/>
                  <a:gd name="T28" fmla="*/ 23 w 29"/>
                  <a:gd name="T29" fmla="*/ 34 h 41"/>
                  <a:gd name="T30" fmla="*/ 23 w 29"/>
                  <a:gd name="T31" fmla="*/ 34 h 41"/>
                  <a:gd name="T32" fmla="*/ 22 w 29"/>
                  <a:gd name="T33" fmla="*/ 34 h 41"/>
                  <a:gd name="T34" fmla="*/ 21 w 29"/>
                  <a:gd name="T35" fmla="*/ 35 h 41"/>
                  <a:gd name="T36" fmla="*/ 0 w 29"/>
                  <a:gd name="T37" fmla="*/ 41 h 41"/>
                  <a:gd name="T38" fmla="*/ 16 w 29"/>
                  <a:gd name="T39" fmla="*/ 38 h 41"/>
                  <a:gd name="T40" fmla="*/ 23 w 29"/>
                  <a:gd name="T41" fmla="*/ 36 h 41"/>
                  <a:gd name="T42" fmla="*/ 25 w 29"/>
                  <a:gd name="T43" fmla="*/ 36 h 41"/>
                  <a:gd name="T44" fmla="*/ 29 w 29"/>
                  <a:gd name="T45" fmla="*/ 34 h 41"/>
                  <a:gd name="T46" fmla="*/ 29 w 29"/>
                  <a:gd name="T47" fmla="*/ 33 h 41"/>
                  <a:gd name="T48" fmla="*/ 29 w 29"/>
                  <a:gd name="T49" fmla="*/ 31 h 41"/>
                  <a:gd name="T50" fmla="*/ 28 w 29"/>
                  <a:gd name="T51" fmla="*/ 29 h 41"/>
                  <a:gd name="T52" fmla="*/ 27 w 29"/>
                  <a:gd name="T53" fmla="*/ 2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" h="41">
                    <a:moveTo>
                      <a:pt x="27" y="26"/>
                    </a:moveTo>
                    <a:cubicBezTo>
                      <a:pt x="26" y="17"/>
                      <a:pt x="25" y="8"/>
                      <a:pt x="25" y="8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4" y="11"/>
                      <a:pt x="24" y="22"/>
                    </a:cubicBezTo>
                    <a:cubicBezTo>
                      <a:pt x="24" y="23"/>
                      <a:pt x="24" y="24"/>
                      <a:pt x="24" y="26"/>
                    </a:cubicBezTo>
                    <a:cubicBezTo>
                      <a:pt x="24" y="27"/>
                      <a:pt x="24" y="26"/>
                      <a:pt x="24" y="27"/>
                    </a:cubicBezTo>
                    <a:cubicBezTo>
                      <a:pt x="25" y="27"/>
                      <a:pt x="25" y="27"/>
                      <a:pt x="25" y="27"/>
                    </a:cubicBezTo>
                    <a:cubicBezTo>
                      <a:pt x="25" y="27"/>
                      <a:pt x="25" y="27"/>
                      <a:pt x="25" y="28"/>
                    </a:cubicBezTo>
                    <a:cubicBezTo>
                      <a:pt x="25" y="28"/>
                      <a:pt x="25" y="29"/>
                      <a:pt x="25" y="29"/>
                    </a:cubicBezTo>
                    <a:cubicBezTo>
                      <a:pt x="24" y="28"/>
                      <a:pt x="25" y="30"/>
                      <a:pt x="23" y="28"/>
                    </a:cubicBezTo>
                    <a:cubicBezTo>
                      <a:pt x="23" y="28"/>
                      <a:pt x="24" y="29"/>
                      <a:pt x="24" y="29"/>
                    </a:cubicBezTo>
                    <a:cubicBezTo>
                      <a:pt x="23" y="29"/>
                      <a:pt x="23" y="29"/>
                      <a:pt x="23" y="30"/>
                    </a:cubicBezTo>
                    <a:cubicBezTo>
                      <a:pt x="24" y="29"/>
                      <a:pt x="24" y="29"/>
                      <a:pt x="24" y="29"/>
                    </a:cubicBezTo>
                    <a:cubicBezTo>
                      <a:pt x="24" y="31"/>
                      <a:pt x="24" y="32"/>
                      <a:pt x="24" y="33"/>
                    </a:cubicBezTo>
                    <a:cubicBezTo>
                      <a:pt x="24" y="33"/>
                      <a:pt x="23" y="33"/>
                      <a:pt x="23" y="34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3" y="34"/>
                      <a:pt x="23" y="34"/>
                      <a:pt x="22" y="34"/>
                    </a:cubicBezTo>
                    <a:cubicBezTo>
                      <a:pt x="22" y="34"/>
                      <a:pt x="21" y="35"/>
                      <a:pt x="21" y="35"/>
                    </a:cubicBezTo>
                    <a:cubicBezTo>
                      <a:pt x="16" y="36"/>
                      <a:pt x="10" y="38"/>
                      <a:pt x="0" y="41"/>
                    </a:cubicBezTo>
                    <a:cubicBezTo>
                      <a:pt x="6" y="40"/>
                      <a:pt x="12" y="39"/>
                      <a:pt x="16" y="38"/>
                    </a:cubicBezTo>
                    <a:cubicBezTo>
                      <a:pt x="19" y="37"/>
                      <a:pt x="21" y="37"/>
                      <a:pt x="23" y="36"/>
                    </a:cubicBezTo>
                    <a:cubicBezTo>
                      <a:pt x="23" y="36"/>
                      <a:pt x="24" y="36"/>
                      <a:pt x="25" y="36"/>
                    </a:cubicBezTo>
                    <a:cubicBezTo>
                      <a:pt x="27" y="35"/>
                      <a:pt x="28" y="34"/>
                      <a:pt x="29" y="34"/>
                    </a:cubicBezTo>
                    <a:cubicBezTo>
                      <a:pt x="29" y="34"/>
                      <a:pt x="29" y="34"/>
                      <a:pt x="29" y="33"/>
                    </a:cubicBezTo>
                    <a:cubicBezTo>
                      <a:pt x="29" y="33"/>
                      <a:pt x="29" y="32"/>
                      <a:pt x="29" y="31"/>
                    </a:cubicBezTo>
                    <a:cubicBezTo>
                      <a:pt x="29" y="31"/>
                      <a:pt x="29" y="30"/>
                      <a:pt x="28" y="29"/>
                    </a:cubicBezTo>
                    <a:cubicBezTo>
                      <a:pt x="28" y="28"/>
                      <a:pt x="27" y="27"/>
                      <a:pt x="27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6" name="Freeform 125"/>
              <p:cNvSpPr>
                <a:spLocks/>
              </p:cNvSpPr>
              <p:nvPr/>
            </p:nvSpPr>
            <p:spPr bwMode="auto">
              <a:xfrm>
                <a:off x="9155113" y="4910138"/>
                <a:ext cx="3175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7" name="Freeform 126"/>
              <p:cNvSpPr>
                <a:spLocks/>
              </p:cNvSpPr>
              <p:nvPr/>
            </p:nvSpPr>
            <p:spPr bwMode="auto">
              <a:xfrm>
                <a:off x="9158288" y="4910138"/>
                <a:ext cx="30162" cy="7938"/>
              </a:xfrm>
              <a:custGeom>
                <a:avLst/>
                <a:gdLst>
                  <a:gd name="T0" fmla="*/ 2 w 11"/>
                  <a:gd name="T1" fmla="*/ 0 h 3"/>
                  <a:gd name="T2" fmla="*/ 0 w 11"/>
                  <a:gd name="T3" fmla="*/ 0 h 3"/>
                  <a:gd name="T4" fmla="*/ 2 w 11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3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11" y="3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8" name="Freeform 127"/>
              <p:cNvSpPr>
                <a:spLocks/>
              </p:cNvSpPr>
              <p:nvPr/>
            </p:nvSpPr>
            <p:spPr bwMode="auto">
              <a:xfrm>
                <a:off x="10001250" y="5257800"/>
                <a:ext cx="15875" cy="4763"/>
              </a:xfrm>
              <a:custGeom>
                <a:avLst/>
                <a:gdLst>
                  <a:gd name="T0" fmla="*/ 6 w 6"/>
                  <a:gd name="T1" fmla="*/ 0 h 2"/>
                  <a:gd name="T2" fmla="*/ 0 w 6"/>
                  <a:gd name="T3" fmla="*/ 2 h 2"/>
                  <a:gd name="T4" fmla="*/ 6 w 6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2">
                    <a:moveTo>
                      <a:pt x="6" y="0"/>
                    </a:moveTo>
                    <a:cubicBezTo>
                      <a:pt x="4" y="0"/>
                      <a:pt x="1" y="1"/>
                      <a:pt x="0" y="2"/>
                    </a:cubicBezTo>
                    <a:cubicBezTo>
                      <a:pt x="1" y="1"/>
                      <a:pt x="3" y="1"/>
                      <a:pt x="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9" name="Freeform 128"/>
              <p:cNvSpPr>
                <a:spLocks/>
              </p:cNvSpPr>
              <p:nvPr/>
            </p:nvSpPr>
            <p:spPr bwMode="auto">
              <a:xfrm>
                <a:off x="10482263" y="1963738"/>
                <a:ext cx="7937" cy="30163"/>
              </a:xfrm>
              <a:custGeom>
                <a:avLst/>
                <a:gdLst>
                  <a:gd name="T0" fmla="*/ 3 w 3"/>
                  <a:gd name="T1" fmla="*/ 0 h 11"/>
                  <a:gd name="T2" fmla="*/ 0 w 3"/>
                  <a:gd name="T3" fmla="*/ 11 h 11"/>
                  <a:gd name="T4" fmla="*/ 3 w 3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1">
                    <a:moveTo>
                      <a:pt x="3" y="0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1" y="7"/>
                      <a:pt x="2" y="3"/>
                      <a:pt x="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0" name="Freeform 129"/>
              <p:cNvSpPr>
                <a:spLocks/>
              </p:cNvSpPr>
              <p:nvPr/>
            </p:nvSpPr>
            <p:spPr bwMode="auto">
              <a:xfrm>
                <a:off x="9877425" y="2130425"/>
                <a:ext cx="46037" cy="6350"/>
              </a:xfrm>
              <a:custGeom>
                <a:avLst/>
                <a:gdLst>
                  <a:gd name="T0" fmla="*/ 17 w 17"/>
                  <a:gd name="T1" fmla="*/ 2 h 2"/>
                  <a:gd name="T2" fmla="*/ 0 w 17"/>
                  <a:gd name="T3" fmla="*/ 0 h 2"/>
                  <a:gd name="T4" fmla="*/ 17 w 17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2">
                    <a:moveTo>
                      <a:pt x="17" y="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7" y="1"/>
                      <a:pt x="12" y="2"/>
                      <a:pt x="17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1" name="Freeform 130"/>
              <p:cNvSpPr>
                <a:spLocks/>
              </p:cNvSpPr>
              <p:nvPr/>
            </p:nvSpPr>
            <p:spPr bwMode="auto">
              <a:xfrm>
                <a:off x="10350500" y="5046663"/>
                <a:ext cx="4762" cy="6350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0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1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2" name="Freeform 131"/>
              <p:cNvSpPr>
                <a:spLocks/>
              </p:cNvSpPr>
              <p:nvPr/>
            </p:nvSpPr>
            <p:spPr bwMode="auto">
              <a:xfrm>
                <a:off x="9782175" y="3155950"/>
                <a:ext cx="15875" cy="11113"/>
              </a:xfrm>
              <a:custGeom>
                <a:avLst/>
                <a:gdLst>
                  <a:gd name="T0" fmla="*/ 6 w 6"/>
                  <a:gd name="T1" fmla="*/ 4 h 4"/>
                  <a:gd name="T2" fmla="*/ 4 w 6"/>
                  <a:gd name="T3" fmla="*/ 2 h 4"/>
                  <a:gd name="T4" fmla="*/ 2 w 6"/>
                  <a:gd name="T5" fmla="*/ 2 h 4"/>
                  <a:gd name="T6" fmla="*/ 2 w 6"/>
                  <a:gd name="T7" fmla="*/ 1 h 4"/>
                  <a:gd name="T8" fmla="*/ 2 w 6"/>
                  <a:gd name="T9" fmla="*/ 1 h 4"/>
                  <a:gd name="T10" fmla="*/ 0 w 6"/>
                  <a:gd name="T11" fmla="*/ 0 h 4"/>
                  <a:gd name="T12" fmla="*/ 2 w 6"/>
                  <a:gd name="T13" fmla="*/ 1 h 4"/>
                  <a:gd name="T14" fmla="*/ 6 w 6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6" y="4"/>
                    </a:moveTo>
                    <a:cubicBezTo>
                      <a:pt x="6" y="4"/>
                      <a:pt x="5" y="3"/>
                      <a:pt x="4" y="2"/>
                    </a:cubicBezTo>
                    <a:cubicBezTo>
                      <a:pt x="3" y="2"/>
                      <a:pt x="3" y="2"/>
                      <a:pt x="2" y="2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3" y="2"/>
                      <a:pt x="4" y="3"/>
                      <a:pt x="6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3" name="Freeform 132"/>
              <p:cNvSpPr>
                <a:spLocks/>
              </p:cNvSpPr>
              <p:nvPr/>
            </p:nvSpPr>
            <p:spPr bwMode="auto">
              <a:xfrm>
                <a:off x="9923463" y="2136775"/>
                <a:ext cx="7937" cy="1588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1 h 1"/>
                  <a:gd name="T4" fmla="*/ 0 w 3"/>
                  <a:gd name="T5" fmla="*/ 0 h 1"/>
                  <a:gd name="T6" fmla="*/ 3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0" y="1"/>
                      <a:pt x="0" y="0"/>
                    </a:cubicBezTo>
                    <a:lnTo>
                      <a:pt x="3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4" name="Freeform 133"/>
              <p:cNvSpPr>
                <a:spLocks/>
              </p:cNvSpPr>
              <p:nvPr/>
            </p:nvSpPr>
            <p:spPr bwMode="auto">
              <a:xfrm>
                <a:off x="10353675" y="1677988"/>
                <a:ext cx="20637" cy="1588"/>
              </a:xfrm>
              <a:custGeom>
                <a:avLst/>
                <a:gdLst>
                  <a:gd name="T0" fmla="*/ 8 w 8"/>
                  <a:gd name="T1" fmla="*/ 1 h 1"/>
                  <a:gd name="T2" fmla="*/ 0 w 8"/>
                  <a:gd name="T3" fmla="*/ 0 h 1"/>
                  <a:gd name="T4" fmla="*/ 8 w 8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">
                    <a:moveTo>
                      <a:pt x="8" y="1"/>
                    </a:moveTo>
                    <a:cubicBezTo>
                      <a:pt x="5" y="1"/>
                      <a:pt x="3" y="0"/>
                      <a:pt x="0" y="0"/>
                    </a:cubicBezTo>
                    <a:cubicBezTo>
                      <a:pt x="4" y="1"/>
                      <a:pt x="6" y="1"/>
                      <a:pt x="8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5" name="Freeform 134"/>
              <p:cNvSpPr>
                <a:spLocks/>
              </p:cNvSpPr>
              <p:nvPr/>
            </p:nvSpPr>
            <p:spPr bwMode="auto">
              <a:xfrm>
                <a:off x="10393363" y="1712913"/>
                <a:ext cx="23812" cy="3175"/>
              </a:xfrm>
              <a:custGeom>
                <a:avLst/>
                <a:gdLst>
                  <a:gd name="T0" fmla="*/ 4 w 9"/>
                  <a:gd name="T1" fmla="*/ 0 h 1"/>
                  <a:gd name="T2" fmla="*/ 7 w 9"/>
                  <a:gd name="T3" fmla="*/ 0 h 1"/>
                  <a:gd name="T4" fmla="*/ 9 w 9"/>
                  <a:gd name="T5" fmla="*/ 1 h 1"/>
                  <a:gd name="T6" fmla="*/ 0 w 9"/>
                  <a:gd name="T7" fmla="*/ 0 h 1"/>
                  <a:gd name="T8" fmla="*/ 4 w 9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">
                    <a:moveTo>
                      <a:pt x="4" y="0"/>
                    </a:moveTo>
                    <a:cubicBezTo>
                      <a:pt x="5" y="0"/>
                      <a:pt x="6" y="0"/>
                      <a:pt x="7" y="0"/>
                    </a:cubicBezTo>
                    <a:cubicBezTo>
                      <a:pt x="8" y="1"/>
                      <a:pt x="9" y="1"/>
                      <a:pt x="9" y="1"/>
                    </a:cubicBezTo>
                    <a:cubicBezTo>
                      <a:pt x="4" y="0"/>
                      <a:pt x="2" y="0"/>
                      <a:pt x="0" y="0"/>
                    </a:cubicBezTo>
                    <a:cubicBezTo>
                      <a:pt x="0" y="0"/>
                      <a:pt x="2" y="0"/>
                      <a:pt x="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6" name="Freeform 135"/>
              <p:cNvSpPr>
                <a:spLocks/>
              </p:cNvSpPr>
              <p:nvPr/>
            </p:nvSpPr>
            <p:spPr bwMode="auto">
              <a:xfrm>
                <a:off x="9571038" y="1308100"/>
                <a:ext cx="53975" cy="3175"/>
              </a:xfrm>
              <a:custGeom>
                <a:avLst/>
                <a:gdLst>
                  <a:gd name="T0" fmla="*/ 0 w 20"/>
                  <a:gd name="T1" fmla="*/ 1 h 1"/>
                  <a:gd name="T2" fmla="*/ 9 w 20"/>
                  <a:gd name="T3" fmla="*/ 1 h 1"/>
                  <a:gd name="T4" fmla="*/ 14 w 20"/>
                  <a:gd name="T5" fmla="*/ 1 h 1"/>
                  <a:gd name="T6" fmla="*/ 20 w 20"/>
                  <a:gd name="T7" fmla="*/ 0 h 1"/>
                  <a:gd name="T8" fmla="*/ 12 w 20"/>
                  <a:gd name="T9" fmla="*/ 1 h 1"/>
                  <a:gd name="T10" fmla="*/ 0 w 20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1">
                    <a:moveTo>
                      <a:pt x="0" y="1"/>
                    </a:moveTo>
                    <a:cubicBezTo>
                      <a:pt x="3" y="1"/>
                      <a:pt x="6" y="1"/>
                      <a:pt x="9" y="1"/>
                    </a:cubicBezTo>
                    <a:cubicBezTo>
                      <a:pt x="10" y="1"/>
                      <a:pt x="12" y="1"/>
                      <a:pt x="14" y="1"/>
                    </a:cubicBezTo>
                    <a:cubicBezTo>
                      <a:pt x="16" y="0"/>
                      <a:pt x="18" y="0"/>
                      <a:pt x="20" y="0"/>
                    </a:cubicBezTo>
                    <a:cubicBezTo>
                      <a:pt x="20" y="0"/>
                      <a:pt x="16" y="0"/>
                      <a:pt x="12" y="1"/>
                    </a:cubicBezTo>
                    <a:cubicBezTo>
                      <a:pt x="6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7" name="Freeform 136"/>
              <p:cNvSpPr>
                <a:spLocks/>
              </p:cNvSpPr>
              <p:nvPr/>
            </p:nvSpPr>
            <p:spPr bwMode="auto">
              <a:xfrm>
                <a:off x="10296525" y="1689100"/>
                <a:ext cx="7937" cy="0"/>
              </a:xfrm>
              <a:custGeom>
                <a:avLst/>
                <a:gdLst>
                  <a:gd name="T0" fmla="*/ 2 w 3"/>
                  <a:gd name="T1" fmla="*/ 0 w 3"/>
                  <a:gd name="T2" fmla="*/ 2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2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2" y="0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8" name="Freeform 137"/>
              <p:cNvSpPr>
                <a:spLocks/>
              </p:cNvSpPr>
              <p:nvPr/>
            </p:nvSpPr>
            <p:spPr bwMode="auto">
              <a:xfrm>
                <a:off x="9750425" y="5300663"/>
                <a:ext cx="3175" cy="3175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9" name="Freeform 138"/>
              <p:cNvSpPr>
                <a:spLocks/>
              </p:cNvSpPr>
              <p:nvPr/>
            </p:nvSpPr>
            <p:spPr bwMode="auto">
              <a:xfrm>
                <a:off x="9742488" y="5370513"/>
                <a:ext cx="0" cy="38100"/>
              </a:xfrm>
              <a:custGeom>
                <a:avLst/>
                <a:gdLst>
                  <a:gd name="T0" fmla="*/ 0 h 14"/>
                  <a:gd name="T1" fmla="*/ 14 h 14"/>
                  <a:gd name="T2" fmla="*/ 0 h 1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">
                    <a:moveTo>
                      <a:pt x="0" y="0"/>
                    </a:moveTo>
                    <a:cubicBezTo>
                      <a:pt x="0" y="5"/>
                      <a:pt x="0" y="10"/>
                      <a:pt x="0" y="14"/>
                    </a:cubicBezTo>
                    <a:cubicBezTo>
                      <a:pt x="0" y="9"/>
                      <a:pt x="0" y="4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0" name="Freeform 139"/>
              <p:cNvSpPr>
                <a:spLocks/>
              </p:cNvSpPr>
              <p:nvPr/>
            </p:nvSpPr>
            <p:spPr bwMode="auto">
              <a:xfrm>
                <a:off x="10317163" y="3476625"/>
                <a:ext cx="38100" cy="33338"/>
              </a:xfrm>
              <a:custGeom>
                <a:avLst/>
                <a:gdLst>
                  <a:gd name="T0" fmla="*/ 0 w 14"/>
                  <a:gd name="T1" fmla="*/ 0 h 12"/>
                  <a:gd name="T2" fmla="*/ 7 w 14"/>
                  <a:gd name="T3" fmla="*/ 7 h 12"/>
                  <a:gd name="T4" fmla="*/ 0 w 14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2">
                    <a:moveTo>
                      <a:pt x="0" y="0"/>
                    </a:moveTo>
                    <a:cubicBezTo>
                      <a:pt x="3" y="3"/>
                      <a:pt x="10" y="10"/>
                      <a:pt x="7" y="7"/>
                    </a:cubicBezTo>
                    <a:cubicBezTo>
                      <a:pt x="13" y="12"/>
                      <a:pt x="14" y="1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1" name="Freeform 140"/>
              <p:cNvSpPr>
                <a:spLocks/>
              </p:cNvSpPr>
              <p:nvPr/>
            </p:nvSpPr>
            <p:spPr bwMode="auto">
              <a:xfrm>
                <a:off x="9742488" y="5327650"/>
                <a:ext cx="26987" cy="296863"/>
              </a:xfrm>
              <a:custGeom>
                <a:avLst/>
                <a:gdLst>
                  <a:gd name="T0" fmla="*/ 3 w 10"/>
                  <a:gd name="T1" fmla="*/ 53 h 110"/>
                  <a:gd name="T2" fmla="*/ 4 w 10"/>
                  <a:gd name="T3" fmla="*/ 100 h 110"/>
                  <a:gd name="T4" fmla="*/ 5 w 10"/>
                  <a:gd name="T5" fmla="*/ 98 h 110"/>
                  <a:gd name="T6" fmla="*/ 6 w 10"/>
                  <a:gd name="T7" fmla="*/ 100 h 110"/>
                  <a:gd name="T8" fmla="*/ 6 w 10"/>
                  <a:gd name="T9" fmla="*/ 102 h 110"/>
                  <a:gd name="T10" fmla="*/ 7 w 10"/>
                  <a:gd name="T11" fmla="*/ 103 h 110"/>
                  <a:gd name="T12" fmla="*/ 7 w 10"/>
                  <a:gd name="T13" fmla="*/ 99 h 110"/>
                  <a:gd name="T14" fmla="*/ 7 w 10"/>
                  <a:gd name="T15" fmla="*/ 96 h 110"/>
                  <a:gd name="T16" fmla="*/ 6 w 10"/>
                  <a:gd name="T17" fmla="*/ 90 h 110"/>
                  <a:gd name="T18" fmla="*/ 6 w 10"/>
                  <a:gd name="T19" fmla="*/ 76 h 110"/>
                  <a:gd name="T20" fmla="*/ 7 w 10"/>
                  <a:gd name="T21" fmla="*/ 81 h 110"/>
                  <a:gd name="T22" fmla="*/ 8 w 10"/>
                  <a:gd name="T23" fmla="*/ 90 h 110"/>
                  <a:gd name="T24" fmla="*/ 8 w 10"/>
                  <a:gd name="T25" fmla="*/ 96 h 110"/>
                  <a:gd name="T26" fmla="*/ 7 w 10"/>
                  <a:gd name="T27" fmla="*/ 101 h 110"/>
                  <a:gd name="T28" fmla="*/ 8 w 10"/>
                  <a:gd name="T29" fmla="*/ 99 h 110"/>
                  <a:gd name="T30" fmla="*/ 8 w 10"/>
                  <a:gd name="T31" fmla="*/ 98 h 110"/>
                  <a:gd name="T32" fmla="*/ 8 w 10"/>
                  <a:gd name="T33" fmla="*/ 97 h 110"/>
                  <a:gd name="T34" fmla="*/ 8 w 10"/>
                  <a:gd name="T35" fmla="*/ 97 h 110"/>
                  <a:gd name="T36" fmla="*/ 9 w 10"/>
                  <a:gd name="T37" fmla="*/ 99 h 110"/>
                  <a:gd name="T38" fmla="*/ 9 w 10"/>
                  <a:gd name="T39" fmla="*/ 100 h 110"/>
                  <a:gd name="T40" fmla="*/ 9 w 10"/>
                  <a:gd name="T41" fmla="*/ 101 h 110"/>
                  <a:gd name="T42" fmla="*/ 9 w 10"/>
                  <a:gd name="T43" fmla="*/ 103 h 110"/>
                  <a:gd name="T44" fmla="*/ 10 w 10"/>
                  <a:gd name="T45" fmla="*/ 110 h 110"/>
                  <a:gd name="T46" fmla="*/ 10 w 10"/>
                  <a:gd name="T47" fmla="*/ 107 h 110"/>
                  <a:gd name="T48" fmla="*/ 10 w 10"/>
                  <a:gd name="T49" fmla="*/ 98 h 110"/>
                  <a:gd name="T50" fmla="*/ 9 w 10"/>
                  <a:gd name="T51" fmla="*/ 38 h 110"/>
                  <a:gd name="T52" fmla="*/ 8 w 10"/>
                  <a:gd name="T53" fmla="*/ 25 h 110"/>
                  <a:gd name="T54" fmla="*/ 8 w 10"/>
                  <a:gd name="T55" fmla="*/ 18 h 110"/>
                  <a:gd name="T56" fmla="*/ 8 w 10"/>
                  <a:gd name="T57" fmla="*/ 15 h 110"/>
                  <a:gd name="T58" fmla="*/ 8 w 10"/>
                  <a:gd name="T59" fmla="*/ 14 h 110"/>
                  <a:gd name="T60" fmla="*/ 6 w 10"/>
                  <a:gd name="T61" fmla="*/ 1 h 110"/>
                  <a:gd name="T62" fmla="*/ 9 w 10"/>
                  <a:gd name="T63" fmla="*/ 0 h 110"/>
                  <a:gd name="T64" fmla="*/ 5 w 10"/>
                  <a:gd name="T65" fmla="*/ 1 h 110"/>
                  <a:gd name="T66" fmla="*/ 6 w 10"/>
                  <a:gd name="T67" fmla="*/ 11 h 110"/>
                  <a:gd name="T68" fmla="*/ 6 w 10"/>
                  <a:gd name="T69" fmla="*/ 17 h 110"/>
                  <a:gd name="T70" fmla="*/ 6 w 10"/>
                  <a:gd name="T71" fmla="*/ 27 h 110"/>
                  <a:gd name="T72" fmla="*/ 5 w 10"/>
                  <a:gd name="T73" fmla="*/ 62 h 110"/>
                  <a:gd name="T74" fmla="*/ 3 w 10"/>
                  <a:gd name="T75" fmla="*/ 53 h 110"/>
                  <a:gd name="T76" fmla="*/ 4 w 10"/>
                  <a:gd name="T77" fmla="*/ 20 h 110"/>
                  <a:gd name="T78" fmla="*/ 4 w 10"/>
                  <a:gd name="T79" fmla="*/ 13 h 110"/>
                  <a:gd name="T80" fmla="*/ 4 w 10"/>
                  <a:gd name="T81" fmla="*/ 9 h 110"/>
                  <a:gd name="T82" fmla="*/ 4 w 10"/>
                  <a:gd name="T83" fmla="*/ 0 h 110"/>
                  <a:gd name="T84" fmla="*/ 5 w 10"/>
                  <a:gd name="T85" fmla="*/ 0 h 110"/>
                  <a:gd name="T86" fmla="*/ 4 w 10"/>
                  <a:gd name="T87" fmla="*/ 0 h 110"/>
                  <a:gd name="T88" fmla="*/ 3 w 10"/>
                  <a:gd name="T89" fmla="*/ 15 h 110"/>
                  <a:gd name="T90" fmla="*/ 3 w 10"/>
                  <a:gd name="T91" fmla="*/ 42 h 110"/>
                  <a:gd name="T92" fmla="*/ 0 w 10"/>
                  <a:gd name="T93" fmla="*/ 30 h 110"/>
                  <a:gd name="T94" fmla="*/ 0 w 10"/>
                  <a:gd name="T95" fmla="*/ 41 h 110"/>
                  <a:gd name="T96" fmla="*/ 3 w 10"/>
                  <a:gd name="T97" fmla="*/ 53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0" h="110">
                    <a:moveTo>
                      <a:pt x="3" y="53"/>
                    </a:moveTo>
                    <a:cubicBezTo>
                      <a:pt x="5" y="55"/>
                      <a:pt x="4" y="86"/>
                      <a:pt x="4" y="100"/>
                    </a:cubicBezTo>
                    <a:cubicBezTo>
                      <a:pt x="5" y="95"/>
                      <a:pt x="5" y="96"/>
                      <a:pt x="5" y="98"/>
                    </a:cubicBezTo>
                    <a:cubicBezTo>
                      <a:pt x="6" y="99"/>
                      <a:pt x="6" y="99"/>
                      <a:pt x="6" y="100"/>
                    </a:cubicBezTo>
                    <a:cubicBezTo>
                      <a:pt x="6" y="101"/>
                      <a:pt x="6" y="101"/>
                      <a:pt x="6" y="102"/>
                    </a:cubicBezTo>
                    <a:cubicBezTo>
                      <a:pt x="6" y="103"/>
                      <a:pt x="7" y="104"/>
                      <a:pt x="7" y="103"/>
                    </a:cubicBezTo>
                    <a:cubicBezTo>
                      <a:pt x="7" y="101"/>
                      <a:pt x="7" y="100"/>
                      <a:pt x="7" y="99"/>
                    </a:cubicBezTo>
                    <a:cubicBezTo>
                      <a:pt x="7" y="98"/>
                      <a:pt x="7" y="97"/>
                      <a:pt x="7" y="96"/>
                    </a:cubicBezTo>
                    <a:cubicBezTo>
                      <a:pt x="6" y="94"/>
                      <a:pt x="6" y="92"/>
                      <a:pt x="6" y="90"/>
                    </a:cubicBezTo>
                    <a:cubicBezTo>
                      <a:pt x="6" y="86"/>
                      <a:pt x="6" y="81"/>
                      <a:pt x="6" y="76"/>
                    </a:cubicBezTo>
                    <a:cubicBezTo>
                      <a:pt x="7" y="73"/>
                      <a:pt x="7" y="76"/>
                      <a:pt x="7" y="81"/>
                    </a:cubicBezTo>
                    <a:cubicBezTo>
                      <a:pt x="7" y="84"/>
                      <a:pt x="8" y="87"/>
                      <a:pt x="8" y="90"/>
                    </a:cubicBezTo>
                    <a:cubicBezTo>
                      <a:pt x="8" y="92"/>
                      <a:pt x="8" y="94"/>
                      <a:pt x="8" y="96"/>
                    </a:cubicBezTo>
                    <a:cubicBezTo>
                      <a:pt x="8" y="97"/>
                      <a:pt x="8" y="99"/>
                      <a:pt x="7" y="101"/>
                    </a:cubicBezTo>
                    <a:cubicBezTo>
                      <a:pt x="8" y="101"/>
                      <a:pt x="8" y="100"/>
                      <a:pt x="8" y="99"/>
                    </a:cubicBezTo>
                    <a:cubicBezTo>
                      <a:pt x="8" y="99"/>
                      <a:pt x="8" y="98"/>
                      <a:pt x="8" y="98"/>
                    </a:cubicBezTo>
                    <a:cubicBezTo>
                      <a:pt x="8" y="98"/>
                      <a:pt x="8" y="97"/>
                      <a:pt x="8" y="97"/>
                    </a:cubicBezTo>
                    <a:cubicBezTo>
                      <a:pt x="8" y="96"/>
                      <a:pt x="8" y="96"/>
                      <a:pt x="8" y="97"/>
                    </a:cubicBezTo>
                    <a:cubicBezTo>
                      <a:pt x="8" y="97"/>
                      <a:pt x="9" y="98"/>
                      <a:pt x="9" y="99"/>
                    </a:cubicBezTo>
                    <a:cubicBezTo>
                      <a:pt x="9" y="99"/>
                      <a:pt x="9" y="99"/>
                      <a:pt x="9" y="100"/>
                    </a:cubicBezTo>
                    <a:cubicBezTo>
                      <a:pt x="9" y="100"/>
                      <a:pt x="9" y="100"/>
                      <a:pt x="9" y="101"/>
                    </a:cubicBezTo>
                    <a:cubicBezTo>
                      <a:pt x="9" y="102"/>
                      <a:pt x="9" y="103"/>
                      <a:pt x="9" y="103"/>
                    </a:cubicBezTo>
                    <a:cubicBezTo>
                      <a:pt x="9" y="107"/>
                      <a:pt x="10" y="110"/>
                      <a:pt x="10" y="110"/>
                    </a:cubicBezTo>
                    <a:cubicBezTo>
                      <a:pt x="10" y="110"/>
                      <a:pt x="10" y="109"/>
                      <a:pt x="10" y="107"/>
                    </a:cubicBezTo>
                    <a:cubicBezTo>
                      <a:pt x="10" y="105"/>
                      <a:pt x="10" y="103"/>
                      <a:pt x="10" y="98"/>
                    </a:cubicBezTo>
                    <a:cubicBezTo>
                      <a:pt x="10" y="75"/>
                      <a:pt x="10" y="56"/>
                      <a:pt x="9" y="38"/>
                    </a:cubicBezTo>
                    <a:cubicBezTo>
                      <a:pt x="9" y="33"/>
                      <a:pt x="9" y="29"/>
                      <a:pt x="8" y="25"/>
                    </a:cubicBezTo>
                    <a:cubicBezTo>
                      <a:pt x="8" y="22"/>
                      <a:pt x="8" y="20"/>
                      <a:pt x="8" y="18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7" y="10"/>
                      <a:pt x="6" y="6"/>
                      <a:pt x="6" y="1"/>
                    </a:cubicBezTo>
                    <a:cubicBezTo>
                      <a:pt x="7" y="1"/>
                      <a:pt x="8" y="1"/>
                      <a:pt x="9" y="0"/>
                    </a:cubicBezTo>
                    <a:cubicBezTo>
                      <a:pt x="8" y="0"/>
                      <a:pt x="7" y="1"/>
                      <a:pt x="5" y="1"/>
                    </a:cubicBezTo>
                    <a:cubicBezTo>
                      <a:pt x="5" y="4"/>
                      <a:pt x="6" y="8"/>
                      <a:pt x="6" y="11"/>
                    </a:cubicBezTo>
                    <a:cubicBezTo>
                      <a:pt x="6" y="13"/>
                      <a:pt x="6" y="15"/>
                      <a:pt x="6" y="17"/>
                    </a:cubicBezTo>
                    <a:cubicBezTo>
                      <a:pt x="6" y="20"/>
                      <a:pt x="6" y="24"/>
                      <a:pt x="6" y="27"/>
                    </a:cubicBezTo>
                    <a:cubicBezTo>
                      <a:pt x="6" y="40"/>
                      <a:pt x="6" y="52"/>
                      <a:pt x="5" y="62"/>
                    </a:cubicBezTo>
                    <a:cubicBezTo>
                      <a:pt x="3" y="53"/>
                      <a:pt x="3" y="53"/>
                      <a:pt x="3" y="53"/>
                    </a:cubicBezTo>
                    <a:cubicBezTo>
                      <a:pt x="4" y="40"/>
                      <a:pt x="4" y="30"/>
                      <a:pt x="4" y="20"/>
                    </a:cubicBezTo>
                    <a:cubicBezTo>
                      <a:pt x="4" y="18"/>
                      <a:pt x="4" y="16"/>
                      <a:pt x="4" y="13"/>
                    </a:cubicBezTo>
                    <a:cubicBezTo>
                      <a:pt x="4" y="12"/>
                      <a:pt x="4" y="11"/>
                      <a:pt x="4" y="9"/>
                    </a:cubicBezTo>
                    <a:cubicBezTo>
                      <a:pt x="4" y="6"/>
                      <a:pt x="4" y="3"/>
                      <a:pt x="4" y="0"/>
                    </a:cubicBezTo>
                    <a:cubicBezTo>
                      <a:pt x="4" y="0"/>
                      <a:pt x="5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  <a:cubicBezTo>
                      <a:pt x="3" y="4"/>
                      <a:pt x="4" y="10"/>
                      <a:pt x="3" y="15"/>
                    </a:cubicBezTo>
                    <a:cubicBezTo>
                      <a:pt x="3" y="42"/>
                      <a:pt x="3" y="42"/>
                      <a:pt x="3" y="42"/>
                    </a:cubicBezTo>
                    <a:cubicBezTo>
                      <a:pt x="1" y="69"/>
                      <a:pt x="0" y="51"/>
                      <a:pt x="0" y="30"/>
                    </a:cubicBezTo>
                    <a:cubicBezTo>
                      <a:pt x="0" y="35"/>
                      <a:pt x="0" y="40"/>
                      <a:pt x="0" y="41"/>
                    </a:cubicBezTo>
                    <a:cubicBezTo>
                      <a:pt x="0" y="44"/>
                      <a:pt x="2" y="104"/>
                      <a:pt x="3" y="5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2" name="Freeform 141"/>
              <p:cNvSpPr>
                <a:spLocks/>
              </p:cNvSpPr>
              <p:nvPr/>
            </p:nvSpPr>
            <p:spPr bwMode="auto">
              <a:xfrm>
                <a:off x="9766300" y="528955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3" name="Freeform 142"/>
              <p:cNvSpPr>
                <a:spLocks/>
              </p:cNvSpPr>
              <p:nvPr/>
            </p:nvSpPr>
            <p:spPr bwMode="auto">
              <a:xfrm>
                <a:off x="9790113" y="1617663"/>
                <a:ext cx="3175" cy="3175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4" name="Freeform 143"/>
              <p:cNvSpPr>
                <a:spLocks/>
              </p:cNvSpPr>
              <p:nvPr/>
            </p:nvSpPr>
            <p:spPr bwMode="auto">
              <a:xfrm>
                <a:off x="10242550" y="3384550"/>
                <a:ext cx="31750" cy="22225"/>
              </a:xfrm>
              <a:custGeom>
                <a:avLst/>
                <a:gdLst>
                  <a:gd name="T0" fmla="*/ 0 w 12"/>
                  <a:gd name="T1" fmla="*/ 0 h 8"/>
                  <a:gd name="T2" fmla="*/ 12 w 12"/>
                  <a:gd name="T3" fmla="*/ 8 h 8"/>
                  <a:gd name="T4" fmla="*/ 0 w 12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8">
                    <a:moveTo>
                      <a:pt x="0" y="0"/>
                    </a:moveTo>
                    <a:cubicBezTo>
                      <a:pt x="3" y="2"/>
                      <a:pt x="7" y="5"/>
                      <a:pt x="12" y="8"/>
                    </a:cubicBezTo>
                    <a:cubicBezTo>
                      <a:pt x="7" y="4"/>
                      <a:pt x="3" y="2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5" name="Freeform 144"/>
              <p:cNvSpPr>
                <a:spLocks/>
              </p:cNvSpPr>
              <p:nvPr/>
            </p:nvSpPr>
            <p:spPr bwMode="auto">
              <a:xfrm>
                <a:off x="10617200" y="3976688"/>
                <a:ext cx="11112" cy="31750"/>
              </a:xfrm>
              <a:custGeom>
                <a:avLst/>
                <a:gdLst>
                  <a:gd name="T0" fmla="*/ 4 w 4"/>
                  <a:gd name="T1" fmla="*/ 12 h 12"/>
                  <a:gd name="T2" fmla="*/ 1 w 4"/>
                  <a:gd name="T3" fmla="*/ 2 h 12"/>
                  <a:gd name="T4" fmla="*/ 0 w 4"/>
                  <a:gd name="T5" fmla="*/ 0 h 12"/>
                  <a:gd name="T6" fmla="*/ 4 w 4"/>
                  <a:gd name="T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2">
                    <a:moveTo>
                      <a:pt x="4" y="12"/>
                    </a:moveTo>
                    <a:cubicBezTo>
                      <a:pt x="3" y="9"/>
                      <a:pt x="2" y="5"/>
                      <a:pt x="1" y="2"/>
                    </a:cubicBezTo>
                    <a:cubicBezTo>
                      <a:pt x="1" y="1"/>
                      <a:pt x="1" y="1"/>
                      <a:pt x="0" y="0"/>
                    </a:cubicBezTo>
                    <a:cubicBezTo>
                      <a:pt x="1" y="2"/>
                      <a:pt x="3" y="9"/>
                      <a:pt x="4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6" name="Freeform 145"/>
              <p:cNvSpPr>
                <a:spLocks/>
              </p:cNvSpPr>
              <p:nvPr/>
            </p:nvSpPr>
            <p:spPr bwMode="auto">
              <a:xfrm>
                <a:off x="9717088" y="2381250"/>
                <a:ext cx="0" cy="26988"/>
              </a:xfrm>
              <a:custGeom>
                <a:avLst/>
                <a:gdLst>
                  <a:gd name="T0" fmla="*/ 0 h 10"/>
                  <a:gd name="T1" fmla="*/ 10 h 10"/>
                  <a:gd name="T2" fmla="*/ 0 h 1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0">
                    <a:moveTo>
                      <a:pt x="0" y="0"/>
                    </a:moveTo>
                    <a:cubicBezTo>
                      <a:pt x="0" y="4"/>
                      <a:pt x="0" y="7"/>
                      <a:pt x="0" y="10"/>
                    </a:cubicBezTo>
                    <a:cubicBezTo>
                      <a:pt x="0" y="4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7" name="Freeform 146"/>
              <p:cNvSpPr>
                <a:spLocks/>
              </p:cNvSpPr>
              <p:nvPr/>
            </p:nvSpPr>
            <p:spPr bwMode="auto">
              <a:xfrm>
                <a:off x="9024938" y="4857750"/>
                <a:ext cx="9525" cy="3175"/>
              </a:xfrm>
              <a:custGeom>
                <a:avLst/>
                <a:gdLst>
                  <a:gd name="T0" fmla="*/ 0 w 3"/>
                  <a:gd name="T1" fmla="*/ 0 h 1"/>
                  <a:gd name="T2" fmla="*/ 3 w 3"/>
                  <a:gd name="T3" fmla="*/ 1 h 1"/>
                  <a:gd name="T4" fmla="*/ 0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cubicBezTo>
                      <a:pt x="2" y="1"/>
                      <a:pt x="3" y="1"/>
                      <a:pt x="3" y="1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8" name="Freeform 147"/>
              <p:cNvSpPr>
                <a:spLocks/>
              </p:cNvSpPr>
              <p:nvPr/>
            </p:nvSpPr>
            <p:spPr bwMode="auto">
              <a:xfrm>
                <a:off x="10431463" y="2257425"/>
                <a:ext cx="0" cy="3175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9" name="Freeform 148"/>
              <p:cNvSpPr>
                <a:spLocks/>
              </p:cNvSpPr>
              <p:nvPr/>
            </p:nvSpPr>
            <p:spPr bwMode="auto">
              <a:xfrm>
                <a:off x="9453563" y="131286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0" name="Freeform 149"/>
              <p:cNvSpPr>
                <a:spLocks/>
              </p:cNvSpPr>
              <p:nvPr/>
            </p:nvSpPr>
            <p:spPr bwMode="auto">
              <a:xfrm>
                <a:off x="10088563" y="214947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1" name="Freeform 150"/>
              <p:cNvSpPr>
                <a:spLocks noEditPoints="1"/>
              </p:cNvSpPr>
              <p:nvPr/>
            </p:nvSpPr>
            <p:spPr bwMode="auto">
              <a:xfrm>
                <a:off x="8462963" y="1289050"/>
                <a:ext cx="2249487" cy="4424363"/>
              </a:xfrm>
              <a:custGeom>
                <a:avLst/>
                <a:gdLst>
                  <a:gd name="T0" fmla="*/ 555 w 832"/>
                  <a:gd name="T1" fmla="*/ 721 h 1640"/>
                  <a:gd name="T2" fmla="*/ 486 w 832"/>
                  <a:gd name="T3" fmla="*/ 540 h 1640"/>
                  <a:gd name="T4" fmla="*/ 487 w 832"/>
                  <a:gd name="T5" fmla="*/ 531 h 1640"/>
                  <a:gd name="T6" fmla="*/ 480 w 832"/>
                  <a:gd name="T7" fmla="*/ 294 h 1640"/>
                  <a:gd name="T8" fmla="*/ 763 w 832"/>
                  <a:gd name="T9" fmla="*/ 166 h 1640"/>
                  <a:gd name="T10" fmla="*/ 707 w 832"/>
                  <a:gd name="T11" fmla="*/ 145 h 1640"/>
                  <a:gd name="T12" fmla="*/ 772 w 832"/>
                  <a:gd name="T13" fmla="*/ 195 h 1640"/>
                  <a:gd name="T14" fmla="*/ 683 w 832"/>
                  <a:gd name="T15" fmla="*/ 136 h 1640"/>
                  <a:gd name="T16" fmla="*/ 493 w 832"/>
                  <a:gd name="T17" fmla="*/ 62 h 1640"/>
                  <a:gd name="T18" fmla="*/ 491 w 832"/>
                  <a:gd name="T19" fmla="*/ 118 h 1640"/>
                  <a:gd name="T20" fmla="*/ 366 w 832"/>
                  <a:gd name="T21" fmla="*/ 27 h 1640"/>
                  <a:gd name="T22" fmla="*/ 356 w 832"/>
                  <a:gd name="T23" fmla="*/ 132 h 1640"/>
                  <a:gd name="T24" fmla="*/ 54 w 832"/>
                  <a:gd name="T25" fmla="*/ 357 h 1640"/>
                  <a:gd name="T26" fmla="*/ 103 w 832"/>
                  <a:gd name="T27" fmla="*/ 290 h 1640"/>
                  <a:gd name="T28" fmla="*/ 99 w 832"/>
                  <a:gd name="T29" fmla="*/ 302 h 1640"/>
                  <a:gd name="T30" fmla="*/ 310 w 832"/>
                  <a:gd name="T31" fmla="*/ 857 h 1640"/>
                  <a:gd name="T32" fmla="*/ 376 w 832"/>
                  <a:gd name="T33" fmla="*/ 1061 h 1640"/>
                  <a:gd name="T34" fmla="*/ 256 w 832"/>
                  <a:gd name="T35" fmla="*/ 1342 h 1640"/>
                  <a:gd name="T36" fmla="*/ 4 w 832"/>
                  <a:gd name="T37" fmla="*/ 1406 h 1640"/>
                  <a:gd name="T38" fmla="*/ 374 w 832"/>
                  <a:gd name="T39" fmla="*/ 1492 h 1640"/>
                  <a:gd name="T40" fmla="*/ 557 w 832"/>
                  <a:gd name="T41" fmla="*/ 1463 h 1640"/>
                  <a:gd name="T42" fmla="*/ 473 w 832"/>
                  <a:gd name="T43" fmla="*/ 1508 h 1640"/>
                  <a:gd name="T44" fmla="*/ 704 w 832"/>
                  <a:gd name="T45" fmla="*/ 1390 h 1640"/>
                  <a:gd name="T46" fmla="*/ 804 w 832"/>
                  <a:gd name="T47" fmla="*/ 1239 h 1640"/>
                  <a:gd name="T48" fmla="*/ 804 w 832"/>
                  <a:gd name="T49" fmla="*/ 1026 h 1640"/>
                  <a:gd name="T50" fmla="*/ 532 w 832"/>
                  <a:gd name="T51" fmla="*/ 1362 h 1640"/>
                  <a:gd name="T52" fmla="*/ 264 w 832"/>
                  <a:gd name="T53" fmla="*/ 572 h 1640"/>
                  <a:gd name="T54" fmla="*/ 204 w 832"/>
                  <a:gd name="T55" fmla="*/ 462 h 1640"/>
                  <a:gd name="T56" fmla="*/ 231 w 832"/>
                  <a:gd name="T57" fmla="*/ 364 h 1640"/>
                  <a:gd name="T58" fmla="*/ 255 w 832"/>
                  <a:gd name="T59" fmla="*/ 326 h 1640"/>
                  <a:gd name="T60" fmla="*/ 338 w 832"/>
                  <a:gd name="T61" fmla="*/ 292 h 1640"/>
                  <a:gd name="T62" fmla="*/ 365 w 832"/>
                  <a:gd name="T63" fmla="*/ 297 h 1640"/>
                  <a:gd name="T64" fmla="*/ 366 w 832"/>
                  <a:gd name="T65" fmla="*/ 306 h 1640"/>
                  <a:gd name="T66" fmla="*/ 371 w 832"/>
                  <a:gd name="T67" fmla="*/ 386 h 1640"/>
                  <a:gd name="T68" fmla="*/ 357 w 832"/>
                  <a:gd name="T69" fmla="*/ 444 h 1640"/>
                  <a:gd name="T70" fmla="*/ 363 w 832"/>
                  <a:gd name="T71" fmla="*/ 496 h 1640"/>
                  <a:gd name="T72" fmla="*/ 366 w 832"/>
                  <a:gd name="T73" fmla="*/ 613 h 1640"/>
                  <a:gd name="T74" fmla="*/ 371 w 832"/>
                  <a:gd name="T75" fmla="*/ 612 h 1640"/>
                  <a:gd name="T76" fmla="*/ 348 w 832"/>
                  <a:gd name="T77" fmla="*/ 628 h 1640"/>
                  <a:gd name="T78" fmla="*/ 388 w 832"/>
                  <a:gd name="T79" fmla="*/ 305 h 1640"/>
                  <a:gd name="T80" fmla="*/ 388 w 832"/>
                  <a:gd name="T81" fmla="*/ 402 h 1640"/>
                  <a:gd name="T82" fmla="*/ 366 w 832"/>
                  <a:gd name="T83" fmla="*/ 280 h 1640"/>
                  <a:gd name="T84" fmla="*/ 519 w 832"/>
                  <a:gd name="T85" fmla="*/ 1347 h 1640"/>
                  <a:gd name="T86" fmla="*/ 497 w 832"/>
                  <a:gd name="T87" fmla="*/ 1352 h 1640"/>
                  <a:gd name="T88" fmla="*/ 481 w 832"/>
                  <a:gd name="T89" fmla="*/ 1341 h 1640"/>
                  <a:gd name="T90" fmla="*/ 475 w 832"/>
                  <a:gd name="T91" fmla="*/ 1276 h 1640"/>
                  <a:gd name="T92" fmla="*/ 493 w 832"/>
                  <a:gd name="T93" fmla="*/ 1235 h 1640"/>
                  <a:gd name="T94" fmla="*/ 485 w 832"/>
                  <a:gd name="T95" fmla="*/ 1141 h 1640"/>
                  <a:gd name="T96" fmla="*/ 490 w 832"/>
                  <a:gd name="T97" fmla="*/ 1026 h 1640"/>
                  <a:gd name="T98" fmla="*/ 479 w 832"/>
                  <a:gd name="T99" fmla="*/ 1028 h 1640"/>
                  <a:gd name="T100" fmla="*/ 483 w 832"/>
                  <a:gd name="T101" fmla="*/ 941 h 1640"/>
                  <a:gd name="T102" fmla="*/ 591 w 832"/>
                  <a:gd name="T103" fmla="*/ 1006 h 1640"/>
                  <a:gd name="T104" fmla="*/ 654 w 832"/>
                  <a:gd name="T105" fmla="*/ 1116 h 1640"/>
                  <a:gd name="T106" fmla="*/ 629 w 832"/>
                  <a:gd name="T107" fmla="*/ 1252 h 1640"/>
                  <a:gd name="T108" fmla="*/ 615 w 832"/>
                  <a:gd name="T109" fmla="*/ 1294 h 1640"/>
                  <a:gd name="T110" fmla="*/ 531 w 832"/>
                  <a:gd name="T111" fmla="*/ 1347 h 1640"/>
                  <a:gd name="T112" fmla="*/ 467 w 832"/>
                  <a:gd name="T113" fmla="*/ 1363 h 1640"/>
                  <a:gd name="T114" fmla="*/ 463 w 832"/>
                  <a:gd name="T115" fmla="*/ 1075 h 1640"/>
                  <a:gd name="T116" fmla="*/ 388 w 832"/>
                  <a:gd name="T117" fmla="*/ 1104 h 1640"/>
                  <a:gd name="T118" fmla="*/ 467 w 832"/>
                  <a:gd name="T119" fmla="*/ 699 h 1640"/>
                  <a:gd name="T120" fmla="*/ 464 w 832"/>
                  <a:gd name="T121" fmla="*/ 459 h 1640"/>
                  <a:gd name="T122" fmla="*/ 750 w 832"/>
                  <a:gd name="T123" fmla="*/ 180 h 1640"/>
                  <a:gd name="T124" fmla="*/ 204 w 832"/>
                  <a:gd name="T125" fmla="*/ 223 h 1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32" h="1640">
                    <a:moveTo>
                      <a:pt x="832" y="1089"/>
                    </a:moveTo>
                    <a:cubicBezTo>
                      <a:pt x="830" y="1074"/>
                      <a:pt x="828" y="1048"/>
                      <a:pt x="822" y="1020"/>
                    </a:cubicBezTo>
                    <a:cubicBezTo>
                      <a:pt x="819" y="1006"/>
                      <a:pt x="816" y="992"/>
                      <a:pt x="811" y="978"/>
                    </a:cubicBezTo>
                    <a:cubicBezTo>
                      <a:pt x="806" y="964"/>
                      <a:pt x="801" y="950"/>
                      <a:pt x="795" y="939"/>
                    </a:cubicBezTo>
                    <a:cubicBezTo>
                      <a:pt x="799" y="944"/>
                      <a:pt x="796" y="937"/>
                      <a:pt x="796" y="934"/>
                    </a:cubicBezTo>
                    <a:cubicBezTo>
                      <a:pt x="787" y="921"/>
                      <a:pt x="784" y="917"/>
                      <a:pt x="781" y="913"/>
                    </a:cubicBezTo>
                    <a:cubicBezTo>
                      <a:pt x="778" y="908"/>
                      <a:pt x="774" y="902"/>
                      <a:pt x="762" y="887"/>
                    </a:cubicBezTo>
                    <a:cubicBezTo>
                      <a:pt x="762" y="887"/>
                      <a:pt x="767" y="894"/>
                      <a:pt x="771" y="901"/>
                    </a:cubicBezTo>
                    <a:cubicBezTo>
                      <a:pt x="775" y="907"/>
                      <a:pt x="778" y="915"/>
                      <a:pt x="778" y="915"/>
                    </a:cubicBezTo>
                    <a:cubicBezTo>
                      <a:pt x="765" y="893"/>
                      <a:pt x="751" y="877"/>
                      <a:pt x="737" y="858"/>
                    </a:cubicBezTo>
                    <a:cubicBezTo>
                      <a:pt x="746" y="871"/>
                      <a:pt x="739" y="863"/>
                      <a:pt x="728" y="851"/>
                    </a:cubicBezTo>
                    <a:cubicBezTo>
                      <a:pt x="722" y="845"/>
                      <a:pt x="715" y="838"/>
                      <a:pt x="709" y="832"/>
                    </a:cubicBezTo>
                    <a:cubicBezTo>
                      <a:pt x="702" y="826"/>
                      <a:pt x="696" y="821"/>
                      <a:pt x="693" y="818"/>
                    </a:cubicBezTo>
                    <a:cubicBezTo>
                      <a:pt x="674" y="800"/>
                      <a:pt x="651" y="787"/>
                      <a:pt x="641" y="778"/>
                    </a:cubicBezTo>
                    <a:cubicBezTo>
                      <a:pt x="644" y="779"/>
                      <a:pt x="644" y="779"/>
                      <a:pt x="644" y="779"/>
                    </a:cubicBezTo>
                    <a:cubicBezTo>
                      <a:pt x="644" y="779"/>
                      <a:pt x="636" y="774"/>
                      <a:pt x="628" y="769"/>
                    </a:cubicBezTo>
                    <a:cubicBezTo>
                      <a:pt x="620" y="764"/>
                      <a:pt x="612" y="760"/>
                      <a:pt x="612" y="760"/>
                    </a:cubicBezTo>
                    <a:cubicBezTo>
                      <a:pt x="617" y="759"/>
                      <a:pt x="617" y="759"/>
                      <a:pt x="617" y="759"/>
                    </a:cubicBezTo>
                    <a:cubicBezTo>
                      <a:pt x="607" y="752"/>
                      <a:pt x="593" y="745"/>
                      <a:pt x="585" y="742"/>
                    </a:cubicBezTo>
                    <a:cubicBezTo>
                      <a:pt x="576" y="738"/>
                      <a:pt x="570" y="736"/>
                      <a:pt x="574" y="738"/>
                    </a:cubicBezTo>
                    <a:cubicBezTo>
                      <a:pt x="550" y="726"/>
                      <a:pt x="565" y="732"/>
                      <a:pt x="562" y="729"/>
                    </a:cubicBezTo>
                    <a:cubicBezTo>
                      <a:pt x="569" y="732"/>
                      <a:pt x="580" y="737"/>
                      <a:pt x="590" y="741"/>
                    </a:cubicBezTo>
                    <a:cubicBezTo>
                      <a:pt x="595" y="743"/>
                      <a:pt x="600" y="746"/>
                      <a:pt x="604" y="748"/>
                    </a:cubicBezTo>
                    <a:cubicBezTo>
                      <a:pt x="608" y="750"/>
                      <a:pt x="611" y="752"/>
                      <a:pt x="613" y="754"/>
                    </a:cubicBezTo>
                    <a:cubicBezTo>
                      <a:pt x="611" y="753"/>
                      <a:pt x="606" y="750"/>
                      <a:pt x="605" y="750"/>
                    </a:cubicBezTo>
                    <a:cubicBezTo>
                      <a:pt x="620" y="759"/>
                      <a:pt x="629" y="764"/>
                      <a:pt x="634" y="767"/>
                    </a:cubicBezTo>
                    <a:cubicBezTo>
                      <a:pt x="640" y="770"/>
                      <a:pt x="642" y="770"/>
                      <a:pt x="642" y="770"/>
                    </a:cubicBezTo>
                    <a:cubicBezTo>
                      <a:pt x="644" y="770"/>
                      <a:pt x="643" y="767"/>
                      <a:pt x="658" y="777"/>
                    </a:cubicBezTo>
                    <a:cubicBezTo>
                      <a:pt x="642" y="766"/>
                      <a:pt x="631" y="757"/>
                      <a:pt x="613" y="748"/>
                    </a:cubicBezTo>
                    <a:cubicBezTo>
                      <a:pt x="605" y="743"/>
                      <a:pt x="572" y="728"/>
                      <a:pt x="555" y="721"/>
                    </a:cubicBezTo>
                    <a:cubicBezTo>
                      <a:pt x="567" y="726"/>
                      <a:pt x="575" y="730"/>
                      <a:pt x="583" y="735"/>
                    </a:cubicBezTo>
                    <a:cubicBezTo>
                      <a:pt x="591" y="739"/>
                      <a:pt x="598" y="743"/>
                      <a:pt x="606" y="748"/>
                    </a:cubicBezTo>
                    <a:cubicBezTo>
                      <a:pt x="599" y="744"/>
                      <a:pt x="594" y="742"/>
                      <a:pt x="590" y="741"/>
                    </a:cubicBezTo>
                    <a:cubicBezTo>
                      <a:pt x="586" y="739"/>
                      <a:pt x="582" y="737"/>
                      <a:pt x="576" y="733"/>
                    </a:cubicBezTo>
                    <a:cubicBezTo>
                      <a:pt x="580" y="735"/>
                      <a:pt x="580" y="735"/>
                      <a:pt x="580" y="735"/>
                    </a:cubicBezTo>
                    <a:cubicBezTo>
                      <a:pt x="563" y="728"/>
                      <a:pt x="563" y="728"/>
                      <a:pt x="563" y="728"/>
                    </a:cubicBezTo>
                    <a:cubicBezTo>
                      <a:pt x="562" y="725"/>
                      <a:pt x="519" y="705"/>
                      <a:pt x="545" y="715"/>
                    </a:cubicBezTo>
                    <a:cubicBezTo>
                      <a:pt x="522" y="705"/>
                      <a:pt x="536" y="713"/>
                      <a:pt x="516" y="704"/>
                    </a:cubicBezTo>
                    <a:cubicBezTo>
                      <a:pt x="516" y="704"/>
                      <a:pt x="526" y="709"/>
                      <a:pt x="536" y="714"/>
                    </a:cubicBezTo>
                    <a:cubicBezTo>
                      <a:pt x="546" y="719"/>
                      <a:pt x="555" y="724"/>
                      <a:pt x="555" y="724"/>
                    </a:cubicBezTo>
                    <a:cubicBezTo>
                      <a:pt x="554" y="726"/>
                      <a:pt x="554" y="726"/>
                      <a:pt x="554" y="726"/>
                    </a:cubicBezTo>
                    <a:cubicBezTo>
                      <a:pt x="539" y="720"/>
                      <a:pt x="536" y="717"/>
                      <a:pt x="520" y="709"/>
                    </a:cubicBezTo>
                    <a:cubicBezTo>
                      <a:pt x="520" y="712"/>
                      <a:pt x="520" y="712"/>
                      <a:pt x="520" y="712"/>
                    </a:cubicBezTo>
                    <a:cubicBezTo>
                      <a:pt x="492" y="697"/>
                      <a:pt x="492" y="697"/>
                      <a:pt x="492" y="697"/>
                    </a:cubicBezTo>
                    <a:cubicBezTo>
                      <a:pt x="493" y="697"/>
                      <a:pt x="492" y="697"/>
                      <a:pt x="490" y="697"/>
                    </a:cubicBezTo>
                    <a:cubicBezTo>
                      <a:pt x="490" y="696"/>
                      <a:pt x="489" y="696"/>
                      <a:pt x="488" y="696"/>
                    </a:cubicBezTo>
                    <a:cubicBezTo>
                      <a:pt x="487" y="695"/>
                      <a:pt x="487" y="695"/>
                      <a:pt x="486" y="695"/>
                    </a:cubicBezTo>
                    <a:cubicBezTo>
                      <a:pt x="484" y="694"/>
                      <a:pt x="483" y="694"/>
                      <a:pt x="481" y="693"/>
                    </a:cubicBezTo>
                    <a:cubicBezTo>
                      <a:pt x="481" y="693"/>
                      <a:pt x="480" y="692"/>
                      <a:pt x="479" y="692"/>
                    </a:cubicBezTo>
                    <a:cubicBezTo>
                      <a:pt x="479" y="692"/>
                      <a:pt x="479" y="692"/>
                      <a:pt x="479" y="691"/>
                    </a:cubicBezTo>
                    <a:cubicBezTo>
                      <a:pt x="479" y="691"/>
                      <a:pt x="479" y="691"/>
                      <a:pt x="479" y="691"/>
                    </a:cubicBezTo>
                    <a:cubicBezTo>
                      <a:pt x="480" y="686"/>
                      <a:pt x="481" y="685"/>
                      <a:pt x="481" y="684"/>
                    </a:cubicBezTo>
                    <a:cubicBezTo>
                      <a:pt x="482" y="683"/>
                      <a:pt x="482" y="683"/>
                      <a:pt x="482" y="683"/>
                    </a:cubicBezTo>
                    <a:cubicBezTo>
                      <a:pt x="482" y="682"/>
                      <a:pt x="482" y="682"/>
                      <a:pt x="482" y="680"/>
                    </a:cubicBezTo>
                    <a:cubicBezTo>
                      <a:pt x="482" y="676"/>
                      <a:pt x="482" y="672"/>
                      <a:pt x="482" y="664"/>
                    </a:cubicBezTo>
                    <a:cubicBezTo>
                      <a:pt x="481" y="666"/>
                      <a:pt x="481" y="666"/>
                      <a:pt x="481" y="666"/>
                    </a:cubicBezTo>
                    <a:cubicBezTo>
                      <a:pt x="481" y="649"/>
                      <a:pt x="480" y="639"/>
                      <a:pt x="481" y="615"/>
                    </a:cubicBezTo>
                    <a:cubicBezTo>
                      <a:pt x="481" y="617"/>
                      <a:pt x="481" y="623"/>
                      <a:pt x="482" y="627"/>
                    </a:cubicBezTo>
                    <a:cubicBezTo>
                      <a:pt x="483" y="593"/>
                      <a:pt x="479" y="538"/>
                      <a:pt x="483" y="523"/>
                    </a:cubicBezTo>
                    <a:cubicBezTo>
                      <a:pt x="485" y="526"/>
                      <a:pt x="483" y="540"/>
                      <a:pt x="486" y="540"/>
                    </a:cubicBezTo>
                    <a:cubicBezTo>
                      <a:pt x="483" y="593"/>
                      <a:pt x="489" y="577"/>
                      <a:pt x="487" y="639"/>
                    </a:cubicBezTo>
                    <a:cubicBezTo>
                      <a:pt x="485" y="640"/>
                      <a:pt x="486" y="653"/>
                      <a:pt x="486" y="667"/>
                    </a:cubicBezTo>
                    <a:cubicBezTo>
                      <a:pt x="487" y="673"/>
                      <a:pt x="487" y="678"/>
                      <a:pt x="487" y="683"/>
                    </a:cubicBezTo>
                    <a:cubicBezTo>
                      <a:pt x="487" y="685"/>
                      <a:pt x="487" y="686"/>
                      <a:pt x="485" y="688"/>
                    </a:cubicBezTo>
                    <a:cubicBezTo>
                      <a:pt x="486" y="686"/>
                      <a:pt x="485" y="684"/>
                      <a:pt x="485" y="682"/>
                    </a:cubicBezTo>
                    <a:cubicBezTo>
                      <a:pt x="485" y="682"/>
                      <a:pt x="485" y="682"/>
                      <a:pt x="485" y="681"/>
                    </a:cubicBezTo>
                    <a:cubicBezTo>
                      <a:pt x="485" y="679"/>
                      <a:pt x="485" y="679"/>
                      <a:pt x="485" y="679"/>
                    </a:cubicBezTo>
                    <a:cubicBezTo>
                      <a:pt x="485" y="677"/>
                      <a:pt x="485" y="675"/>
                      <a:pt x="485" y="674"/>
                    </a:cubicBezTo>
                    <a:cubicBezTo>
                      <a:pt x="485" y="671"/>
                      <a:pt x="485" y="668"/>
                      <a:pt x="484" y="666"/>
                    </a:cubicBezTo>
                    <a:cubicBezTo>
                      <a:pt x="484" y="655"/>
                      <a:pt x="483" y="648"/>
                      <a:pt x="483" y="650"/>
                    </a:cubicBezTo>
                    <a:cubicBezTo>
                      <a:pt x="483" y="660"/>
                      <a:pt x="483" y="672"/>
                      <a:pt x="483" y="684"/>
                    </a:cubicBezTo>
                    <a:cubicBezTo>
                      <a:pt x="483" y="685"/>
                      <a:pt x="483" y="686"/>
                      <a:pt x="483" y="687"/>
                    </a:cubicBezTo>
                    <a:cubicBezTo>
                      <a:pt x="483" y="688"/>
                      <a:pt x="483" y="688"/>
                      <a:pt x="483" y="689"/>
                    </a:cubicBezTo>
                    <a:cubicBezTo>
                      <a:pt x="483" y="689"/>
                      <a:pt x="483" y="689"/>
                      <a:pt x="483" y="690"/>
                    </a:cubicBezTo>
                    <a:cubicBezTo>
                      <a:pt x="484" y="690"/>
                      <a:pt x="484" y="690"/>
                      <a:pt x="484" y="690"/>
                    </a:cubicBezTo>
                    <a:cubicBezTo>
                      <a:pt x="485" y="691"/>
                      <a:pt x="487" y="692"/>
                      <a:pt x="488" y="692"/>
                    </a:cubicBezTo>
                    <a:cubicBezTo>
                      <a:pt x="484" y="689"/>
                      <a:pt x="489" y="688"/>
                      <a:pt x="492" y="688"/>
                    </a:cubicBezTo>
                    <a:cubicBezTo>
                      <a:pt x="491" y="687"/>
                      <a:pt x="490" y="687"/>
                      <a:pt x="488" y="686"/>
                    </a:cubicBezTo>
                    <a:cubicBezTo>
                      <a:pt x="488" y="686"/>
                      <a:pt x="488" y="686"/>
                      <a:pt x="488" y="686"/>
                    </a:cubicBezTo>
                    <a:cubicBezTo>
                      <a:pt x="488" y="686"/>
                      <a:pt x="488" y="686"/>
                      <a:pt x="488" y="686"/>
                    </a:cubicBezTo>
                    <a:cubicBezTo>
                      <a:pt x="488" y="685"/>
                      <a:pt x="488" y="685"/>
                      <a:pt x="488" y="685"/>
                    </a:cubicBezTo>
                    <a:cubicBezTo>
                      <a:pt x="488" y="684"/>
                      <a:pt x="488" y="684"/>
                      <a:pt x="488" y="683"/>
                    </a:cubicBezTo>
                    <a:cubicBezTo>
                      <a:pt x="488" y="673"/>
                      <a:pt x="489" y="661"/>
                      <a:pt x="489" y="649"/>
                    </a:cubicBezTo>
                    <a:cubicBezTo>
                      <a:pt x="489" y="622"/>
                      <a:pt x="490" y="593"/>
                      <a:pt x="491" y="568"/>
                    </a:cubicBezTo>
                    <a:cubicBezTo>
                      <a:pt x="488" y="573"/>
                      <a:pt x="488" y="573"/>
                      <a:pt x="488" y="573"/>
                    </a:cubicBezTo>
                    <a:cubicBezTo>
                      <a:pt x="486" y="529"/>
                      <a:pt x="490" y="579"/>
                      <a:pt x="491" y="544"/>
                    </a:cubicBezTo>
                    <a:cubicBezTo>
                      <a:pt x="488" y="529"/>
                      <a:pt x="488" y="529"/>
                      <a:pt x="488" y="529"/>
                    </a:cubicBezTo>
                    <a:cubicBezTo>
                      <a:pt x="489" y="527"/>
                      <a:pt x="489" y="527"/>
                      <a:pt x="489" y="527"/>
                    </a:cubicBezTo>
                    <a:cubicBezTo>
                      <a:pt x="486" y="502"/>
                      <a:pt x="486" y="502"/>
                      <a:pt x="486" y="502"/>
                    </a:cubicBezTo>
                    <a:cubicBezTo>
                      <a:pt x="486" y="520"/>
                      <a:pt x="488" y="511"/>
                      <a:pt x="487" y="531"/>
                    </a:cubicBezTo>
                    <a:cubicBezTo>
                      <a:pt x="486" y="548"/>
                      <a:pt x="485" y="530"/>
                      <a:pt x="483" y="525"/>
                    </a:cubicBezTo>
                    <a:cubicBezTo>
                      <a:pt x="484" y="513"/>
                      <a:pt x="484" y="471"/>
                      <a:pt x="486" y="497"/>
                    </a:cubicBezTo>
                    <a:cubicBezTo>
                      <a:pt x="483" y="451"/>
                      <a:pt x="483" y="451"/>
                      <a:pt x="483" y="451"/>
                    </a:cubicBezTo>
                    <a:cubicBezTo>
                      <a:pt x="484" y="451"/>
                      <a:pt x="484" y="461"/>
                      <a:pt x="485" y="466"/>
                    </a:cubicBezTo>
                    <a:cubicBezTo>
                      <a:pt x="484" y="432"/>
                      <a:pt x="484" y="432"/>
                      <a:pt x="484" y="432"/>
                    </a:cubicBezTo>
                    <a:cubicBezTo>
                      <a:pt x="485" y="434"/>
                      <a:pt x="485" y="434"/>
                      <a:pt x="485" y="434"/>
                    </a:cubicBezTo>
                    <a:cubicBezTo>
                      <a:pt x="484" y="407"/>
                      <a:pt x="483" y="369"/>
                      <a:pt x="481" y="348"/>
                    </a:cubicBezTo>
                    <a:cubicBezTo>
                      <a:pt x="479" y="394"/>
                      <a:pt x="479" y="326"/>
                      <a:pt x="478" y="330"/>
                    </a:cubicBezTo>
                    <a:cubicBezTo>
                      <a:pt x="478" y="314"/>
                      <a:pt x="483" y="309"/>
                      <a:pt x="485" y="344"/>
                    </a:cubicBezTo>
                    <a:cubicBezTo>
                      <a:pt x="483" y="353"/>
                      <a:pt x="485" y="377"/>
                      <a:pt x="485" y="395"/>
                    </a:cubicBezTo>
                    <a:cubicBezTo>
                      <a:pt x="486" y="372"/>
                      <a:pt x="485" y="365"/>
                      <a:pt x="485" y="347"/>
                    </a:cubicBezTo>
                    <a:cubicBezTo>
                      <a:pt x="486" y="360"/>
                      <a:pt x="487" y="323"/>
                      <a:pt x="488" y="324"/>
                    </a:cubicBezTo>
                    <a:cubicBezTo>
                      <a:pt x="488" y="326"/>
                      <a:pt x="491" y="334"/>
                      <a:pt x="490" y="357"/>
                    </a:cubicBezTo>
                    <a:cubicBezTo>
                      <a:pt x="490" y="391"/>
                      <a:pt x="487" y="360"/>
                      <a:pt x="488" y="370"/>
                    </a:cubicBezTo>
                    <a:cubicBezTo>
                      <a:pt x="485" y="380"/>
                      <a:pt x="488" y="418"/>
                      <a:pt x="487" y="439"/>
                    </a:cubicBezTo>
                    <a:cubicBezTo>
                      <a:pt x="487" y="441"/>
                      <a:pt x="487" y="434"/>
                      <a:pt x="487" y="431"/>
                    </a:cubicBezTo>
                    <a:cubicBezTo>
                      <a:pt x="487" y="449"/>
                      <a:pt x="487" y="487"/>
                      <a:pt x="489" y="489"/>
                    </a:cubicBezTo>
                    <a:cubicBezTo>
                      <a:pt x="487" y="445"/>
                      <a:pt x="487" y="445"/>
                      <a:pt x="487" y="445"/>
                    </a:cubicBezTo>
                    <a:cubicBezTo>
                      <a:pt x="488" y="435"/>
                      <a:pt x="489" y="458"/>
                      <a:pt x="490" y="444"/>
                    </a:cubicBezTo>
                    <a:cubicBezTo>
                      <a:pt x="490" y="434"/>
                      <a:pt x="489" y="422"/>
                      <a:pt x="490" y="409"/>
                    </a:cubicBezTo>
                    <a:cubicBezTo>
                      <a:pt x="491" y="411"/>
                      <a:pt x="491" y="411"/>
                      <a:pt x="491" y="411"/>
                    </a:cubicBezTo>
                    <a:cubicBezTo>
                      <a:pt x="491" y="398"/>
                      <a:pt x="492" y="380"/>
                      <a:pt x="492" y="362"/>
                    </a:cubicBezTo>
                    <a:cubicBezTo>
                      <a:pt x="491" y="354"/>
                      <a:pt x="491" y="344"/>
                      <a:pt x="491" y="336"/>
                    </a:cubicBezTo>
                    <a:cubicBezTo>
                      <a:pt x="491" y="327"/>
                      <a:pt x="491" y="319"/>
                      <a:pt x="491" y="311"/>
                    </a:cubicBezTo>
                    <a:cubicBezTo>
                      <a:pt x="489" y="311"/>
                      <a:pt x="487" y="309"/>
                      <a:pt x="485" y="306"/>
                    </a:cubicBezTo>
                    <a:cubicBezTo>
                      <a:pt x="485" y="305"/>
                      <a:pt x="484" y="303"/>
                      <a:pt x="483" y="301"/>
                    </a:cubicBezTo>
                    <a:cubicBezTo>
                      <a:pt x="481" y="298"/>
                      <a:pt x="481" y="298"/>
                      <a:pt x="481" y="298"/>
                    </a:cubicBezTo>
                    <a:cubicBezTo>
                      <a:pt x="481" y="296"/>
                      <a:pt x="481" y="296"/>
                      <a:pt x="481" y="296"/>
                    </a:cubicBezTo>
                    <a:cubicBezTo>
                      <a:pt x="480" y="295"/>
                      <a:pt x="480" y="295"/>
                      <a:pt x="480" y="295"/>
                    </a:cubicBezTo>
                    <a:cubicBezTo>
                      <a:pt x="480" y="294"/>
                      <a:pt x="480" y="294"/>
                      <a:pt x="480" y="294"/>
                    </a:cubicBezTo>
                    <a:cubicBezTo>
                      <a:pt x="486" y="295"/>
                      <a:pt x="491" y="295"/>
                      <a:pt x="497" y="296"/>
                    </a:cubicBezTo>
                    <a:cubicBezTo>
                      <a:pt x="502" y="297"/>
                      <a:pt x="508" y="298"/>
                      <a:pt x="513" y="299"/>
                    </a:cubicBezTo>
                    <a:cubicBezTo>
                      <a:pt x="519" y="300"/>
                      <a:pt x="525" y="301"/>
                      <a:pt x="530" y="302"/>
                    </a:cubicBezTo>
                    <a:cubicBezTo>
                      <a:pt x="554" y="306"/>
                      <a:pt x="577" y="312"/>
                      <a:pt x="601" y="319"/>
                    </a:cubicBezTo>
                    <a:cubicBezTo>
                      <a:pt x="600" y="318"/>
                      <a:pt x="601" y="317"/>
                      <a:pt x="603" y="317"/>
                    </a:cubicBezTo>
                    <a:cubicBezTo>
                      <a:pt x="616" y="321"/>
                      <a:pt x="641" y="328"/>
                      <a:pt x="640" y="329"/>
                    </a:cubicBezTo>
                    <a:cubicBezTo>
                      <a:pt x="647" y="331"/>
                      <a:pt x="661" y="334"/>
                      <a:pt x="672" y="337"/>
                    </a:cubicBezTo>
                    <a:cubicBezTo>
                      <a:pt x="676" y="338"/>
                      <a:pt x="680" y="339"/>
                      <a:pt x="683" y="339"/>
                    </a:cubicBezTo>
                    <a:cubicBezTo>
                      <a:pt x="686" y="340"/>
                      <a:pt x="689" y="341"/>
                      <a:pt x="691" y="341"/>
                    </a:cubicBezTo>
                    <a:cubicBezTo>
                      <a:pt x="695" y="342"/>
                      <a:pt x="697" y="342"/>
                      <a:pt x="694" y="341"/>
                    </a:cubicBezTo>
                    <a:cubicBezTo>
                      <a:pt x="696" y="342"/>
                      <a:pt x="699" y="343"/>
                      <a:pt x="701" y="343"/>
                    </a:cubicBezTo>
                    <a:cubicBezTo>
                      <a:pt x="707" y="346"/>
                      <a:pt x="713" y="349"/>
                      <a:pt x="720" y="352"/>
                    </a:cubicBezTo>
                    <a:cubicBezTo>
                      <a:pt x="724" y="341"/>
                      <a:pt x="728" y="327"/>
                      <a:pt x="734" y="308"/>
                    </a:cubicBezTo>
                    <a:cubicBezTo>
                      <a:pt x="735" y="302"/>
                      <a:pt x="738" y="294"/>
                      <a:pt x="740" y="286"/>
                    </a:cubicBezTo>
                    <a:cubicBezTo>
                      <a:pt x="742" y="278"/>
                      <a:pt x="744" y="270"/>
                      <a:pt x="747" y="261"/>
                    </a:cubicBezTo>
                    <a:cubicBezTo>
                      <a:pt x="749" y="252"/>
                      <a:pt x="748" y="250"/>
                      <a:pt x="746" y="252"/>
                    </a:cubicBezTo>
                    <a:cubicBezTo>
                      <a:pt x="749" y="242"/>
                      <a:pt x="752" y="233"/>
                      <a:pt x="754" y="223"/>
                    </a:cubicBezTo>
                    <a:cubicBezTo>
                      <a:pt x="753" y="231"/>
                      <a:pt x="753" y="236"/>
                      <a:pt x="750" y="250"/>
                    </a:cubicBezTo>
                    <a:cubicBezTo>
                      <a:pt x="750" y="250"/>
                      <a:pt x="755" y="230"/>
                      <a:pt x="760" y="210"/>
                    </a:cubicBezTo>
                    <a:cubicBezTo>
                      <a:pt x="764" y="196"/>
                      <a:pt x="768" y="182"/>
                      <a:pt x="770" y="172"/>
                    </a:cubicBezTo>
                    <a:cubicBezTo>
                      <a:pt x="771" y="170"/>
                      <a:pt x="771" y="169"/>
                      <a:pt x="771" y="168"/>
                    </a:cubicBezTo>
                    <a:cubicBezTo>
                      <a:pt x="771" y="167"/>
                      <a:pt x="771" y="167"/>
                      <a:pt x="771" y="167"/>
                    </a:cubicBezTo>
                    <a:cubicBezTo>
                      <a:pt x="772" y="167"/>
                      <a:pt x="771" y="167"/>
                      <a:pt x="771" y="167"/>
                    </a:cubicBezTo>
                    <a:cubicBezTo>
                      <a:pt x="770" y="167"/>
                      <a:pt x="770" y="167"/>
                      <a:pt x="769" y="166"/>
                    </a:cubicBezTo>
                    <a:cubicBezTo>
                      <a:pt x="767" y="166"/>
                      <a:pt x="765" y="166"/>
                      <a:pt x="764" y="165"/>
                    </a:cubicBezTo>
                    <a:cubicBezTo>
                      <a:pt x="761" y="165"/>
                      <a:pt x="759" y="164"/>
                      <a:pt x="759" y="164"/>
                    </a:cubicBezTo>
                    <a:cubicBezTo>
                      <a:pt x="769" y="165"/>
                      <a:pt x="769" y="165"/>
                      <a:pt x="769" y="165"/>
                    </a:cubicBezTo>
                    <a:cubicBezTo>
                      <a:pt x="769" y="165"/>
                      <a:pt x="757" y="163"/>
                      <a:pt x="745" y="161"/>
                    </a:cubicBezTo>
                    <a:cubicBezTo>
                      <a:pt x="734" y="160"/>
                      <a:pt x="723" y="158"/>
                      <a:pt x="723" y="158"/>
                    </a:cubicBezTo>
                    <a:cubicBezTo>
                      <a:pt x="735" y="160"/>
                      <a:pt x="751" y="163"/>
                      <a:pt x="763" y="166"/>
                    </a:cubicBezTo>
                    <a:cubicBezTo>
                      <a:pt x="765" y="166"/>
                      <a:pt x="768" y="167"/>
                      <a:pt x="770" y="167"/>
                    </a:cubicBezTo>
                    <a:cubicBezTo>
                      <a:pt x="771" y="167"/>
                      <a:pt x="770" y="168"/>
                      <a:pt x="770" y="169"/>
                    </a:cubicBezTo>
                    <a:cubicBezTo>
                      <a:pt x="770" y="169"/>
                      <a:pt x="770" y="170"/>
                      <a:pt x="770" y="170"/>
                    </a:cubicBezTo>
                    <a:cubicBezTo>
                      <a:pt x="769" y="171"/>
                      <a:pt x="769" y="172"/>
                      <a:pt x="769" y="173"/>
                    </a:cubicBezTo>
                    <a:cubicBezTo>
                      <a:pt x="768" y="175"/>
                      <a:pt x="767" y="176"/>
                      <a:pt x="767" y="174"/>
                    </a:cubicBezTo>
                    <a:cubicBezTo>
                      <a:pt x="767" y="173"/>
                      <a:pt x="768" y="172"/>
                      <a:pt x="768" y="170"/>
                    </a:cubicBezTo>
                    <a:cubicBezTo>
                      <a:pt x="768" y="169"/>
                      <a:pt x="768" y="169"/>
                      <a:pt x="768" y="169"/>
                    </a:cubicBezTo>
                    <a:cubicBezTo>
                      <a:pt x="768" y="169"/>
                      <a:pt x="768" y="169"/>
                      <a:pt x="767" y="169"/>
                    </a:cubicBezTo>
                    <a:cubicBezTo>
                      <a:pt x="765" y="168"/>
                      <a:pt x="765" y="168"/>
                      <a:pt x="765" y="168"/>
                    </a:cubicBezTo>
                    <a:cubicBezTo>
                      <a:pt x="762" y="168"/>
                      <a:pt x="759" y="167"/>
                      <a:pt x="757" y="167"/>
                    </a:cubicBezTo>
                    <a:cubicBezTo>
                      <a:pt x="751" y="166"/>
                      <a:pt x="746" y="165"/>
                      <a:pt x="741" y="164"/>
                    </a:cubicBezTo>
                    <a:cubicBezTo>
                      <a:pt x="732" y="162"/>
                      <a:pt x="723" y="161"/>
                      <a:pt x="715" y="159"/>
                    </a:cubicBezTo>
                    <a:cubicBezTo>
                      <a:pt x="702" y="157"/>
                      <a:pt x="690" y="155"/>
                      <a:pt x="676" y="154"/>
                    </a:cubicBezTo>
                    <a:cubicBezTo>
                      <a:pt x="677" y="150"/>
                      <a:pt x="667" y="148"/>
                      <a:pt x="677" y="147"/>
                    </a:cubicBezTo>
                    <a:cubicBezTo>
                      <a:pt x="679" y="148"/>
                      <a:pt x="680" y="148"/>
                      <a:pt x="680" y="148"/>
                    </a:cubicBezTo>
                    <a:cubicBezTo>
                      <a:pt x="686" y="148"/>
                      <a:pt x="694" y="148"/>
                      <a:pt x="704" y="149"/>
                    </a:cubicBezTo>
                    <a:cubicBezTo>
                      <a:pt x="708" y="149"/>
                      <a:pt x="713" y="150"/>
                      <a:pt x="718" y="150"/>
                    </a:cubicBezTo>
                    <a:cubicBezTo>
                      <a:pt x="720" y="151"/>
                      <a:pt x="720" y="151"/>
                      <a:pt x="720" y="151"/>
                    </a:cubicBezTo>
                    <a:cubicBezTo>
                      <a:pt x="723" y="151"/>
                      <a:pt x="723" y="151"/>
                      <a:pt x="723" y="151"/>
                    </a:cubicBezTo>
                    <a:cubicBezTo>
                      <a:pt x="725" y="151"/>
                      <a:pt x="727" y="152"/>
                      <a:pt x="729" y="152"/>
                    </a:cubicBezTo>
                    <a:cubicBezTo>
                      <a:pt x="733" y="153"/>
                      <a:pt x="737" y="153"/>
                      <a:pt x="741" y="154"/>
                    </a:cubicBezTo>
                    <a:cubicBezTo>
                      <a:pt x="730" y="152"/>
                      <a:pt x="720" y="150"/>
                      <a:pt x="712" y="148"/>
                    </a:cubicBezTo>
                    <a:cubicBezTo>
                      <a:pt x="707" y="147"/>
                      <a:pt x="702" y="146"/>
                      <a:pt x="698" y="146"/>
                    </a:cubicBezTo>
                    <a:cubicBezTo>
                      <a:pt x="690" y="144"/>
                      <a:pt x="684" y="143"/>
                      <a:pt x="679" y="142"/>
                    </a:cubicBezTo>
                    <a:cubicBezTo>
                      <a:pt x="668" y="141"/>
                      <a:pt x="658" y="139"/>
                      <a:pt x="631" y="135"/>
                    </a:cubicBezTo>
                    <a:cubicBezTo>
                      <a:pt x="628" y="133"/>
                      <a:pt x="641" y="135"/>
                      <a:pt x="653" y="136"/>
                    </a:cubicBezTo>
                    <a:cubicBezTo>
                      <a:pt x="665" y="137"/>
                      <a:pt x="676" y="138"/>
                      <a:pt x="669" y="137"/>
                    </a:cubicBezTo>
                    <a:cubicBezTo>
                      <a:pt x="669" y="137"/>
                      <a:pt x="682" y="139"/>
                      <a:pt x="695" y="141"/>
                    </a:cubicBezTo>
                    <a:cubicBezTo>
                      <a:pt x="708" y="144"/>
                      <a:pt x="721" y="147"/>
                      <a:pt x="721" y="147"/>
                    </a:cubicBezTo>
                    <a:cubicBezTo>
                      <a:pt x="712" y="145"/>
                      <a:pt x="711" y="145"/>
                      <a:pt x="707" y="145"/>
                    </a:cubicBezTo>
                    <a:cubicBezTo>
                      <a:pt x="711" y="146"/>
                      <a:pt x="715" y="146"/>
                      <a:pt x="719" y="147"/>
                    </a:cubicBezTo>
                    <a:cubicBezTo>
                      <a:pt x="721" y="147"/>
                      <a:pt x="721" y="147"/>
                      <a:pt x="721" y="147"/>
                    </a:cubicBezTo>
                    <a:cubicBezTo>
                      <a:pt x="721" y="147"/>
                      <a:pt x="722" y="147"/>
                      <a:pt x="723" y="147"/>
                    </a:cubicBezTo>
                    <a:cubicBezTo>
                      <a:pt x="725" y="148"/>
                      <a:pt x="726" y="148"/>
                      <a:pt x="728" y="148"/>
                    </a:cubicBezTo>
                    <a:cubicBezTo>
                      <a:pt x="731" y="149"/>
                      <a:pt x="734" y="150"/>
                      <a:pt x="737" y="150"/>
                    </a:cubicBezTo>
                    <a:cubicBezTo>
                      <a:pt x="749" y="152"/>
                      <a:pt x="759" y="154"/>
                      <a:pt x="769" y="156"/>
                    </a:cubicBezTo>
                    <a:cubicBezTo>
                      <a:pt x="772" y="157"/>
                      <a:pt x="774" y="157"/>
                      <a:pt x="777" y="158"/>
                    </a:cubicBezTo>
                    <a:cubicBezTo>
                      <a:pt x="780" y="159"/>
                      <a:pt x="780" y="159"/>
                      <a:pt x="780" y="159"/>
                    </a:cubicBezTo>
                    <a:cubicBezTo>
                      <a:pt x="782" y="159"/>
                      <a:pt x="782" y="159"/>
                      <a:pt x="782" y="159"/>
                    </a:cubicBezTo>
                    <a:cubicBezTo>
                      <a:pt x="783" y="159"/>
                      <a:pt x="783" y="159"/>
                      <a:pt x="783" y="159"/>
                    </a:cubicBezTo>
                    <a:cubicBezTo>
                      <a:pt x="784" y="159"/>
                      <a:pt x="784" y="159"/>
                      <a:pt x="784" y="159"/>
                    </a:cubicBezTo>
                    <a:cubicBezTo>
                      <a:pt x="784" y="159"/>
                      <a:pt x="784" y="159"/>
                      <a:pt x="784" y="159"/>
                    </a:cubicBezTo>
                    <a:cubicBezTo>
                      <a:pt x="783" y="164"/>
                      <a:pt x="781" y="169"/>
                      <a:pt x="780" y="174"/>
                    </a:cubicBezTo>
                    <a:cubicBezTo>
                      <a:pt x="778" y="184"/>
                      <a:pt x="776" y="194"/>
                      <a:pt x="773" y="206"/>
                    </a:cubicBezTo>
                    <a:cubicBezTo>
                      <a:pt x="769" y="221"/>
                      <a:pt x="772" y="209"/>
                      <a:pt x="774" y="198"/>
                    </a:cubicBezTo>
                    <a:cubicBezTo>
                      <a:pt x="777" y="187"/>
                      <a:pt x="779" y="176"/>
                      <a:pt x="775" y="192"/>
                    </a:cubicBezTo>
                    <a:cubicBezTo>
                      <a:pt x="776" y="185"/>
                      <a:pt x="778" y="179"/>
                      <a:pt x="779" y="172"/>
                    </a:cubicBezTo>
                    <a:cubicBezTo>
                      <a:pt x="780" y="169"/>
                      <a:pt x="780" y="166"/>
                      <a:pt x="781" y="163"/>
                    </a:cubicBezTo>
                    <a:cubicBezTo>
                      <a:pt x="781" y="162"/>
                      <a:pt x="781" y="161"/>
                      <a:pt x="781" y="161"/>
                    </a:cubicBezTo>
                    <a:cubicBezTo>
                      <a:pt x="779" y="160"/>
                      <a:pt x="779" y="160"/>
                      <a:pt x="779" y="160"/>
                    </a:cubicBezTo>
                    <a:cubicBezTo>
                      <a:pt x="777" y="160"/>
                      <a:pt x="776" y="160"/>
                      <a:pt x="774" y="160"/>
                    </a:cubicBezTo>
                    <a:cubicBezTo>
                      <a:pt x="761" y="158"/>
                      <a:pt x="751" y="157"/>
                      <a:pt x="744" y="157"/>
                    </a:cubicBezTo>
                    <a:cubicBezTo>
                      <a:pt x="752" y="158"/>
                      <a:pt x="759" y="160"/>
                      <a:pt x="765" y="161"/>
                    </a:cubicBezTo>
                    <a:cubicBezTo>
                      <a:pt x="768" y="162"/>
                      <a:pt x="770" y="162"/>
                      <a:pt x="773" y="162"/>
                    </a:cubicBezTo>
                    <a:cubicBezTo>
                      <a:pt x="774" y="163"/>
                      <a:pt x="775" y="163"/>
                      <a:pt x="776" y="163"/>
                    </a:cubicBezTo>
                    <a:cubicBezTo>
                      <a:pt x="777" y="163"/>
                      <a:pt x="777" y="163"/>
                      <a:pt x="777" y="163"/>
                    </a:cubicBezTo>
                    <a:cubicBezTo>
                      <a:pt x="777" y="163"/>
                      <a:pt x="777" y="163"/>
                      <a:pt x="777" y="164"/>
                    </a:cubicBezTo>
                    <a:cubicBezTo>
                      <a:pt x="777" y="164"/>
                      <a:pt x="777" y="165"/>
                      <a:pt x="777" y="165"/>
                    </a:cubicBezTo>
                    <a:cubicBezTo>
                      <a:pt x="775" y="172"/>
                      <a:pt x="775" y="176"/>
                      <a:pt x="774" y="180"/>
                    </a:cubicBezTo>
                    <a:cubicBezTo>
                      <a:pt x="774" y="184"/>
                      <a:pt x="773" y="188"/>
                      <a:pt x="772" y="195"/>
                    </a:cubicBezTo>
                    <a:cubicBezTo>
                      <a:pt x="772" y="198"/>
                      <a:pt x="771" y="202"/>
                      <a:pt x="770" y="207"/>
                    </a:cubicBezTo>
                    <a:cubicBezTo>
                      <a:pt x="769" y="211"/>
                      <a:pt x="767" y="217"/>
                      <a:pt x="766" y="223"/>
                    </a:cubicBezTo>
                    <a:cubicBezTo>
                      <a:pt x="758" y="248"/>
                      <a:pt x="758" y="248"/>
                      <a:pt x="758" y="248"/>
                    </a:cubicBezTo>
                    <a:cubicBezTo>
                      <a:pt x="754" y="263"/>
                      <a:pt x="760" y="243"/>
                      <a:pt x="761" y="242"/>
                    </a:cubicBezTo>
                    <a:cubicBezTo>
                      <a:pt x="757" y="261"/>
                      <a:pt x="754" y="268"/>
                      <a:pt x="750" y="282"/>
                    </a:cubicBezTo>
                    <a:cubicBezTo>
                      <a:pt x="751" y="278"/>
                      <a:pt x="754" y="268"/>
                      <a:pt x="755" y="271"/>
                    </a:cubicBezTo>
                    <a:cubicBezTo>
                      <a:pt x="751" y="282"/>
                      <a:pt x="748" y="294"/>
                      <a:pt x="745" y="305"/>
                    </a:cubicBezTo>
                    <a:cubicBezTo>
                      <a:pt x="743" y="310"/>
                      <a:pt x="742" y="315"/>
                      <a:pt x="741" y="319"/>
                    </a:cubicBezTo>
                    <a:cubicBezTo>
                      <a:pt x="739" y="324"/>
                      <a:pt x="738" y="329"/>
                      <a:pt x="736" y="334"/>
                    </a:cubicBezTo>
                    <a:cubicBezTo>
                      <a:pt x="734" y="342"/>
                      <a:pt x="731" y="351"/>
                      <a:pt x="728" y="359"/>
                    </a:cubicBezTo>
                    <a:cubicBezTo>
                      <a:pt x="731" y="352"/>
                      <a:pt x="730" y="357"/>
                      <a:pt x="728" y="367"/>
                    </a:cubicBezTo>
                    <a:cubicBezTo>
                      <a:pt x="719" y="364"/>
                      <a:pt x="700" y="359"/>
                      <a:pt x="691" y="356"/>
                    </a:cubicBezTo>
                    <a:cubicBezTo>
                      <a:pt x="731" y="372"/>
                      <a:pt x="731" y="372"/>
                      <a:pt x="731" y="372"/>
                    </a:cubicBezTo>
                    <a:cubicBezTo>
                      <a:pt x="735" y="358"/>
                      <a:pt x="739" y="344"/>
                      <a:pt x="743" y="331"/>
                    </a:cubicBezTo>
                    <a:cubicBezTo>
                      <a:pt x="748" y="312"/>
                      <a:pt x="752" y="296"/>
                      <a:pt x="756" y="280"/>
                    </a:cubicBezTo>
                    <a:cubicBezTo>
                      <a:pt x="759" y="268"/>
                      <a:pt x="762" y="257"/>
                      <a:pt x="765" y="245"/>
                    </a:cubicBezTo>
                    <a:cubicBezTo>
                      <a:pt x="769" y="230"/>
                      <a:pt x="773" y="214"/>
                      <a:pt x="777" y="197"/>
                    </a:cubicBezTo>
                    <a:cubicBezTo>
                      <a:pt x="780" y="185"/>
                      <a:pt x="783" y="173"/>
                      <a:pt x="786" y="160"/>
                    </a:cubicBezTo>
                    <a:cubicBezTo>
                      <a:pt x="786" y="158"/>
                      <a:pt x="786" y="158"/>
                      <a:pt x="786" y="158"/>
                    </a:cubicBezTo>
                    <a:cubicBezTo>
                      <a:pt x="787" y="158"/>
                      <a:pt x="787" y="158"/>
                      <a:pt x="787" y="158"/>
                    </a:cubicBezTo>
                    <a:cubicBezTo>
                      <a:pt x="787" y="157"/>
                      <a:pt x="787" y="157"/>
                      <a:pt x="787" y="157"/>
                    </a:cubicBezTo>
                    <a:cubicBezTo>
                      <a:pt x="787" y="157"/>
                      <a:pt x="786" y="157"/>
                      <a:pt x="786" y="157"/>
                    </a:cubicBezTo>
                    <a:cubicBezTo>
                      <a:pt x="784" y="157"/>
                      <a:pt x="784" y="157"/>
                      <a:pt x="784" y="157"/>
                    </a:cubicBezTo>
                    <a:cubicBezTo>
                      <a:pt x="782" y="157"/>
                      <a:pt x="780" y="156"/>
                      <a:pt x="779" y="156"/>
                    </a:cubicBezTo>
                    <a:cubicBezTo>
                      <a:pt x="775" y="155"/>
                      <a:pt x="772" y="155"/>
                      <a:pt x="768" y="154"/>
                    </a:cubicBezTo>
                    <a:cubicBezTo>
                      <a:pt x="761" y="153"/>
                      <a:pt x="754" y="151"/>
                      <a:pt x="747" y="150"/>
                    </a:cubicBezTo>
                    <a:cubicBezTo>
                      <a:pt x="755" y="150"/>
                      <a:pt x="755" y="150"/>
                      <a:pt x="755" y="150"/>
                    </a:cubicBezTo>
                    <a:cubicBezTo>
                      <a:pt x="743" y="148"/>
                      <a:pt x="732" y="145"/>
                      <a:pt x="722" y="143"/>
                    </a:cubicBezTo>
                    <a:cubicBezTo>
                      <a:pt x="717" y="142"/>
                      <a:pt x="712" y="141"/>
                      <a:pt x="707" y="140"/>
                    </a:cubicBezTo>
                    <a:cubicBezTo>
                      <a:pt x="698" y="139"/>
                      <a:pt x="690" y="137"/>
                      <a:pt x="683" y="136"/>
                    </a:cubicBezTo>
                    <a:cubicBezTo>
                      <a:pt x="670" y="135"/>
                      <a:pt x="660" y="134"/>
                      <a:pt x="650" y="133"/>
                    </a:cubicBezTo>
                    <a:cubicBezTo>
                      <a:pt x="641" y="133"/>
                      <a:pt x="632" y="133"/>
                      <a:pt x="620" y="132"/>
                    </a:cubicBezTo>
                    <a:cubicBezTo>
                      <a:pt x="608" y="131"/>
                      <a:pt x="592" y="130"/>
                      <a:pt x="571" y="128"/>
                    </a:cubicBezTo>
                    <a:cubicBezTo>
                      <a:pt x="570" y="127"/>
                      <a:pt x="560" y="126"/>
                      <a:pt x="551" y="126"/>
                    </a:cubicBezTo>
                    <a:cubicBezTo>
                      <a:pt x="541" y="125"/>
                      <a:pt x="533" y="125"/>
                      <a:pt x="535" y="123"/>
                    </a:cubicBezTo>
                    <a:cubicBezTo>
                      <a:pt x="561" y="125"/>
                      <a:pt x="555" y="124"/>
                      <a:pt x="548" y="122"/>
                    </a:cubicBezTo>
                    <a:cubicBezTo>
                      <a:pt x="540" y="122"/>
                      <a:pt x="534" y="122"/>
                      <a:pt x="526" y="123"/>
                    </a:cubicBezTo>
                    <a:cubicBezTo>
                      <a:pt x="522" y="123"/>
                      <a:pt x="518" y="123"/>
                      <a:pt x="513" y="123"/>
                    </a:cubicBezTo>
                    <a:cubicBezTo>
                      <a:pt x="510" y="122"/>
                      <a:pt x="507" y="122"/>
                      <a:pt x="504" y="122"/>
                    </a:cubicBezTo>
                    <a:cubicBezTo>
                      <a:pt x="502" y="122"/>
                      <a:pt x="501" y="122"/>
                      <a:pt x="499" y="122"/>
                    </a:cubicBezTo>
                    <a:cubicBezTo>
                      <a:pt x="498" y="122"/>
                      <a:pt x="498" y="122"/>
                      <a:pt x="497" y="122"/>
                    </a:cubicBezTo>
                    <a:cubicBezTo>
                      <a:pt x="496" y="122"/>
                      <a:pt x="496" y="122"/>
                      <a:pt x="496" y="122"/>
                    </a:cubicBezTo>
                    <a:cubicBezTo>
                      <a:pt x="496" y="122"/>
                      <a:pt x="496" y="121"/>
                      <a:pt x="497" y="121"/>
                    </a:cubicBezTo>
                    <a:cubicBezTo>
                      <a:pt x="497" y="121"/>
                      <a:pt x="497" y="121"/>
                      <a:pt x="497" y="121"/>
                    </a:cubicBezTo>
                    <a:cubicBezTo>
                      <a:pt x="496" y="120"/>
                      <a:pt x="496" y="120"/>
                      <a:pt x="496" y="120"/>
                    </a:cubicBezTo>
                    <a:cubicBezTo>
                      <a:pt x="497" y="119"/>
                      <a:pt x="492" y="119"/>
                      <a:pt x="508" y="119"/>
                    </a:cubicBezTo>
                    <a:cubicBezTo>
                      <a:pt x="504" y="119"/>
                      <a:pt x="500" y="118"/>
                      <a:pt x="497" y="118"/>
                    </a:cubicBezTo>
                    <a:cubicBezTo>
                      <a:pt x="496" y="118"/>
                      <a:pt x="496" y="118"/>
                      <a:pt x="496" y="118"/>
                    </a:cubicBezTo>
                    <a:cubicBezTo>
                      <a:pt x="496" y="118"/>
                      <a:pt x="495" y="118"/>
                      <a:pt x="495" y="118"/>
                    </a:cubicBezTo>
                    <a:cubicBezTo>
                      <a:pt x="495" y="118"/>
                      <a:pt x="494" y="118"/>
                      <a:pt x="494" y="117"/>
                    </a:cubicBezTo>
                    <a:cubicBezTo>
                      <a:pt x="494" y="117"/>
                      <a:pt x="494" y="117"/>
                      <a:pt x="493" y="117"/>
                    </a:cubicBezTo>
                    <a:cubicBezTo>
                      <a:pt x="493" y="117"/>
                      <a:pt x="493" y="117"/>
                      <a:pt x="493" y="117"/>
                    </a:cubicBezTo>
                    <a:cubicBezTo>
                      <a:pt x="493" y="116"/>
                      <a:pt x="493" y="116"/>
                      <a:pt x="493" y="116"/>
                    </a:cubicBezTo>
                    <a:cubicBezTo>
                      <a:pt x="493" y="115"/>
                      <a:pt x="493" y="115"/>
                      <a:pt x="493" y="115"/>
                    </a:cubicBezTo>
                    <a:cubicBezTo>
                      <a:pt x="493" y="114"/>
                      <a:pt x="492" y="113"/>
                      <a:pt x="492" y="111"/>
                    </a:cubicBezTo>
                    <a:cubicBezTo>
                      <a:pt x="490" y="80"/>
                      <a:pt x="491" y="75"/>
                      <a:pt x="492" y="71"/>
                    </a:cubicBezTo>
                    <a:cubicBezTo>
                      <a:pt x="492" y="69"/>
                      <a:pt x="492" y="68"/>
                      <a:pt x="493" y="67"/>
                    </a:cubicBezTo>
                    <a:cubicBezTo>
                      <a:pt x="493" y="66"/>
                      <a:pt x="493" y="65"/>
                      <a:pt x="493" y="64"/>
                    </a:cubicBezTo>
                    <a:cubicBezTo>
                      <a:pt x="493" y="64"/>
                      <a:pt x="493" y="63"/>
                      <a:pt x="493" y="63"/>
                    </a:cubicBezTo>
                    <a:cubicBezTo>
                      <a:pt x="493" y="63"/>
                      <a:pt x="493" y="62"/>
                      <a:pt x="493" y="62"/>
                    </a:cubicBezTo>
                    <a:cubicBezTo>
                      <a:pt x="493" y="61"/>
                      <a:pt x="493" y="59"/>
                      <a:pt x="493" y="58"/>
                    </a:cubicBezTo>
                    <a:cubicBezTo>
                      <a:pt x="493" y="47"/>
                      <a:pt x="493" y="30"/>
                      <a:pt x="492" y="1"/>
                    </a:cubicBezTo>
                    <a:cubicBezTo>
                      <a:pt x="492" y="1"/>
                      <a:pt x="492" y="1"/>
                      <a:pt x="491" y="1"/>
                    </a:cubicBezTo>
                    <a:cubicBezTo>
                      <a:pt x="493" y="0"/>
                      <a:pt x="493" y="0"/>
                      <a:pt x="493" y="0"/>
                    </a:cubicBezTo>
                    <a:cubicBezTo>
                      <a:pt x="493" y="6"/>
                      <a:pt x="493" y="11"/>
                      <a:pt x="494" y="17"/>
                    </a:cubicBezTo>
                    <a:cubicBezTo>
                      <a:pt x="493" y="0"/>
                      <a:pt x="493" y="0"/>
                      <a:pt x="493" y="0"/>
                    </a:cubicBezTo>
                    <a:cubicBezTo>
                      <a:pt x="474" y="0"/>
                      <a:pt x="454" y="0"/>
                      <a:pt x="434" y="0"/>
                    </a:cubicBezTo>
                    <a:cubicBezTo>
                      <a:pt x="458" y="1"/>
                      <a:pt x="458" y="1"/>
                      <a:pt x="458" y="1"/>
                    </a:cubicBezTo>
                    <a:cubicBezTo>
                      <a:pt x="381" y="3"/>
                      <a:pt x="381" y="3"/>
                      <a:pt x="381" y="3"/>
                    </a:cubicBezTo>
                    <a:cubicBezTo>
                      <a:pt x="355" y="4"/>
                      <a:pt x="362" y="5"/>
                      <a:pt x="372" y="5"/>
                    </a:cubicBezTo>
                    <a:cubicBezTo>
                      <a:pt x="384" y="5"/>
                      <a:pt x="400" y="6"/>
                      <a:pt x="397" y="6"/>
                    </a:cubicBezTo>
                    <a:cubicBezTo>
                      <a:pt x="413" y="4"/>
                      <a:pt x="413" y="4"/>
                      <a:pt x="413" y="4"/>
                    </a:cubicBezTo>
                    <a:cubicBezTo>
                      <a:pt x="422" y="4"/>
                      <a:pt x="424" y="4"/>
                      <a:pt x="429" y="4"/>
                    </a:cubicBezTo>
                    <a:cubicBezTo>
                      <a:pt x="437" y="4"/>
                      <a:pt x="445" y="4"/>
                      <a:pt x="453" y="4"/>
                    </a:cubicBezTo>
                    <a:cubicBezTo>
                      <a:pt x="468" y="4"/>
                      <a:pt x="482" y="4"/>
                      <a:pt x="489" y="4"/>
                    </a:cubicBezTo>
                    <a:cubicBezTo>
                      <a:pt x="489" y="6"/>
                      <a:pt x="489" y="8"/>
                      <a:pt x="489" y="9"/>
                    </a:cubicBezTo>
                    <a:cubicBezTo>
                      <a:pt x="489" y="7"/>
                      <a:pt x="489" y="6"/>
                      <a:pt x="489" y="4"/>
                    </a:cubicBezTo>
                    <a:cubicBezTo>
                      <a:pt x="464" y="5"/>
                      <a:pt x="454" y="5"/>
                      <a:pt x="448" y="6"/>
                    </a:cubicBezTo>
                    <a:cubicBezTo>
                      <a:pt x="442" y="6"/>
                      <a:pt x="440" y="7"/>
                      <a:pt x="430" y="7"/>
                    </a:cubicBezTo>
                    <a:cubicBezTo>
                      <a:pt x="480" y="6"/>
                      <a:pt x="480" y="6"/>
                      <a:pt x="480" y="6"/>
                    </a:cubicBezTo>
                    <a:cubicBezTo>
                      <a:pt x="486" y="7"/>
                      <a:pt x="486" y="7"/>
                      <a:pt x="486" y="7"/>
                    </a:cubicBezTo>
                    <a:cubicBezTo>
                      <a:pt x="486" y="11"/>
                      <a:pt x="485" y="14"/>
                      <a:pt x="485" y="18"/>
                    </a:cubicBezTo>
                    <a:cubicBezTo>
                      <a:pt x="485" y="30"/>
                      <a:pt x="486" y="42"/>
                      <a:pt x="486" y="53"/>
                    </a:cubicBezTo>
                    <a:cubicBezTo>
                      <a:pt x="486" y="60"/>
                      <a:pt x="486" y="68"/>
                      <a:pt x="486" y="75"/>
                    </a:cubicBezTo>
                    <a:cubicBezTo>
                      <a:pt x="486" y="86"/>
                      <a:pt x="487" y="96"/>
                      <a:pt x="488" y="104"/>
                    </a:cubicBezTo>
                    <a:cubicBezTo>
                      <a:pt x="489" y="93"/>
                      <a:pt x="486" y="85"/>
                      <a:pt x="487" y="74"/>
                    </a:cubicBezTo>
                    <a:cubicBezTo>
                      <a:pt x="488" y="81"/>
                      <a:pt x="489" y="91"/>
                      <a:pt x="490" y="105"/>
                    </a:cubicBezTo>
                    <a:cubicBezTo>
                      <a:pt x="490" y="108"/>
                      <a:pt x="490" y="111"/>
                      <a:pt x="491" y="115"/>
                    </a:cubicBezTo>
                    <a:cubicBezTo>
                      <a:pt x="491" y="117"/>
                      <a:pt x="491" y="117"/>
                      <a:pt x="491" y="117"/>
                    </a:cubicBezTo>
                    <a:cubicBezTo>
                      <a:pt x="491" y="118"/>
                      <a:pt x="491" y="118"/>
                      <a:pt x="491" y="118"/>
                    </a:cubicBezTo>
                    <a:cubicBezTo>
                      <a:pt x="491" y="119"/>
                      <a:pt x="491" y="120"/>
                      <a:pt x="492" y="121"/>
                    </a:cubicBezTo>
                    <a:cubicBezTo>
                      <a:pt x="493" y="121"/>
                      <a:pt x="493" y="121"/>
                      <a:pt x="493" y="121"/>
                    </a:cubicBezTo>
                    <a:cubicBezTo>
                      <a:pt x="493" y="122"/>
                      <a:pt x="495" y="122"/>
                      <a:pt x="494" y="123"/>
                    </a:cubicBezTo>
                    <a:cubicBezTo>
                      <a:pt x="494" y="123"/>
                      <a:pt x="492" y="123"/>
                      <a:pt x="492" y="123"/>
                    </a:cubicBezTo>
                    <a:cubicBezTo>
                      <a:pt x="492" y="123"/>
                      <a:pt x="490" y="124"/>
                      <a:pt x="490" y="124"/>
                    </a:cubicBezTo>
                    <a:cubicBezTo>
                      <a:pt x="489" y="125"/>
                      <a:pt x="490" y="125"/>
                      <a:pt x="494" y="125"/>
                    </a:cubicBezTo>
                    <a:cubicBezTo>
                      <a:pt x="492" y="126"/>
                      <a:pt x="488" y="128"/>
                      <a:pt x="484" y="129"/>
                    </a:cubicBezTo>
                    <a:cubicBezTo>
                      <a:pt x="483" y="127"/>
                      <a:pt x="482" y="125"/>
                      <a:pt x="482" y="126"/>
                    </a:cubicBezTo>
                    <a:cubicBezTo>
                      <a:pt x="482" y="124"/>
                      <a:pt x="482" y="121"/>
                      <a:pt x="481" y="119"/>
                    </a:cubicBezTo>
                    <a:cubicBezTo>
                      <a:pt x="481" y="117"/>
                      <a:pt x="481" y="117"/>
                      <a:pt x="481" y="117"/>
                    </a:cubicBezTo>
                    <a:cubicBezTo>
                      <a:pt x="481" y="113"/>
                      <a:pt x="481" y="113"/>
                      <a:pt x="481" y="113"/>
                    </a:cubicBezTo>
                    <a:cubicBezTo>
                      <a:pt x="481" y="110"/>
                      <a:pt x="481" y="108"/>
                      <a:pt x="481" y="105"/>
                    </a:cubicBezTo>
                    <a:cubicBezTo>
                      <a:pt x="481" y="94"/>
                      <a:pt x="481" y="83"/>
                      <a:pt x="481" y="76"/>
                    </a:cubicBezTo>
                    <a:cubicBezTo>
                      <a:pt x="481" y="77"/>
                      <a:pt x="481" y="77"/>
                      <a:pt x="481" y="77"/>
                    </a:cubicBezTo>
                    <a:cubicBezTo>
                      <a:pt x="481" y="74"/>
                      <a:pt x="481" y="70"/>
                      <a:pt x="481" y="66"/>
                    </a:cubicBezTo>
                    <a:cubicBezTo>
                      <a:pt x="481" y="61"/>
                      <a:pt x="481" y="55"/>
                      <a:pt x="481" y="49"/>
                    </a:cubicBezTo>
                    <a:cubicBezTo>
                      <a:pt x="480" y="35"/>
                      <a:pt x="480" y="23"/>
                      <a:pt x="480" y="13"/>
                    </a:cubicBezTo>
                    <a:cubicBezTo>
                      <a:pt x="473" y="13"/>
                      <a:pt x="469" y="13"/>
                      <a:pt x="468" y="12"/>
                    </a:cubicBezTo>
                    <a:cubicBezTo>
                      <a:pt x="460" y="13"/>
                      <a:pt x="445" y="13"/>
                      <a:pt x="438" y="13"/>
                    </a:cubicBezTo>
                    <a:cubicBezTo>
                      <a:pt x="431" y="14"/>
                      <a:pt x="431" y="14"/>
                      <a:pt x="452" y="15"/>
                    </a:cubicBezTo>
                    <a:cubicBezTo>
                      <a:pt x="388" y="16"/>
                      <a:pt x="388" y="16"/>
                      <a:pt x="388" y="16"/>
                    </a:cubicBezTo>
                    <a:cubicBezTo>
                      <a:pt x="390" y="15"/>
                      <a:pt x="387" y="14"/>
                      <a:pt x="382" y="13"/>
                    </a:cubicBezTo>
                    <a:cubicBezTo>
                      <a:pt x="378" y="13"/>
                      <a:pt x="371" y="12"/>
                      <a:pt x="368" y="12"/>
                    </a:cubicBezTo>
                    <a:cubicBezTo>
                      <a:pt x="368" y="13"/>
                      <a:pt x="368" y="13"/>
                      <a:pt x="368" y="11"/>
                    </a:cubicBezTo>
                    <a:cubicBezTo>
                      <a:pt x="369" y="10"/>
                      <a:pt x="378" y="10"/>
                      <a:pt x="400" y="9"/>
                    </a:cubicBezTo>
                    <a:cubicBezTo>
                      <a:pt x="399" y="9"/>
                      <a:pt x="392" y="9"/>
                      <a:pt x="366" y="9"/>
                    </a:cubicBezTo>
                    <a:cubicBezTo>
                      <a:pt x="366" y="11"/>
                      <a:pt x="366" y="29"/>
                      <a:pt x="367" y="52"/>
                    </a:cubicBezTo>
                    <a:cubicBezTo>
                      <a:pt x="366" y="51"/>
                      <a:pt x="366" y="50"/>
                      <a:pt x="366" y="50"/>
                    </a:cubicBezTo>
                    <a:cubicBezTo>
                      <a:pt x="366" y="47"/>
                      <a:pt x="366" y="45"/>
                      <a:pt x="366" y="43"/>
                    </a:cubicBezTo>
                    <a:cubicBezTo>
                      <a:pt x="366" y="34"/>
                      <a:pt x="366" y="28"/>
                      <a:pt x="366" y="27"/>
                    </a:cubicBezTo>
                    <a:cubicBezTo>
                      <a:pt x="365" y="13"/>
                      <a:pt x="364" y="15"/>
                      <a:pt x="364" y="27"/>
                    </a:cubicBezTo>
                    <a:cubicBezTo>
                      <a:pt x="363" y="33"/>
                      <a:pt x="363" y="42"/>
                      <a:pt x="363" y="51"/>
                    </a:cubicBezTo>
                    <a:cubicBezTo>
                      <a:pt x="363" y="59"/>
                      <a:pt x="363" y="67"/>
                      <a:pt x="363" y="75"/>
                    </a:cubicBezTo>
                    <a:cubicBezTo>
                      <a:pt x="365" y="81"/>
                      <a:pt x="365" y="81"/>
                      <a:pt x="365" y="81"/>
                    </a:cubicBezTo>
                    <a:cubicBezTo>
                      <a:pt x="364" y="92"/>
                      <a:pt x="364" y="101"/>
                      <a:pt x="363" y="111"/>
                    </a:cubicBezTo>
                    <a:cubicBezTo>
                      <a:pt x="363" y="115"/>
                      <a:pt x="363" y="121"/>
                      <a:pt x="363" y="126"/>
                    </a:cubicBezTo>
                    <a:cubicBezTo>
                      <a:pt x="363" y="127"/>
                      <a:pt x="363" y="128"/>
                      <a:pt x="363" y="128"/>
                    </a:cubicBezTo>
                    <a:cubicBezTo>
                      <a:pt x="363" y="129"/>
                      <a:pt x="363" y="129"/>
                      <a:pt x="363" y="129"/>
                    </a:cubicBezTo>
                    <a:cubicBezTo>
                      <a:pt x="363" y="130"/>
                      <a:pt x="363" y="131"/>
                      <a:pt x="363" y="132"/>
                    </a:cubicBezTo>
                    <a:cubicBezTo>
                      <a:pt x="364" y="133"/>
                      <a:pt x="365" y="135"/>
                      <a:pt x="366" y="137"/>
                    </a:cubicBezTo>
                    <a:cubicBezTo>
                      <a:pt x="363" y="136"/>
                      <a:pt x="362" y="136"/>
                      <a:pt x="361" y="137"/>
                    </a:cubicBezTo>
                    <a:cubicBezTo>
                      <a:pt x="359" y="138"/>
                      <a:pt x="359" y="138"/>
                      <a:pt x="359" y="138"/>
                    </a:cubicBezTo>
                    <a:cubicBezTo>
                      <a:pt x="357" y="139"/>
                      <a:pt x="357" y="139"/>
                      <a:pt x="357" y="139"/>
                    </a:cubicBezTo>
                    <a:cubicBezTo>
                      <a:pt x="357" y="139"/>
                      <a:pt x="357" y="139"/>
                      <a:pt x="357" y="139"/>
                    </a:cubicBezTo>
                    <a:cubicBezTo>
                      <a:pt x="356" y="139"/>
                      <a:pt x="356" y="139"/>
                      <a:pt x="356" y="139"/>
                    </a:cubicBezTo>
                    <a:cubicBezTo>
                      <a:pt x="354" y="140"/>
                      <a:pt x="354" y="140"/>
                      <a:pt x="354" y="140"/>
                    </a:cubicBezTo>
                    <a:cubicBezTo>
                      <a:pt x="344" y="143"/>
                      <a:pt x="335" y="146"/>
                      <a:pt x="325" y="150"/>
                    </a:cubicBezTo>
                    <a:cubicBezTo>
                      <a:pt x="319" y="152"/>
                      <a:pt x="312" y="154"/>
                      <a:pt x="305" y="157"/>
                    </a:cubicBezTo>
                    <a:cubicBezTo>
                      <a:pt x="301" y="157"/>
                      <a:pt x="291" y="161"/>
                      <a:pt x="284" y="163"/>
                    </a:cubicBezTo>
                    <a:cubicBezTo>
                      <a:pt x="277" y="166"/>
                      <a:pt x="272" y="167"/>
                      <a:pt x="277" y="164"/>
                    </a:cubicBezTo>
                    <a:cubicBezTo>
                      <a:pt x="274" y="164"/>
                      <a:pt x="284" y="160"/>
                      <a:pt x="297" y="156"/>
                    </a:cubicBezTo>
                    <a:cubicBezTo>
                      <a:pt x="299" y="155"/>
                      <a:pt x="296" y="156"/>
                      <a:pt x="298" y="156"/>
                    </a:cubicBezTo>
                    <a:cubicBezTo>
                      <a:pt x="302" y="154"/>
                      <a:pt x="303" y="151"/>
                      <a:pt x="286" y="156"/>
                    </a:cubicBezTo>
                    <a:cubicBezTo>
                      <a:pt x="303" y="150"/>
                      <a:pt x="305" y="150"/>
                      <a:pt x="316" y="146"/>
                    </a:cubicBezTo>
                    <a:cubicBezTo>
                      <a:pt x="316" y="146"/>
                      <a:pt x="312" y="147"/>
                      <a:pt x="308" y="148"/>
                    </a:cubicBezTo>
                    <a:cubicBezTo>
                      <a:pt x="304" y="149"/>
                      <a:pt x="299" y="151"/>
                      <a:pt x="299" y="151"/>
                    </a:cubicBezTo>
                    <a:cubicBezTo>
                      <a:pt x="312" y="146"/>
                      <a:pt x="327" y="141"/>
                      <a:pt x="340" y="137"/>
                    </a:cubicBezTo>
                    <a:cubicBezTo>
                      <a:pt x="346" y="135"/>
                      <a:pt x="352" y="133"/>
                      <a:pt x="355" y="132"/>
                    </a:cubicBezTo>
                    <a:cubicBezTo>
                      <a:pt x="356" y="132"/>
                      <a:pt x="356" y="132"/>
                      <a:pt x="356" y="132"/>
                    </a:cubicBezTo>
                    <a:cubicBezTo>
                      <a:pt x="356" y="132"/>
                      <a:pt x="356" y="132"/>
                      <a:pt x="356" y="132"/>
                    </a:cubicBezTo>
                    <a:cubicBezTo>
                      <a:pt x="356" y="132"/>
                      <a:pt x="356" y="131"/>
                      <a:pt x="356" y="131"/>
                    </a:cubicBezTo>
                    <a:cubicBezTo>
                      <a:pt x="356" y="131"/>
                      <a:pt x="356" y="131"/>
                      <a:pt x="356" y="131"/>
                    </a:cubicBezTo>
                    <a:cubicBezTo>
                      <a:pt x="356" y="131"/>
                      <a:pt x="356" y="131"/>
                      <a:pt x="356" y="131"/>
                    </a:cubicBezTo>
                    <a:cubicBezTo>
                      <a:pt x="356" y="132"/>
                      <a:pt x="356" y="132"/>
                      <a:pt x="356" y="132"/>
                    </a:cubicBezTo>
                    <a:cubicBezTo>
                      <a:pt x="356" y="132"/>
                      <a:pt x="356" y="132"/>
                      <a:pt x="356" y="132"/>
                    </a:cubicBezTo>
                    <a:cubicBezTo>
                      <a:pt x="355" y="132"/>
                      <a:pt x="355" y="132"/>
                      <a:pt x="355" y="132"/>
                    </a:cubicBezTo>
                    <a:cubicBezTo>
                      <a:pt x="354" y="132"/>
                      <a:pt x="354" y="132"/>
                      <a:pt x="354" y="132"/>
                    </a:cubicBezTo>
                    <a:cubicBezTo>
                      <a:pt x="351" y="133"/>
                      <a:pt x="348" y="133"/>
                      <a:pt x="345" y="134"/>
                    </a:cubicBezTo>
                    <a:cubicBezTo>
                      <a:pt x="338" y="135"/>
                      <a:pt x="330" y="136"/>
                      <a:pt x="323" y="138"/>
                    </a:cubicBezTo>
                    <a:cubicBezTo>
                      <a:pt x="334" y="134"/>
                      <a:pt x="356" y="128"/>
                      <a:pt x="339" y="132"/>
                    </a:cubicBezTo>
                    <a:cubicBezTo>
                      <a:pt x="336" y="133"/>
                      <a:pt x="323" y="137"/>
                      <a:pt x="315" y="140"/>
                    </a:cubicBezTo>
                    <a:cubicBezTo>
                      <a:pt x="307" y="143"/>
                      <a:pt x="303" y="144"/>
                      <a:pt x="320" y="140"/>
                    </a:cubicBezTo>
                    <a:cubicBezTo>
                      <a:pt x="306" y="144"/>
                      <a:pt x="288" y="152"/>
                      <a:pt x="273" y="157"/>
                    </a:cubicBezTo>
                    <a:cubicBezTo>
                      <a:pt x="290" y="149"/>
                      <a:pt x="278" y="153"/>
                      <a:pt x="283" y="149"/>
                    </a:cubicBezTo>
                    <a:cubicBezTo>
                      <a:pt x="267" y="157"/>
                      <a:pt x="268" y="159"/>
                      <a:pt x="266" y="160"/>
                    </a:cubicBezTo>
                    <a:cubicBezTo>
                      <a:pt x="255" y="165"/>
                      <a:pt x="245" y="169"/>
                      <a:pt x="236" y="173"/>
                    </a:cubicBezTo>
                    <a:cubicBezTo>
                      <a:pt x="227" y="177"/>
                      <a:pt x="219" y="180"/>
                      <a:pt x="211" y="185"/>
                    </a:cubicBezTo>
                    <a:cubicBezTo>
                      <a:pt x="196" y="193"/>
                      <a:pt x="179" y="203"/>
                      <a:pt x="158" y="221"/>
                    </a:cubicBezTo>
                    <a:cubicBezTo>
                      <a:pt x="156" y="224"/>
                      <a:pt x="162" y="218"/>
                      <a:pt x="169" y="213"/>
                    </a:cubicBezTo>
                    <a:cubicBezTo>
                      <a:pt x="176" y="207"/>
                      <a:pt x="183" y="202"/>
                      <a:pt x="181" y="204"/>
                    </a:cubicBezTo>
                    <a:cubicBezTo>
                      <a:pt x="166" y="217"/>
                      <a:pt x="155" y="225"/>
                      <a:pt x="145" y="233"/>
                    </a:cubicBezTo>
                    <a:cubicBezTo>
                      <a:pt x="135" y="241"/>
                      <a:pt x="126" y="248"/>
                      <a:pt x="114" y="262"/>
                    </a:cubicBezTo>
                    <a:cubicBezTo>
                      <a:pt x="114" y="262"/>
                      <a:pt x="116" y="260"/>
                      <a:pt x="119" y="259"/>
                    </a:cubicBezTo>
                    <a:cubicBezTo>
                      <a:pt x="121" y="258"/>
                      <a:pt x="123" y="256"/>
                      <a:pt x="123" y="256"/>
                    </a:cubicBezTo>
                    <a:cubicBezTo>
                      <a:pt x="119" y="260"/>
                      <a:pt x="113" y="267"/>
                      <a:pt x="107" y="275"/>
                    </a:cubicBezTo>
                    <a:cubicBezTo>
                      <a:pt x="101" y="282"/>
                      <a:pt x="95" y="290"/>
                      <a:pt x="91" y="296"/>
                    </a:cubicBezTo>
                    <a:cubicBezTo>
                      <a:pt x="90" y="297"/>
                      <a:pt x="83" y="305"/>
                      <a:pt x="79" y="310"/>
                    </a:cubicBezTo>
                    <a:cubicBezTo>
                      <a:pt x="75" y="315"/>
                      <a:pt x="73" y="317"/>
                      <a:pt x="81" y="305"/>
                    </a:cubicBezTo>
                    <a:cubicBezTo>
                      <a:pt x="72" y="317"/>
                      <a:pt x="66" y="327"/>
                      <a:pt x="62" y="335"/>
                    </a:cubicBezTo>
                    <a:cubicBezTo>
                      <a:pt x="59" y="343"/>
                      <a:pt x="56" y="350"/>
                      <a:pt x="54" y="357"/>
                    </a:cubicBezTo>
                    <a:cubicBezTo>
                      <a:pt x="51" y="364"/>
                      <a:pt x="49" y="371"/>
                      <a:pt x="46" y="381"/>
                    </a:cubicBezTo>
                    <a:cubicBezTo>
                      <a:pt x="43" y="391"/>
                      <a:pt x="39" y="403"/>
                      <a:pt x="35" y="420"/>
                    </a:cubicBezTo>
                    <a:cubicBezTo>
                      <a:pt x="39" y="404"/>
                      <a:pt x="42" y="396"/>
                      <a:pt x="45" y="388"/>
                    </a:cubicBezTo>
                    <a:cubicBezTo>
                      <a:pt x="48" y="380"/>
                      <a:pt x="50" y="374"/>
                      <a:pt x="55" y="362"/>
                    </a:cubicBezTo>
                    <a:cubicBezTo>
                      <a:pt x="46" y="387"/>
                      <a:pt x="55" y="366"/>
                      <a:pt x="55" y="370"/>
                    </a:cubicBezTo>
                    <a:cubicBezTo>
                      <a:pt x="51" y="377"/>
                      <a:pt x="45" y="393"/>
                      <a:pt x="42" y="403"/>
                    </a:cubicBezTo>
                    <a:cubicBezTo>
                      <a:pt x="39" y="413"/>
                      <a:pt x="38" y="417"/>
                      <a:pt x="42" y="399"/>
                    </a:cubicBezTo>
                    <a:cubicBezTo>
                      <a:pt x="38" y="410"/>
                      <a:pt x="34" y="426"/>
                      <a:pt x="32" y="440"/>
                    </a:cubicBezTo>
                    <a:cubicBezTo>
                      <a:pt x="29" y="455"/>
                      <a:pt x="29" y="469"/>
                      <a:pt x="29" y="474"/>
                    </a:cubicBezTo>
                    <a:cubicBezTo>
                      <a:pt x="29" y="474"/>
                      <a:pt x="30" y="469"/>
                      <a:pt x="30" y="464"/>
                    </a:cubicBezTo>
                    <a:cubicBezTo>
                      <a:pt x="31" y="459"/>
                      <a:pt x="32" y="455"/>
                      <a:pt x="32" y="455"/>
                    </a:cubicBezTo>
                    <a:cubicBezTo>
                      <a:pt x="31" y="462"/>
                      <a:pt x="30" y="470"/>
                      <a:pt x="30" y="478"/>
                    </a:cubicBezTo>
                    <a:cubicBezTo>
                      <a:pt x="30" y="482"/>
                      <a:pt x="30" y="485"/>
                      <a:pt x="30" y="489"/>
                    </a:cubicBezTo>
                    <a:cubicBezTo>
                      <a:pt x="30" y="492"/>
                      <a:pt x="31" y="496"/>
                      <a:pt x="31" y="499"/>
                    </a:cubicBezTo>
                    <a:cubicBezTo>
                      <a:pt x="32" y="511"/>
                      <a:pt x="33" y="522"/>
                      <a:pt x="35" y="528"/>
                    </a:cubicBezTo>
                    <a:cubicBezTo>
                      <a:pt x="33" y="509"/>
                      <a:pt x="32" y="500"/>
                      <a:pt x="31" y="490"/>
                    </a:cubicBezTo>
                    <a:cubicBezTo>
                      <a:pt x="31" y="485"/>
                      <a:pt x="30" y="479"/>
                      <a:pt x="31" y="472"/>
                    </a:cubicBezTo>
                    <a:cubicBezTo>
                      <a:pt x="31" y="464"/>
                      <a:pt x="31" y="455"/>
                      <a:pt x="34" y="443"/>
                    </a:cubicBezTo>
                    <a:cubicBezTo>
                      <a:pt x="36" y="430"/>
                      <a:pt x="38" y="424"/>
                      <a:pt x="39" y="422"/>
                    </a:cubicBezTo>
                    <a:cubicBezTo>
                      <a:pt x="39" y="421"/>
                      <a:pt x="39" y="423"/>
                      <a:pt x="39" y="425"/>
                    </a:cubicBezTo>
                    <a:cubicBezTo>
                      <a:pt x="38" y="431"/>
                      <a:pt x="37" y="438"/>
                      <a:pt x="42" y="422"/>
                    </a:cubicBezTo>
                    <a:cubicBezTo>
                      <a:pt x="42" y="422"/>
                      <a:pt x="44" y="413"/>
                      <a:pt x="46" y="404"/>
                    </a:cubicBezTo>
                    <a:cubicBezTo>
                      <a:pt x="48" y="394"/>
                      <a:pt x="51" y="385"/>
                      <a:pt x="51" y="385"/>
                    </a:cubicBezTo>
                    <a:cubicBezTo>
                      <a:pt x="51" y="385"/>
                      <a:pt x="50" y="390"/>
                      <a:pt x="48" y="394"/>
                    </a:cubicBezTo>
                    <a:cubicBezTo>
                      <a:pt x="47" y="398"/>
                      <a:pt x="45" y="402"/>
                      <a:pt x="45" y="402"/>
                    </a:cubicBezTo>
                    <a:cubicBezTo>
                      <a:pt x="45" y="399"/>
                      <a:pt x="49" y="385"/>
                      <a:pt x="54" y="373"/>
                    </a:cubicBezTo>
                    <a:cubicBezTo>
                      <a:pt x="59" y="361"/>
                      <a:pt x="65" y="350"/>
                      <a:pt x="62" y="351"/>
                    </a:cubicBezTo>
                    <a:cubicBezTo>
                      <a:pt x="72" y="335"/>
                      <a:pt x="78" y="324"/>
                      <a:pt x="86" y="314"/>
                    </a:cubicBezTo>
                    <a:cubicBezTo>
                      <a:pt x="93" y="303"/>
                      <a:pt x="101" y="292"/>
                      <a:pt x="115" y="277"/>
                    </a:cubicBezTo>
                    <a:cubicBezTo>
                      <a:pt x="121" y="269"/>
                      <a:pt x="110" y="280"/>
                      <a:pt x="103" y="290"/>
                    </a:cubicBezTo>
                    <a:cubicBezTo>
                      <a:pt x="110" y="281"/>
                      <a:pt x="113" y="277"/>
                      <a:pt x="117" y="271"/>
                    </a:cubicBezTo>
                    <a:cubicBezTo>
                      <a:pt x="120" y="266"/>
                      <a:pt x="125" y="261"/>
                      <a:pt x="136" y="252"/>
                    </a:cubicBezTo>
                    <a:cubicBezTo>
                      <a:pt x="141" y="247"/>
                      <a:pt x="141" y="246"/>
                      <a:pt x="138" y="248"/>
                    </a:cubicBezTo>
                    <a:cubicBezTo>
                      <a:pt x="135" y="250"/>
                      <a:pt x="128" y="256"/>
                      <a:pt x="120" y="265"/>
                    </a:cubicBezTo>
                    <a:cubicBezTo>
                      <a:pt x="134" y="249"/>
                      <a:pt x="149" y="235"/>
                      <a:pt x="167" y="220"/>
                    </a:cubicBezTo>
                    <a:cubicBezTo>
                      <a:pt x="167" y="220"/>
                      <a:pt x="162" y="224"/>
                      <a:pt x="157" y="227"/>
                    </a:cubicBezTo>
                    <a:cubicBezTo>
                      <a:pt x="152" y="231"/>
                      <a:pt x="148" y="234"/>
                      <a:pt x="148" y="234"/>
                    </a:cubicBezTo>
                    <a:cubicBezTo>
                      <a:pt x="148" y="234"/>
                      <a:pt x="152" y="230"/>
                      <a:pt x="157" y="226"/>
                    </a:cubicBezTo>
                    <a:cubicBezTo>
                      <a:pt x="162" y="222"/>
                      <a:pt x="167" y="218"/>
                      <a:pt x="167" y="218"/>
                    </a:cubicBezTo>
                    <a:cubicBezTo>
                      <a:pt x="167" y="218"/>
                      <a:pt x="162" y="221"/>
                      <a:pt x="158" y="224"/>
                    </a:cubicBezTo>
                    <a:cubicBezTo>
                      <a:pt x="154" y="228"/>
                      <a:pt x="150" y="231"/>
                      <a:pt x="150" y="231"/>
                    </a:cubicBezTo>
                    <a:cubicBezTo>
                      <a:pt x="168" y="215"/>
                      <a:pt x="188" y="200"/>
                      <a:pt x="208" y="188"/>
                    </a:cubicBezTo>
                    <a:cubicBezTo>
                      <a:pt x="218" y="182"/>
                      <a:pt x="227" y="178"/>
                      <a:pt x="235" y="173"/>
                    </a:cubicBezTo>
                    <a:cubicBezTo>
                      <a:pt x="244" y="169"/>
                      <a:pt x="252" y="166"/>
                      <a:pt x="258" y="164"/>
                    </a:cubicBezTo>
                    <a:cubicBezTo>
                      <a:pt x="248" y="169"/>
                      <a:pt x="238" y="175"/>
                      <a:pt x="227" y="181"/>
                    </a:cubicBezTo>
                    <a:cubicBezTo>
                      <a:pt x="216" y="188"/>
                      <a:pt x="205" y="195"/>
                      <a:pt x="195" y="202"/>
                    </a:cubicBezTo>
                    <a:cubicBezTo>
                      <a:pt x="175" y="216"/>
                      <a:pt x="158" y="231"/>
                      <a:pt x="150" y="241"/>
                    </a:cubicBezTo>
                    <a:cubicBezTo>
                      <a:pt x="157" y="235"/>
                      <a:pt x="173" y="217"/>
                      <a:pt x="185" y="213"/>
                    </a:cubicBezTo>
                    <a:cubicBezTo>
                      <a:pt x="185" y="213"/>
                      <a:pt x="187" y="211"/>
                      <a:pt x="189" y="209"/>
                    </a:cubicBezTo>
                    <a:cubicBezTo>
                      <a:pt x="192" y="207"/>
                      <a:pt x="194" y="204"/>
                      <a:pt x="194" y="204"/>
                    </a:cubicBezTo>
                    <a:cubicBezTo>
                      <a:pt x="199" y="200"/>
                      <a:pt x="209" y="193"/>
                      <a:pt x="218" y="188"/>
                    </a:cubicBezTo>
                    <a:cubicBezTo>
                      <a:pt x="227" y="183"/>
                      <a:pt x="235" y="179"/>
                      <a:pt x="237" y="179"/>
                    </a:cubicBezTo>
                    <a:cubicBezTo>
                      <a:pt x="220" y="189"/>
                      <a:pt x="210" y="196"/>
                      <a:pt x="202" y="202"/>
                    </a:cubicBezTo>
                    <a:cubicBezTo>
                      <a:pt x="195" y="208"/>
                      <a:pt x="189" y="213"/>
                      <a:pt x="182" y="220"/>
                    </a:cubicBezTo>
                    <a:cubicBezTo>
                      <a:pt x="182" y="220"/>
                      <a:pt x="179" y="222"/>
                      <a:pt x="175" y="226"/>
                    </a:cubicBezTo>
                    <a:cubicBezTo>
                      <a:pt x="174" y="226"/>
                      <a:pt x="174" y="226"/>
                      <a:pt x="174" y="226"/>
                    </a:cubicBezTo>
                    <a:cubicBezTo>
                      <a:pt x="174" y="226"/>
                      <a:pt x="174" y="226"/>
                      <a:pt x="174" y="226"/>
                    </a:cubicBezTo>
                    <a:cubicBezTo>
                      <a:pt x="165" y="233"/>
                      <a:pt x="151" y="246"/>
                      <a:pt x="144" y="253"/>
                    </a:cubicBezTo>
                    <a:cubicBezTo>
                      <a:pt x="134" y="263"/>
                      <a:pt x="140" y="255"/>
                      <a:pt x="140" y="254"/>
                    </a:cubicBezTo>
                    <a:cubicBezTo>
                      <a:pt x="123" y="270"/>
                      <a:pt x="110" y="286"/>
                      <a:pt x="99" y="302"/>
                    </a:cubicBezTo>
                    <a:cubicBezTo>
                      <a:pt x="88" y="319"/>
                      <a:pt x="78" y="338"/>
                      <a:pt x="67" y="360"/>
                    </a:cubicBezTo>
                    <a:cubicBezTo>
                      <a:pt x="66" y="359"/>
                      <a:pt x="62" y="368"/>
                      <a:pt x="58" y="376"/>
                    </a:cubicBezTo>
                    <a:cubicBezTo>
                      <a:pt x="55" y="383"/>
                      <a:pt x="52" y="389"/>
                      <a:pt x="54" y="383"/>
                    </a:cubicBezTo>
                    <a:cubicBezTo>
                      <a:pt x="49" y="397"/>
                      <a:pt x="46" y="408"/>
                      <a:pt x="44" y="418"/>
                    </a:cubicBezTo>
                    <a:cubicBezTo>
                      <a:pt x="42" y="428"/>
                      <a:pt x="41" y="437"/>
                      <a:pt x="40" y="447"/>
                    </a:cubicBezTo>
                    <a:cubicBezTo>
                      <a:pt x="39" y="448"/>
                      <a:pt x="38" y="460"/>
                      <a:pt x="37" y="468"/>
                    </a:cubicBezTo>
                    <a:cubicBezTo>
                      <a:pt x="36" y="477"/>
                      <a:pt x="36" y="484"/>
                      <a:pt x="35" y="476"/>
                    </a:cubicBezTo>
                    <a:cubicBezTo>
                      <a:pt x="35" y="476"/>
                      <a:pt x="36" y="483"/>
                      <a:pt x="36" y="490"/>
                    </a:cubicBezTo>
                    <a:cubicBezTo>
                      <a:pt x="37" y="496"/>
                      <a:pt x="38" y="503"/>
                      <a:pt x="38" y="503"/>
                    </a:cubicBezTo>
                    <a:cubicBezTo>
                      <a:pt x="37" y="512"/>
                      <a:pt x="38" y="525"/>
                      <a:pt x="39" y="538"/>
                    </a:cubicBezTo>
                    <a:cubicBezTo>
                      <a:pt x="41" y="550"/>
                      <a:pt x="42" y="561"/>
                      <a:pt x="42" y="564"/>
                    </a:cubicBezTo>
                    <a:cubicBezTo>
                      <a:pt x="44" y="574"/>
                      <a:pt x="45" y="575"/>
                      <a:pt x="45" y="577"/>
                    </a:cubicBezTo>
                    <a:cubicBezTo>
                      <a:pt x="46" y="580"/>
                      <a:pt x="47" y="583"/>
                      <a:pt x="50" y="596"/>
                    </a:cubicBezTo>
                    <a:cubicBezTo>
                      <a:pt x="49" y="595"/>
                      <a:pt x="50" y="597"/>
                      <a:pt x="48" y="592"/>
                    </a:cubicBezTo>
                    <a:cubicBezTo>
                      <a:pt x="49" y="598"/>
                      <a:pt x="52" y="608"/>
                      <a:pt x="55" y="619"/>
                    </a:cubicBezTo>
                    <a:cubicBezTo>
                      <a:pt x="59" y="629"/>
                      <a:pt x="63" y="639"/>
                      <a:pt x="66" y="645"/>
                    </a:cubicBezTo>
                    <a:cubicBezTo>
                      <a:pt x="63" y="636"/>
                      <a:pt x="62" y="635"/>
                      <a:pt x="62" y="633"/>
                    </a:cubicBezTo>
                    <a:cubicBezTo>
                      <a:pt x="62" y="632"/>
                      <a:pt x="61" y="630"/>
                      <a:pt x="57" y="619"/>
                    </a:cubicBezTo>
                    <a:cubicBezTo>
                      <a:pt x="58" y="619"/>
                      <a:pt x="60" y="625"/>
                      <a:pt x="64" y="634"/>
                    </a:cubicBezTo>
                    <a:cubicBezTo>
                      <a:pt x="66" y="639"/>
                      <a:pt x="69" y="644"/>
                      <a:pt x="71" y="649"/>
                    </a:cubicBezTo>
                    <a:cubicBezTo>
                      <a:pt x="74" y="655"/>
                      <a:pt x="76" y="661"/>
                      <a:pt x="79" y="667"/>
                    </a:cubicBezTo>
                    <a:cubicBezTo>
                      <a:pt x="70" y="652"/>
                      <a:pt x="72" y="658"/>
                      <a:pt x="76" y="667"/>
                    </a:cubicBezTo>
                    <a:cubicBezTo>
                      <a:pt x="80" y="675"/>
                      <a:pt x="86" y="686"/>
                      <a:pt x="81" y="679"/>
                    </a:cubicBezTo>
                    <a:cubicBezTo>
                      <a:pt x="95" y="704"/>
                      <a:pt x="109" y="721"/>
                      <a:pt x="124" y="737"/>
                    </a:cubicBezTo>
                    <a:cubicBezTo>
                      <a:pt x="131" y="744"/>
                      <a:pt x="139" y="751"/>
                      <a:pt x="147" y="758"/>
                    </a:cubicBezTo>
                    <a:cubicBezTo>
                      <a:pt x="155" y="765"/>
                      <a:pt x="164" y="771"/>
                      <a:pt x="173" y="778"/>
                    </a:cubicBezTo>
                    <a:cubicBezTo>
                      <a:pt x="194" y="795"/>
                      <a:pt x="220" y="813"/>
                      <a:pt x="246" y="827"/>
                    </a:cubicBezTo>
                    <a:cubicBezTo>
                      <a:pt x="258" y="834"/>
                      <a:pt x="271" y="840"/>
                      <a:pt x="283" y="845"/>
                    </a:cubicBezTo>
                    <a:cubicBezTo>
                      <a:pt x="295" y="851"/>
                      <a:pt x="306" y="855"/>
                      <a:pt x="315" y="859"/>
                    </a:cubicBezTo>
                    <a:cubicBezTo>
                      <a:pt x="310" y="857"/>
                      <a:pt x="310" y="857"/>
                      <a:pt x="310" y="857"/>
                    </a:cubicBezTo>
                    <a:cubicBezTo>
                      <a:pt x="310" y="857"/>
                      <a:pt x="316" y="859"/>
                      <a:pt x="322" y="861"/>
                    </a:cubicBezTo>
                    <a:cubicBezTo>
                      <a:pt x="328" y="864"/>
                      <a:pt x="334" y="866"/>
                      <a:pt x="334" y="866"/>
                    </a:cubicBezTo>
                    <a:cubicBezTo>
                      <a:pt x="347" y="872"/>
                      <a:pt x="333" y="869"/>
                      <a:pt x="354" y="877"/>
                    </a:cubicBezTo>
                    <a:cubicBezTo>
                      <a:pt x="346" y="876"/>
                      <a:pt x="318" y="862"/>
                      <a:pt x="296" y="853"/>
                    </a:cubicBezTo>
                    <a:cubicBezTo>
                      <a:pt x="314" y="863"/>
                      <a:pt x="305" y="859"/>
                      <a:pt x="295" y="855"/>
                    </a:cubicBezTo>
                    <a:cubicBezTo>
                      <a:pt x="285" y="851"/>
                      <a:pt x="274" y="846"/>
                      <a:pt x="285" y="853"/>
                    </a:cubicBezTo>
                    <a:cubicBezTo>
                      <a:pt x="293" y="854"/>
                      <a:pt x="312" y="863"/>
                      <a:pt x="333" y="872"/>
                    </a:cubicBezTo>
                    <a:cubicBezTo>
                      <a:pt x="339" y="875"/>
                      <a:pt x="344" y="877"/>
                      <a:pt x="350" y="880"/>
                    </a:cubicBezTo>
                    <a:cubicBezTo>
                      <a:pt x="354" y="882"/>
                      <a:pt x="359" y="884"/>
                      <a:pt x="364" y="886"/>
                    </a:cubicBezTo>
                    <a:cubicBezTo>
                      <a:pt x="367" y="887"/>
                      <a:pt x="369" y="888"/>
                      <a:pt x="372" y="889"/>
                    </a:cubicBezTo>
                    <a:cubicBezTo>
                      <a:pt x="372" y="889"/>
                      <a:pt x="372" y="889"/>
                      <a:pt x="372" y="890"/>
                    </a:cubicBezTo>
                    <a:cubicBezTo>
                      <a:pt x="372" y="891"/>
                      <a:pt x="372" y="891"/>
                      <a:pt x="372" y="891"/>
                    </a:cubicBezTo>
                    <a:cubicBezTo>
                      <a:pt x="372" y="891"/>
                      <a:pt x="373" y="892"/>
                      <a:pt x="373" y="893"/>
                    </a:cubicBezTo>
                    <a:cubicBezTo>
                      <a:pt x="373" y="894"/>
                      <a:pt x="373" y="895"/>
                      <a:pt x="373" y="896"/>
                    </a:cubicBezTo>
                    <a:cubicBezTo>
                      <a:pt x="373" y="897"/>
                      <a:pt x="373" y="898"/>
                      <a:pt x="373" y="899"/>
                    </a:cubicBezTo>
                    <a:cubicBezTo>
                      <a:pt x="373" y="900"/>
                      <a:pt x="373" y="901"/>
                      <a:pt x="373" y="901"/>
                    </a:cubicBezTo>
                    <a:cubicBezTo>
                      <a:pt x="373" y="903"/>
                      <a:pt x="373" y="904"/>
                      <a:pt x="372" y="904"/>
                    </a:cubicBezTo>
                    <a:cubicBezTo>
                      <a:pt x="372" y="905"/>
                      <a:pt x="372" y="904"/>
                      <a:pt x="372" y="903"/>
                    </a:cubicBezTo>
                    <a:cubicBezTo>
                      <a:pt x="372" y="903"/>
                      <a:pt x="372" y="902"/>
                      <a:pt x="372" y="901"/>
                    </a:cubicBezTo>
                    <a:cubicBezTo>
                      <a:pt x="372" y="901"/>
                      <a:pt x="372" y="901"/>
                      <a:pt x="372" y="901"/>
                    </a:cubicBezTo>
                    <a:cubicBezTo>
                      <a:pt x="372" y="900"/>
                      <a:pt x="372" y="900"/>
                      <a:pt x="372" y="900"/>
                    </a:cubicBezTo>
                    <a:cubicBezTo>
                      <a:pt x="371" y="897"/>
                      <a:pt x="371" y="893"/>
                      <a:pt x="371" y="897"/>
                    </a:cubicBezTo>
                    <a:cubicBezTo>
                      <a:pt x="371" y="897"/>
                      <a:pt x="371" y="899"/>
                      <a:pt x="371" y="900"/>
                    </a:cubicBezTo>
                    <a:cubicBezTo>
                      <a:pt x="372" y="900"/>
                      <a:pt x="372" y="900"/>
                      <a:pt x="372" y="901"/>
                    </a:cubicBezTo>
                    <a:cubicBezTo>
                      <a:pt x="372" y="902"/>
                      <a:pt x="372" y="902"/>
                      <a:pt x="372" y="903"/>
                    </a:cubicBezTo>
                    <a:cubicBezTo>
                      <a:pt x="372" y="904"/>
                      <a:pt x="372" y="904"/>
                      <a:pt x="372" y="904"/>
                    </a:cubicBezTo>
                    <a:cubicBezTo>
                      <a:pt x="372" y="917"/>
                      <a:pt x="371" y="922"/>
                      <a:pt x="370" y="921"/>
                    </a:cubicBezTo>
                    <a:cubicBezTo>
                      <a:pt x="369" y="957"/>
                      <a:pt x="370" y="997"/>
                      <a:pt x="372" y="1026"/>
                    </a:cubicBezTo>
                    <a:cubicBezTo>
                      <a:pt x="371" y="988"/>
                      <a:pt x="375" y="1039"/>
                      <a:pt x="375" y="1002"/>
                    </a:cubicBezTo>
                    <a:cubicBezTo>
                      <a:pt x="375" y="1013"/>
                      <a:pt x="376" y="1038"/>
                      <a:pt x="376" y="1061"/>
                    </a:cubicBezTo>
                    <a:cubicBezTo>
                      <a:pt x="375" y="1038"/>
                      <a:pt x="372" y="1091"/>
                      <a:pt x="373" y="1041"/>
                    </a:cubicBezTo>
                    <a:cubicBezTo>
                      <a:pt x="371" y="1048"/>
                      <a:pt x="374" y="1066"/>
                      <a:pt x="373" y="1088"/>
                    </a:cubicBezTo>
                    <a:cubicBezTo>
                      <a:pt x="373" y="1076"/>
                      <a:pt x="371" y="1051"/>
                      <a:pt x="371" y="1054"/>
                    </a:cubicBezTo>
                    <a:cubicBezTo>
                      <a:pt x="374" y="1087"/>
                      <a:pt x="369" y="1160"/>
                      <a:pt x="371" y="1173"/>
                    </a:cubicBezTo>
                    <a:cubicBezTo>
                      <a:pt x="373" y="1197"/>
                      <a:pt x="375" y="1234"/>
                      <a:pt x="377" y="1264"/>
                    </a:cubicBezTo>
                    <a:cubicBezTo>
                      <a:pt x="376" y="1279"/>
                      <a:pt x="376" y="1294"/>
                      <a:pt x="376" y="1310"/>
                    </a:cubicBezTo>
                    <a:cubicBezTo>
                      <a:pt x="376" y="1318"/>
                      <a:pt x="376" y="1326"/>
                      <a:pt x="376" y="1334"/>
                    </a:cubicBezTo>
                    <a:cubicBezTo>
                      <a:pt x="376" y="1338"/>
                      <a:pt x="376" y="1342"/>
                      <a:pt x="376" y="1346"/>
                    </a:cubicBezTo>
                    <a:cubicBezTo>
                      <a:pt x="376" y="1348"/>
                      <a:pt x="376" y="1351"/>
                      <a:pt x="376" y="1354"/>
                    </a:cubicBezTo>
                    <a:cubicBezTo>
                      <a:pt x="375" y="1349"/>
                      <a:pt x="375" y="1349"/>
                      <a:pt x="375" y="1349"/>
                    </a:cubicBezTo>
                    <a:cubicBezTo>
                      <a:pt x="375" y="1352"/>
                      <a:pt x="375" y="1356"/>
                      <a:pt x="375" y="1359"/>
                    </a:cubicBezTo>
                    <a:cubicBezTo>
                      <a:pt x="375" y="1361"/>
                      <a:pt x="375" y="1363"/>
                      <a:pt x="375" y="1365"/>
                    </a:cubicBezTo>
                    <a:cubicBezTo>
                      <a:pt x="375" y="1365"/>
                      <a:pt x="375" y="1365"/>
                      <a:pt x="375" y="1365"/>
                    </a:cubicBezTo>
                    <a:cubicBezTo>
                      <a:pt x="375" y="1365"/>
                      <a:pt x="375" y="1366"/>
                      <a:pt x="375" y="1366"/>
                    </a:cubicBezTo>
                    <a:cubicBezTo>
                      <a:pt x="374" y="1366"/>
                      <a:pt x="374" y="1366"/>
                      <a:pt x="374" y="1366"/>
                    </a:cubicBezTo>
                    <a:cubicBezTo>
                      <a:pt x="373" y="1366"/>
                      <a:pt x="373" y="1366"/>
                      <a:pt x="373" y="1366"/>
                    </a:cubicBezTo>
                    <a:cubicBezTo>
                      <a:pt x="372" y="1366"/>
                      <a:pt x="371" y="1366"/>
                      <a:pt x="370" y="1365"/>
                    </a:cubicBezTo>
                    <a:cubicBezTo>
                      <a:pt x="366" y="1365"/>
                      <a:pt x="362" y="1365"/>
                      <a:pt x="358" y="1365"/>
                    </a:cubicBezTo>
                    <a:cubicBezTo>
                      <a:pt x="356" y="1364"/>
                      <a:pt x="354" y="1364"/>
                      <a:pt x="351" y="1364"/>
                    </a:cubicBezTo>
                    <a:cubicBezTo>
                      <a:pt x="348" y="1363"/>
                      <a:pt x="345" y="1363"/>
                      <a:pt x="341" y="1362"/>
                    </a:cubicBezTo>
                    <a:cubicBezTo>
                      <a:pt x="336" y="1359"/>
                      <a:pt x="336" y="1359"/>
                      <a:pt x="336" y="1359"/>
                    </a:cubicBezTo>
                    <a:cubicBezTo>
                      <a:pt x="327" y="1358"/>
                      <a:pt x="314" y="1355"/>
                      <a:pt x="300" y="1351"/>
                    </a:cubicBezTo>
                    <a:cubicBezTo>
                      <a:pt x="286" y="1348"/>
                      <a:pt x="271" y="1343"/>
                      <a:pt x="258" y="1338"/>
                    </a:cubicBezTo>
                    <a:cubicBezTo>
                      <a:pt x="257" y="1339"/>
                      <a:pt x="282" y="1347"/>
                      <a:pt x="270" y="1344"/>
                    </a:cubicBezTo>
                    <a:cubicBezTo>
                      <a:pt x="283" y="1349"/>
                      <a:pt x="295" y="1352"/>
                      <a:pt x="290" y="1350"/>
                    </a:cubicBezTo>
                    <a:cubicBezTo>
                      <a:pt x="304" y="1354"/>
                      <a:pt x="304" y="1355"/>
                      <a:pt x="315" y="1359"/>
                    </a:cubicBezTo>
                    <a:cubicBezTo>
                      <a:pt x="315" y="1359"/>
                      <a:pt x="311" y="1358"/>
                      <a:pt x="306" y="1357"/>
                    </a:cubicBezTo>
                    <a:cubicBezTo>
                      <a:pt x="301" y="1356"/>
                      <a:pt x="295" y="1354"/>
                      <a:pt x="288" y="1352"/>
                    </a:cubicBezTo>
                    <a:cubicBezTo>
                      <a:pt x="275" y="1349"/>
                      <a:pt x="262" y="1344"/>
                      <a:pt x="262" y="1344"/>
                    </a:cubicBezTo>
                    <a:cubicBezTo>
                      <a:pt x="258" y="1343"/>
                      <a:pt x="256" y="1342"/>
                      <a:pt x="256" y="1342"/>
                    </a:cubicBezTo>
                    <a:cubicBezTo>
                      <a:pt x="252" y="1342"/>
                      <a:pt x="252" y="1342"/>
                      <a:pt x="252" y="1342"/>
                    </a:cubicBezTo>
                    <a:cubicBezTo>
                      <a:pt x="238" y="1337"/>
                      <a:pt x="235" y="1335"/>
                      <a:pt x="237" y="1335"/>
                    </a:cubicBezTo>
                    <a:cubicBezTo>
                      <a:pt x="223" y="1330"/>
                      <a:pt x="213" y="1326"/>
                      <a:pt x="203" y="1322"/>
                    </a:cubicBezTo>
                    <a:cubicBezTo>
                      <a:pt x="193" y="1319"/>
                      <a:pt x="183" y="1314"/>
                      <a:pt x="169" y="1306"/>
                    </a:cubicBezTo>
                    <a:cubicBezTo>
                      <a:pt x="181" y="1311"/>
                      <a:pt x="189" y="1314"/>
                      <a:pt x="208" y="1323"/>
                    </a:cubicBezTo>
                    <a:cubicBezTo>
                      <a:pt x="205" y="1321"/>
                      <a:pt x="200" y="1319"/>
                      <a:pt x="194" y="1316"/>
                    </a:cubicBezTo>
                    <a:cubicBezTo>
                      <a:pt x="186" y="1312"/>
                      <a:pt x="178" y="1308"/>
                      <a:pt x="178" y="1308"/>
                    </a:cubicBezTo>
                    <a:cubicBezTo>
                      <a:pt x="186" y="1311"/>
                      <a:pt x="204" y="1320"/>
                      <a:pt x="220" y="1326"/>
                    </a:cubicBezTo>
                    <a:cubicBezTo>
                      <a:pt x="235" y="1332"/>
                      <a:pt x="248" y="1336"/>
                      <a:pt x="243" y="1333"/>
                    </a:cubicBezTo>
                    <a:cubicBezTo>
                      <a:pt x="224" y="1326"/>
                      <a:pt x="201" y="1317"/>
                      <a:pt x="179" y="1306"/>
                    </a:cubicBezTo>
                    <a:cubicBezTo>
                      <a:pt x="157" y="1295"/>
                      <a:pt x="136" y="1284"/>
                      <a:pt x="121" y="1274"/>
                    </a:cubicBezTo>
                    <a:cubicBezTo>
                      <a:pt x="120" y="1274"/>
                      <a:pt x="119" y="1273"/>
                      <a:pt x="118" y="1272"/>
                    </a:cubicBezTo>
                    <a:cubicBezTo>
                      <a:pt x="116" y="1270"/>
                      <a:pt x="115" y="1269"/>
                      <a:pt x="113" y="1268"/>
                    </a:cubicBezTo>
                    <a:cubicBezTo>
                      <a:pt x="110" y="1265"/>
                      <a:pt x="106" y="1263"/>
                      <a:pt x="103" y="1260"/>
                    </a:cubicBezTo>
                    <a:cubicBezTo>
                      <a:pt x="95" y="1254"/>
                      <a:pt x="88" y="1248"/>
                      <a:pt x="80" y="1242"/>
                    </a:cubicBezTo>
                    <a:cubicBezTo>
                      <a:pt x="79" y="1242"/>
                      <a:pt x="79" y="1242"/>
                      <a:pt x="79" y="1242"/>
                    </a:cubicBezTo>
                    <a:cubicBezTo>
                      <a:pt x="78" y="1243"/>
                      <a:pt x="78" y="1243"/>
                      <a:pt x="78" y="1243"/>
                    </a:cubicBezTo>
                    <a:cubicBezTo>
                      <a:pt x="77" y="1246"/>
                      <a:pt x="77" y="1246"/>
                      <a:pt x="77" y="1246"/>
                    </a:cubicBezTo>
                    <a:cubicBezTo>
                      <a:pt x="76" y="1248"/>
                      <a:pt x="76" y="1250"/>
                      <a:pt x="75" y="1251"/>
                    </a:cubicBezTo>
                    <a:cubicBezTo>
                      <a:pt x="73" y="1255"/>
                      <a:pt x="72" y="1258"/>
                      <a:pt x="70" y="1262"/>
                    </a:cubicBezTo>
                    <a:cubicBezTo>
                      <a:pt x="67" y="1269"/>
                      <a:pt x="63" y="1277"/>
                      <a:pt x="59" y="1284"/>
                    </a:cubicBezTo>
                    <a:cubicBezTo>
                      <a:pt x="59" y="1285"/>
                      <a:pt x="58" y="1287"/>
                      <a:pt x="57" y="1288"/>
                    </a:cubicBezTo>
                    <a:cubicBezTo>
                      <a:pt x="56" y="1290"/>
                      <a:pt x="56" y="1291"/>
                      <a:pt x="55" y="1292"/>
                    </a:cubicBezTo>
                    <a:cubicBezTo>
                      <a:pt x="54" y="1294"/>
                      <a:pt x="53" y="1294"/>
                      <a:pt x="54" y="1292"/>
                    </a:cubicBezTo>
                    <a:cubicBezTo>
                      <a:pt x="58" y="1282"/>
                      <a:pt x="58" y="1282"/>
                      <a:pt x="58" y="1282"/>
                    </a:cubicBezTo>
                    <a:cubicBezTo>
                      <a:pt x="56" y="1287"/>
                      <a:pt x="53" y="1293"/>
                      <a:pt x="51" y="1298"/>
                    </a:cubicBezTo>
                    <a:cubicBezTo>
                      <a:pt x="48" y="1303"/>
                      <a:pt x="46" y="1308"/>
                      <a:pt x="44" y="1313"/>
                    </a:cubicBezTo>
                    <a:cubicBezTo>
                      <a:pt x="39" y="1323"/>
                      <a:pt x="35" y="1333"/>
                      <a:pt x="30" y="1343"/>
                    </a:cubicBezTo>
                    <a:cubicBezTo>
                      <a:pt x="26" y="1353"/>
                      <a:pt x="22" y="1363"/>
                      <a:pt x="18" y="1373"/>
                    </a:cubicBezTo>
                    <a:cubicBezTo>
                      <a:pt x="13" y="1384"/>
                      <a:pt x="8" y="1395"/>
                      <a:pt x="4" y="1406"/>
                    </a:cubicBezTo>
                    <a:cubicBezTo>
                      <a:pt x="4" y="1406"/>
                      <a:pt x="3" y="1407"/>
                      <a:pt x="2" y="1409"/>
                    </a:cubicBezTo>
                    <a:cubicBezTo>
                      <a:pt x="2" y="1410"/>
                      <a:pt x="1" y="1410"/>
                      <a:pt x="1" y="1411"/>
                    </a:cubicBezTo>
                    <a:cubicBezTo>
                      <a:pt x="1" y="1411"/>
                      <a:pt x="1" y="1411"/>
                      <a:pt x="1" y="1412"/>
                    </a:cubicBezTo>
                    <a:cubicBezTo>
                      <a:pt x="0" y="1412"/>
                      <a:pt x="0" y="1412"/>
                      <a:pt x="0" y="1412"/>
                    </a:cubicBezTo>
                    <a:cubicBezTo>
                      <a:pt x="0" y="1412"/>
                      <a:pt x="1" y="1412"/>
                      <a:pt x="1" y="1413"/>
                    </a:cubicBezTo>
                    <a:cubicBezTo>
                      <a:pt x="2" y="1413"/>
                      <a:pt x="3" y="1414"/>
                      <a:pt x="4" y="1415"/>
                    </a:cubicBezTo>
                    <a:cubicBezTo>
                      <a:pt x="9" y="1418"/>
                      <a:pt x="14" y="1422"/>
                      <a:pt x="14" y="1422"/>
                    </a:cubicBezTo>
                    <a:cubicBezTo>
                      <a:pt x="23" y="1427"/>
                      <a:pt x="29" y="1430"/>
                      <a:pt x="34" y="1432"/>
                    </a:cubicBezTo>
                    <a:cubicBezTo>
                      <a:pt x="35" y="1433"/>
                      <a:pt x="36" y="1433"/>
                      <a:pt x="37" y="1434"/>
                    </a:cubicBezTo>
                    <a:cubicBezTo>
                      <a:pt x="38" y="1434"/>
                      <a:pt x="38" y="1434"/>
                      <a:pt x="39" y="1435"/>
                    </a:cubicBezTo>
                    <a:cubicBezTo>
                      <a:pt x="40" y="1435"/>
                      <a:pt x="41" y="1436"/>
                      <a:pt x="42" y="1436"/>
                    </a:cubicBezTo>
                    <a:cubicBezTo>
                      <a:pt x="45" y="1437"/>
                      <a:pt x="44" y="1436"/>
                      <a:pt x="43" y="1435"/>
                    </a:cubicBezTo>
                    <a:cubicBezTo>
                      <a:pt x="42" y="1434"/>
                      <a:pt x="41" y="1433"/>
                      <a:pt x="44" y="1433"/>
                    </a:cubicBezTo>
                    <a:cubicBezTo>
                      <a:pt x="47" y="1434"/>
                      <a:pt x="54" y="1437"/>
                      <a:pt x="69" y="1444"/>
                    </a:cubicBezTo>
                    <a:cubicBezTo>
                      <a:pt x="76" y="1448"/>
                      <a:pt x="95" y="1456"/>
                      <a:pt x="112" y="1462"/>
                    </a:cubicBezTo>
                    <a:cubicBezTo>
                      <a:pt x="130" y="1469"/>
                      <a:pt x="146" y="1473"/>
                      <a:pt x="147" y="1475"/>
                    </a:cubicBezTo>
                    <a:cubicBezTo>
                      <a:pt x="159" y="1478"/>
                      <a:pt x="165" y="1479"/>
                      <a:pt x="167" y="1478"/>
                    </a:cubicBezTo>
                    <a:cubicBezTo>
                      <a:pt x="156" y="1475"/>
                      <a:pt x="132" y="1469"/>
                      <a:pt x="146" y="1471"/>
                    </a:cubicBezTo>
                    <a:cubicBezTo>
                      <a:pt x="168" y="1476"/>
                      <a:pt x="178" y="1480"/>
                      <a:pt x="196" y="1483"/>
                    </a:cubicBezTo>
                    <a:cubicBezTo>
                      <a:pt x="194" y="1484"/>
                      <a:pt x="182" y="1482"/>
                      <a:pt x="188" y="1483"/>
                    </a:cubicBezTo>
                    <a:cubicBezTo>
                      <a:pt x="210" y="1487"/>
                      <a:pt x="241" y="1492"/>
                      <a:pt x="272" y="1494"/>
                    </a:cubicBezTo>
                    <a:cubicBezTo>
                      <a:pt x="303" y="1497"/>
                      <a:pt x="334" y="1497"/>
                      <a:pt x="355" y="1495"/>
                    </a:cubicBezTo>
                    <a:cubicBezTo>
                      <a:pt x="339" y="1495"/>
                      <a:pt x="337" y="1497"/>
                      <a:pt x="316" y="1495"/>
                    </a:cubicBezTo>
                    <a:cubicBezTo>
                      <a:pt x="317" y="1494"/>
                      <a:pt x="328" y="1495"/>
                      <a:pt x="332" y="1494"/>
                    </a:cubicBezTo>
                    <a:cubicBezTo>
                      <a:pt x="330" y="1492"/>
                      <a:pt x="311" y="1495"/>
                      <a:pt x="289" y="1492"/>
                    </a:cubicBezTo>
                    <a:cubicBezTo>
                      <a:pt x="289" y="1492"/>
                      <a:pt x="298" y="1492"/>
                      <a:pt x="307" y="1492"/>
                    </a:cubicBezTo>
                    <a:cubicBezTo>
                      <a:pt x="316" y="1492"/>
                      <a:pt x="326" y="1492"/>
                      <a:pt x="326" y="1492"/>
                    </a:cubicBezTo>
                    <a:cubicBezTo>
                      <a:pt x="326" y="1492"/>
                      <a:pt x="325" y="1491"/>
                      <a:pt x="325" y="1491"/>
                    </a:cubicBezTo>
                    <a:cubicBezTo>
                      <a:pt x="339" y="1492"/>
                      <a:pt x="354" y="1492"/>
                      <a:pt x="370" y="1492"/>
                    </a:cubicBezTo>
                    <a:cubicBezTo>
                      <a:pt x="371" y="1492"/>
                      <a:pt x="373" y="1492"/>
                      <a:pt x="374" y="1492"/>
                    </a:cubicBezTo>
                    <a:cubicBezTo>
                      <a:pt x="374" y="1541"/>
                      <a:pt x="374" y="1541"/>
                      <a:pt x="374" y="1541"/>
                    </a:cubicBezTo>
                    <a:cubicBezTo>
                      <a:pt x="373" y="1538"/>
                      <a:pt x="373" y="1538"/>
                      <a:pt x="373" y="1538"/>
                    </a:cubicBezTo>
                    <a:cubicBezTo>
                      <a:pt x="374" y="1550"/>
                      <a:pt x="374" y="1572"/>
                      <a:pt x="374" y="1580"/>
                    </a:cubicBezTo>
                    <a:cubicBezTo>
                      <a:pt x="373" y="1578"/>
                      <a:pt x="373" y="1579"/>
                      <a:pt x="372" y="1570"/>
                    </a:cubicBezTo>
                    <a:cubicBezTo>
                      <a:pt x="372" y="1577"/>
                      <a:pt x="372" y="1583"/>
                      <a:pt x="373" y="1588"/>
                    </a:cubicBezTo>
                    <a:cubicBezTo>
                      <a:pt x="373" y="1590"/>
                      <a:pt x="373" y="1592"/>
                      <a:pt x="373" y="1594"/>
                    </a:cubicBezTo>
                    <a:cubicBezTo>
                      <a:pt x="373" y="1596"/>
                      <a:pt x="373" y="1597"/>
                      <a:pt x="373" y="1599"/>
                    </a:cubicBezTo>
                    <a:cubicBezTo>
                      <a:pt x="373" y="1606"/>
                      <a:pt x="374" y="1609"/>
                      <a:pt x="374" y="1611"/>
                    </a:cubicBezTo>
                    <a:cubicBezTo>
                      <a:pt x="375" y="1615"/>
                      <a:pt x="377" y="1615"/>
                      <a:pt x="377" y="1640"/>
                    </a:cubicBezTo>
                    <a:cubicBezTo>
                      <a:pt x="380" y="1640"/>
                      <a:pt x="383" y="1639"/>
                      <a:pt x="387" y="1639"/>
                    </a:cubicBezTo>
                    <a:cubicBezTo>
                      <a:pt x="384" y="1639"/>
                      <a:pt x="381" y="1639"/>
                      <a:pt x="378" y="1639"/>
                    </a:cubicBezTo>
                    <a:cubicBezTo>
                      <a:pt x="378" y="1638"/>
                      <a:pt x="378" y="1635"/>
                      <a:pt x="378" y="1633"/>
                    </a:cubicBezTo>
                    <a:cubicBezTo>
                      <a:pt x="378" y="1625"/>
                      <a:pt x="378" y="1617"/>
                      <a:pt x="378" y="1612"/>
                    </a:cubicBezTo>
                    <a:cubicBezTo>
                      <a:pt x="379" y="1607"/>
                      <a:pt x="379" y="1605"/>
                      <a:pt x="379" y="1608"/>
                    </a:cubicBezTo>
                    <a:cubicBezTo>
                      <a:pt x="379" y="1601"/>
                      <a:pt x="379" y="1596"/>
                      <a:pt x="379" y="1591"/>
                    </a:cubicBezTo>
                    <a:cubicBezTo>
                      <a:pt x="379" y="1588"/>
                      <a:pt x="378" y="1585"/>
                      <a:pt x="378" y="1583"/>
                    </a:cubicBezTo>
                    <a:cubicBezTo>
                      <a:pt x="378" y="1580"/>
                      <a:pt x="378" y="1579"/>
                      <a:pt x="377" y="1577"/>
                    </a:cubicBezTo>
                    <a:cubicBezTo>
                      <a:pt x="375" y="1561"/>
                      <a:pt x="377" y="1544"/>
                      <a:pt x="378" y="1562"/>
                    </a:cubicBezTo>
                    <a:cubicBezTo>
                      <a:pt x="377" y="1516"/>
                      <a:pt x="377" y="1516"/>
                      <a:pt x="377" y="1516"/>
                    </a:cubicBezTo>
                    <a:cubicBezTo>
                      <a:pt x="376" y="1544"/>
                      <a:pt x="376" y="1544"/>
                      <a:pt x="376" y="1544"/>
                    </a:cubicBezTo>
                    <a:cubicBezTo>
                      <a:pt x="374" y="1537"/>
                      <a:pt x="377" y="1502"/>
                      <a:pt x="374" y="1492"/>
                    </a:cubicBezTo>
                    <a:cubicBezTo>
                      <a:pt x="375" y="1492"/>
                      <a:pt x="377" y="1492"/>
                      <a:pt x="378" y="1492"/>
                    </a:cubicBezTo>
                    <a:cubicBezTo>
                      <a:pt x="381" y="1491"/>
                      <a:pt x="384" y="1491"/>
                      <a:pt x="388" y="1491"/>
                    </a:cubicBezTo>
                    <a:cubicBezTo>
                      <a:pt x="388" y="1629"/>
                      <a:pt x="388" y="1629"/>
                      <a:pt x="388" y="1629"/>
                    </a:cubicBezTo>
                    <a:cubicBezTo>
                      <a:pt x="462" y="1629"/>
                      <a:pt x="462" y="1629"/>
                      <a:pt x="462" y="1629"/>
                    </a:cubicBezTo>
                    <a:cubicBezTo>
                      <a:pt x="462" y="1485"/>
                      <a:pt x="462" y="1485"/>
                      <a:pt x="462" y="1485"/>
                    </a:cubicBezTo>
                    <a:cubicBezTo>
                      <a:pt x="518" y="1476"/>
                      <a:pt x="568" y="1460"/>
                      <a:pt x="611" y="1437"/>
                    </a:cubicBezTo>
                    <a:cubicBezTo>
                      <a:pt x="618" y="1433"/>
                      <a:pt x="625" y="1428"/>
                      <a:pt x="632" y="1424"/>
                    </a:cubicBezTo>
                    <a:cubicBezTo>
                      <a:pt x="621" y="1432"/>
                      <a:pt x="609" y="1439"/>
                      <a:pt x="597" y="1445"/>
                    </a:cubicBezTo>
                    <a:cubicBezTo>
                      <a:pt x="584" y="1451"/>
                      <a:pt x="570" y="1457"/>
                      <a:pt x="557" y="1463"/>
                    </a:cubicBezTo>
                    <a:cubicBezTo>
                      <a:pt x="558" y="1462"/>
                      <a:pt x="561" y="1461"/>
                      <a:pt x="555" y="1463"/>
                    </a:cubicBezTo>
                    <a:cubicBezTo>
                      <a:pt x="538" y="1469"/>
                      <a:pt x="526" y="1473"/>
                      <a:pt x="515" y="1477"/>
                    </a:cubicBezTo>
                    <a:cubicBezTo>
                      <a:pt x="509" y="1478"/>
                      <a:pt x="504" y="1480"/>
                      <a:pt x="498" y="1481"/>
                    </a:cubicBezTo>
                    <a:cubicBezTo>
                      <a:pt x="495" y="1482"/>
                      <a:pt x="492" y="1483"/>
                      <a:pt x="489" y="1483"/>
                    </a:cubicBezTo>
                    <a:cubicBezTo>
                      <a:pt x="486" y="1484"/>
                      <a:pt x="483" y="1484"/>
                      <a:pt x="479" y="1485"/>
                    </a:cubicBezTo>
                    <a:cubicBezTo>
                      <a:pt x="482" y="1483"/>
                      <a:pt x="482" y="1483"/>
                      <a:pt x="482" y="1483"/>
                    </a:cubicBezTo>
                    <a:cubicBezTo>
                      <a:pt x="481" y="1483"/>
                      <a:pt x="476" y="1484"/>
                      <a:pt x="473" y="1485"/>
                    </a:cubicBezTo>
                    <a:cubicBezTo>
                      <a:pt x="469" y="1486"/>
                      <a:pt x="467" y="1487"/>
                      <a:pt x="469" y="1488"/>
                    </a:cubicBezTo>
                    <a:cubicBezTo>
                      <a:pt x="474" y="1487"/>
                      <a:pt x="478" y="1486"/>
                      <a:pt x="482" y="1485"/>
                    </a:cubicBezTo>
                    <a:cubicBezTo>
                      <a:pt x="486" y="1484"/>
                      <a:pt x="489" y="1484"/>
                      <a:pt x="492" y="1483"/>
                    </a:cubicBezTo>
                    <a:cubicBezTo>
                      <a:pt x="499" y="1481"/>
                      <a:pt x="505" y="1480"/>
                      <a:pt x="516" y="1477"/>
                    </a:cubicBezTo>
                    <a:cubicBezTo>
                      <a:pt x="508" y="1481"/>
                      <a:pt x="487" y="1486"/>
                      <a:pt x="477" y="1488"/>
                    </a:cubicBezTo>
                    <a:cubicBezTo>
                      <a:pt x="477" y="1488"/>
                      <a:pt x="477" y="1488"/>
                      <a:pt x="477" y="1489"/>
                    </a:cubicBezTo>
                    <a:cubicBezTo>
                      <a:pt x="477" y="1489"/>
                      <a:pt x="477" y="1490"/>
                      <a:pt x="477" y="1490"/>
                    </a:cubicBezTo>
                    <a:cubicBezTo>
                      <a:pt x="475" y="1491"/>
                      <a:pt x="473" y="1491"/>
                      <a:pt x="471" y="1492"/>
                    </a:cubicBezTo>
                    <a:cubicBezTo>
                      <a:pt x="471" y="1492"/>
                      <a:pt x="471" y="1492"/>
                      <a:pt x="471" y="1492"/>
                    </a:cubicBezTo>
                    <a:cubicBezTo>
                      <a:pt x="471" y="1493"/>
                      <a:pt x="471" y="1493"/>
                      <a:pt x="471" y="1493"/>
                    </a:cubicBezTo>
                    <a:cubicBezTo>
                      <a:pt x="471" y="1494"/>
                      <a:pt x="471" y="1494"/>
                      <a:pt x="471" y="1494"/>
                    </a:cubicBezTo>
                    <a:cubicBezTo>
                      <a:pt x="471" y="1496"/>
                      <a:pt x="471" y="1496"/>
                      <a:pt x="471" y="1496"/>
                    </a:cubicBezTo>
                    <a:cubicBezTo>
                      <a:pt x="471" y="1500"/>
                      <a:pt x="471" y="1500"/>
                      <a:pt x="471" y="1500"/>
                    </a:cubicBezTo>
                    <a:cubicBezTo>
                      <a:pt x="470" y="1509"/>
                      <a:pt x="470" y="1509"/>
                      <a:pt x="470" y="1509"/>
                    </a:cubicBezTo>
                    <a:cubicBezTo>
                      <a:pt x="470" y="1514"/>
                      <a:pt x="470" y="1514"/>
                      <a:pt x="470" y="1514"/>
                    </a:cubicBezTo>
                    <a:cubicBezTo>
                      <a:pt x="470" y="1520"/>
                      <a:pt x="470" y="1520"/>
                      <a:pt x="470" y="1520"/>
                    </a:cubicBezTo>
                    <a:cubicBezTo>
                      <a:pt x="470" y="1523"/>
                      <a:pt x="471" y="1527"/>
                      <a:pt x="471" y="1531"/>
                    </a:cubicBezTo>
                    <a:cubicBezTo>
                      <a:pt x="471" y="1531"/>
                      <a:pt x="472" y="1526"/>
                      <a:pt x="472" y="1520"/>
                    </a:cubicBezTo>
                    <a:cubicBezTo>
                      <a:pt x="472" y="1518"/>
                      <a:pt x="472" y="1515"/>
                      <a:pt x="472" y="1513"/>
                    </a:cubicBezTo>
                    <a:cubicBezTo>
                      <a:pt x="472" y="1511"/>
                      <a:pt x="473" y="1510"/>
                      <a:pt x="473" y="1510"/>
                    </a:cubicBezTo>
                    <a:cubicBezTo>
                      <a:pt x="473" y="1511"/>
                      <a:pt x="473" y="1511"/>
                      <a:pt x="473" y="1511"/>
                    </a:cubicBezTo>
                    <a:cubicBezTo>
                      <a:pt x="473" y="1512"/>
                      <a:pt x="473" y="1513"/>
                      <a:pt x="473" y="1513"/>
                    </a:cubicBezTo>
                    <a:cubicBezTo>
                      <a:pt x="473" y="1511"/>
                      <a:pt x="473" y="1510"/>
                      <a:pt x="473" y="1508"/>
                    </a:cubicBezTo>
                    <a:cubicBezTo>
                      <a:pt x="473" y="1507"/>
                      <a:pt x="472" y="1505"/>
                      <a:pt x="472" y="1504"/>
                    </a:cubicBezTo>
                    <a:cubicBezTo>
                      <a:pt x="472" y="1501"/>
                      <a:pt x="472" y="1499"/>
                      <a:pt x="472" y="1498"/>
                    </a:cubicBezTo>
                    <a:cubicBezTo>
                      <a:pt x="472" y="1497"/>
                      <a:pt x="472" y="1496"/>
                      <a:pt x="472" y="1495"/>
                    </a:cubicBezTo>
                    <a:cubicBezTo>
                      <a:pt x="472" y="1495"/>
                      <a:pt x="472" y="1494"/>
                      <a:pt x="472" y="1494"/>
                    </a:cubicBezTo>
                    <a:cubicBezTo>
                      <a:pt x="472" y="1493"/>
                      <a:pt x="472" y="1493"/>
                      <a:pt x="472" y="1493"/>
                    </a:cubicBezTo>
                    <a:cubicBezTo>
                      <a:pt x="472" y="1493"/>
                      <a:pt x="471" y="1492"/>
                      <a:pt x="472" y="1492"/>
                    </a:cubicBezTo>
                    <a:cubicBezTo>
                      <a:pt x="477" y="1492"/>
                      <a:pt x="481" y="1491"/>
                      <a:pt x="485" y="1490"/>
                    </a:cubicBezTo>
                    <a:cubicBezTo>
                      <a:pt x="489" y="1490"/>
                      <a:pt x="493" y="1489"/>
                      <a:pt x="496" y="1489"/>
                    </a:cubicBezTo>
                    <a:cubicBezTo>
                      <a:pt x="504" y="1488"/>
                      <a:pt x="509" y="1488"/>
                      <a:pt x="511" y="1488"/>
                    </a:cubicBezTo>
                    <a:cubicBezTo>
                      <a:pt x="526" y="1485"/>
                      <a:pt x="506" y="1492"/>
                      <a:pt x="508" y="1493"/>
                    </a:cubicBezTo>
                    <a:cubicBezTo>
                      <a:pt x="521" y="1489"/>
                      <a:pt x="526" y="1487"/>
                      <a:pt x="532" y="1485"/>
                    </a:cubicBezTo>
                    <a:cubicBezTo>
                      <a:pt x="537" y="1482"/>
                      <a:pt x="543" y="1480"/>
                      <a:pt x="555" y="1476"/>
                    </a:cubicBezTo>
                    <a:cubicBezTo>
                      <a:pt x="560" y="1474"/>
                      <a:pt x="559" y="1475"/>
                      <a:pt x="557" y="1476"/>
                    </a:cubicBezTo>
                    <a:cubicBezTo>
                      <a:pt x="559" y="1475"/>
                      <a:pt x="561" y="1474"/>
                      <a:pt x="563" y="1473"/>
                    </a:cubicBezTo>
                    <a:cubicBezTo>
                      <a:pt x="567" y="1471"/>
                      <a:pt x="572" y="1469"/>
                      <a:pt x="572" y="1469"/>
                    </a:cubicBezTo>
                    <a:cubicBezTo>
                      <a:pt x="572" y="1469"/>
                      <a:pt x="583" y="1465"/>
                      <a:pt x="590" y="1463"/>
                    </a:cubicBezTo>
                    <a:cubicBezTo>
                      <a:pt x="597" y="1460"/>
                      <a:pt x="601" y="1458"/>
                      <a:pt x="590" y="1464"/>
                    </a:cubicBezTo>
                    <a:cubicBezTo>
                      <a:pt x="586" y="1466"/>
                      <a:pt x="580" y="1469"/>
                      <a:pt x="575" y="1471"/>
                    </a:cubicBezTo>
                    <a:cubicBezTo>
                      <a:pt x="583" y="1468"/>
                      <a:pt x="593" y="1464"/>
                      <a:pt x="603" y="1460"/>
                    </a:cubicBezTo>
                    <a:cubicBezTo>
                      <a:pt x="613" y="1455"/>
                      <a:pt x="622" y="1450"/>
                      <a:pt x="631" y="1446"/>
                    </a:cubicBezTo>
                    <a:cubicBezTo>
                      <a:pt x="648" y="1437"/>
                      <a:pt x="661" y="1429"/>
                      <a:pt x="661" y="1430"/>
                    </a:cubicBezTo>
                    <a:cubicBezTo>
                      <a:pt x="669" y="1425"/>
                      <a:pt x="672" y="1423"/>
                      <a:pt x="676" y="1420"/>
                    </a:cubicBezTo>
                    <a:cubicBezTo>
                      <a:pt x="680" y="1416"/>
                      <a:pt x="685" y="1413"/>
                      <a:pt x="697" y="1403"/>
                    </a:cubicBezTo>
                    <a:cubicBezTo>
                      <a:pt x="702" y="1397"/>
                      <a:pt x="701" y="1397"/>
                      <a:pt x="703" y="1395"/>
                    </a:cubicBezTo>
                    <a:cubicBezTo>
                      <a:pt x="704" y="1393"/>
                      <a:pt x="707" y="1389"/>
                      <a:pt x="718" y="1377"/>
                    </a:cubicBezTo>
                    <a:cubicBezTo>
                      <a:pt x="718" y="1377"/>
                      <a:pt x="713" y="1381"/>
                      <a:pt x="708" y="1386"/>
                    </a:cubicBezTo>
                    <a:cubicBezTo>
                      <a:pt x="703" y="1390"/>
                      <a:pt x="698" y="1395"/>
                      <a:pt x="698" y="1395"/>
                    </a:cubicBezTo>
                    <a:cubicBezTo>
                      <a:pt x="694" y="1398"/>
                      <a:pt x="691" y="1402"/>
                      <a:pt x="687" y="1406"/>
                    </a:cubicBezTo>
                    <a:cubicBezTo>
                      <a:pt x="687" y="1406"/>
                      <a:pt x="692" y="1401"/>
                      <a:pt x="697" y="1397"/>
                    </a:cubicBezTo>
                    <a:cubicBezTo>
                      <a:pt x="700" y="1394"/>
                      <a:pt x="702" y="1392"/>
                      <a:pt x="704" y="1390"/>
                    </a:cubicBezTo>
                    <a:cubicBezTo>
                      <a:pt x="706" y="1388"/>
                      <a:pt x="708" y="1387"/>
                      <a:pt x="708" y="1387"/>
                    </a:cubicBezTo>
                    <a:cubicBezTo>
                      <a:pt x="695" y="1400"/>
                      <a:pt x="698" y="1398"/>
                      <a:pt x="695" y="1403"/>
                    </a:cubicBezTo>
                    <a:cubicBezTo>
                      <a:pt x="679" y="1417"/>
                      <a:pt x="667" y="1424"/>
                      <a:pt x="657" y="1430"/>
                    </a:cubicBezTo>
                    <a:cubicBezTo>
                      <a:pt x="648" y="1435"/>
                      <a:pt x="640" y="1439"/>
                      <a:pt x="631" y="1444"/>
                    </a:cubicBezTo>
                    <a:cubicBezTo>
                      <a:pt x="642" y="1436"/>
                      <a:pt x="661" y="1424"/>
                      <a:pt x="652" y="1427"/>
                    </a:cubicBezTo>
                    <a:cubicBezTo>
                      <a:pt x="662" y="1422"/>
                      <a:pt x="666" y="1418"/>
                      <a:pt x="671" y="1414"/>
                    </a:cubicBezTo>
                    <a:cubicBezTo>
                      <a:pt x="676" y="1410"/>
                      <a:pt x="681" y="1405"/>
                      <a:pt x="691" y="1398"/>
                    </a:cubicBezTo>
                    <a:cubicBezTo>
                      <a:pt x="688" y="1401"/>
                      <a:pt x="688" y="1401"/>
                      <a:pt x="688" y="1401"/>
                    </a:cubicBezTo>
                    <a:cubicBezTo>
                      <a:pt x="695" y="1394"/>
                      <a:pt x="699" y="1391"/>
                      <a:pt x="703" y="1387"/>
                    </a:cubicBezTo>
                    <a:cubicBezTo>
                      <a:pt x="707" y="1384"/>
                      <a:pt x="710" y="1380"/>
                      <a:pt x="716" y="1374"/>
                    </a:cubicBezTo>
                    <a:cubicBezTo>
                      <a:pt x="715" y="1375"/>
                      <a:pt x="717" y="1374"/>
                      <a:pt x="719" y="1372"/>
                    </a:cubicBezTo>
                    <a:cubicBezTo>
                      <a:pt x="731" y="1359"/>
                      <a:pt x="728" y="1361"/>
                      <a:pt x="726" y="1362"/>
                    </a:cubicBezTo>
                    <a:cubicBezTo>
                      <a:pt x="724" y="1364"/>
                      <a:pt x="722" y="1366"/>
                      <a:pt x="733" y="1352"/>
                    </a:cubicBezTo>
                    <a:cubicBezTo>
                      <a:pt x="743" y="1340"/>
                      <a:pt x="745" y="1338"/>
                      <a:pt x="746" y="1339"/>
                    </a:cubicBezTo>
                    <a:cubicBezTo>
                      <a:pt x="747" y="1339"/>
                      <a:pt x="745" y="1343"/>
                      <a:pt x="748" y="1339"/>
                    </a:cubicBezTo>
                    <a:cubicBezTo>
                      <a:pt x="741" y="1351"/>
                      <a:pt x="737" y="1356"/>
                      <a:pt x="735" y="1359"/>
                    </a:cubicBezTo>
                    <a:cubicBezTo>
                      <a:pt x="733" y="1362"/>
                      <a:pt x="733" y="1362"/>
                      <a:pt x="734" y="1362"/>
                    </a:cubicBezTo>
                    <a:cubicBezTo>
                      <a:pt x="734" y="1363"/>
                      <a:pt x="734" y="1363"/>
                      <a:pt x="732" y="1366"/>
                    </a:cubicBezTo>
                    <a:cubicBezTo>
                      <a:pt x="729" y="1369"/>
                      <a:pt x="725" y="1375"/>
                      <a:pt x="714" y="1386"/>
                    </a:cubicBezTo>
                    <a:cubicBezTo>
                      <a:pt x="716" y="1388"/>
                      <a:pt x="734" y="1372"/>
                      <a:pt x="753" y="1347"/>
                    </a:cubicBezTo>
                    <a:cubicBezTo>
                      <a:pt x="740" y="1362"/>
                      <a:pt x="758" y="1334"/>
                      <a:pt x="740" y="1354"/>
                    </a:cubicBezTo>
                    <a:cubicBezTo>
                      <a:pt x="754" y="1336"/>
                      <a:pt x="759" y="1326"/>
                      <a:pt x="764" y="1316"/>
                    </a:cubicBezTo>
                    <a:cubicBezTo>
                      <a:pt x="769" y="1305"/>
                      <a:pt x="775" y="1295"/>
                      <a:pt x="787" y="1272"/>
                    </a:cubicBezTo>
                    <a:cubicBezTo>
                      <a:pt x="787" y="1273"/>
                      <a:pt x="787" y="1273"/>
                      <a:pt x="787" y="1273"/>
                    </a:cubicBezTo>
                    <a:cubicBezTo>
                      <a:pt x="787" y="1273"/>
                      <a:pt x="789" y="1268"/>
                      <a:pt x="791" y="1263"/>
                    </a:cubicBezTo>
                    <a:cubicBezTo>
                      <a:pt x="792" y="1258"/>
                      <a:pt x="794" y="1253"/>
                      <a:pt x="794" y="1253"/>
                    </a:cubicBezTo>
                    <a:cubicBezTo>
                      <a:pt x="794" y="1253"/>
                      <a:pt x="797" y="1246"/>
                      <a:pt x="800" y="1240"/>
                    </a:cubicBezTo>
                    <a:cubicBezTo>
                      <a:pt x="802" y="1233"/>
                      <a:pt x="805" y="1226"/>
                      <a:pt x="805" y="1226"/>
                    </a:cubicBezTo>
                    <a:cubicBezTo>
                      <a:pt x="802" y="1244"/>
                      <a:pt x="792" y="1265"/>
                      <a:pt x="787" y="1278"/>
                    </a:cubicBezTo>
                    <a:cubicBezTo>
                      <a:pt x="797" y="1263"/>
                      <a:pt x="800" y="1251"/>
                      <a:pt x="804" y="1239"/>
                    </a:cubicBezTo>
                    <a:cubicBezTo>
                      <a:pt x="807" y="1226"/>
                      <a:pt x="810" y="1213"/>
                      <a:pt x="814" y="1193"/>
                    </a:cubicBezTo>
                    <a:cubicBezTo>
                      <a:pt x="819" y="1176"/>
                      <a:pt x="818" y="1187"/>
                      <a:pt x="815" y="1201"/>
                    </a:cubicBezTo>
                    <a:cubicBezTo>
                      <a:pt x="812" y="1216"/>
                      <a:pt x="806" y="1234"/>
                      <a:pt x="807" y="1235"/>
                    </a:cubicBezTo>
                    <a:cubicBezTo>
                      <a:pt x="809" y="1231"/>
                      <a:pt x="811" y="1223"/>
                      <a:pt x="813" y="1217"/>
                    </a:cubicBezTo>
                    <a:cubicBezTo>
                      <a:pt x="815" y="1211"/>
                      <a:pt x="817" y="1206"/>
                      <a:pt x="817" y="1208"/>
                    </a:cubicBezTo>
                    <a:cubicBezTo>
                      <a:pt x="812" y="1227"/>
                      <a:pt x="810" y="1232"/>
                      <a:pt x="808" y="1239"/>
                    </a:cubicBezTo>
                    <a:cubicBezTo>
                      <a:pt x="806" y="1245"/>
                      <a:pt x="804" y="1252"/>
                      <a:pt x="795" y="1272"/>
                    </a:cubicBezTo>
                    <a:cubicBezTo>
                      <a:pt x="803" y="1252"/>
                      <a:pt x="793" y="1274"/>
                      <a:pt x="793" y="1270"/>
                    </a:cubicBezTo>
                    <a:cubicBezTo>
                      <a:pt x="792" y="1273"/>
                      <a:pt x="788" y="1284"/>
                      <a:pt x="781" y="1297"/>
                    </a:cubicBezTo>
                    <a:cubicBezTo>
                      <a:pt x="774" y="1310"/>
                      <a:pt x="764" y="1325"/>
                      <a:pt x="755" y="1336"/>
                    </a:cubicBezTo>
                    <a:cubicBezTo>
                      <a:pt x="754" y="1339"/>
                      <a:pt x="758" y="1335"/>
                      <a:pt x="764" y="1327"/>
                    </a:cubicBezTo>
                    <a:cubicBezTo>
                      <a:pt x="770" y="1319"/>
                      <a:pt x="776" y="1309"/>
                      <a:pt x="781" y="1301"/>
                    </a:cubicBezTo>
                    <a:cubicBezTo>
                      <a:pt x="789" y="1285"/>
                      <a:pt x="797" y="1269"/>
                      <a:pt x="803" y="1254"/>
                    </a:cubicBezTo>
                    <a:cubicBezTo>
                      <a:pt x="810" y="1239"/>
                      <a:pt x="815" y="1224"/>
                      <a:pt x="817" y="1210"/>
                    </a:cubicBezTo>
                    <a:cubicBezTo>
                      <a:pt x="826" y="1174"/>
                      <a:pt x="820" y="1208"/>
                      <a:pt x="821" y="1206"/>
                    </a:cubicBezTo>
                    <a:cubicBezTo>
                      <a:pt x="825" y="1190"/>
                      <a:pt x="825" y="1186"/>
                      <a:pt x="825" y="1185"/>
                    </a:cubicBezTo>
                    <a:cubicBezTo>
                      <a:pt x="824" y="1184"/>
                      <a:pt x="823" y="1186"/>
                      <a:pt x="824" y="1181"/>
                    </a:cubicBezTo>
                    <a:cubicBezTo>
                      <a:pt x="827" y="1156"/>
                      <a:pt x="829" y="1142"/>
                      <a:pt x="830" y="1129"/>
                    </a:cubicBezTo>
                    <a:cubicBezTo>
                      <a:pt x="831" y="1123"/>
                      <a:pt x="831" y="1117"/>
                      <a:pt x="832" y="1111"/>
                    </a:cubicBezTo>
                    <a:cubicBezTo>
                      <a:pt x="832" y="1105"/>
                      <a:pt x="832" y="1098"/>
                      <a:pt x="832" y="1089"/>
                    </a:cubicBezTo>
                    <a:close/>
                    <a:moveTo>
                      <a:pt x="750" y="897"/>
                    </a:moveTo>
                    <a:cubicBezTo>
                      <a:pt x="750" y="897"/>
                      <a:pt x="749" y="896"/>
                      <a:pt x="747" y="893"/>
                    </a:cubicBezTo>
                    <a:cubicBezTo>
                      <a:pt x="758" y="909"/>
                      <a:pt x="763" y="918"/>
                      <a:pt x="768" y="926"/>
                    </a:cubicBezTo>
                    <a:cubicBezTo>
                      <a:pt x="773" y="934"/>
                      <a:pt x="777" y="941"/>
                      <a:pt x="783" y="955"/>
                    </a:cubicBezTo>
                    <a:cubicBezTo>
                      <a:pt x="783" y="955"/>
                      <a:pt x="782" y="953"/>
                      <a:pt x="781" y="951"/>
                    </a:cubicBezTo>
                    <a:cubicBezTo>
                      <a:pt x="780" y="949"/>
                      <a:pt x="778" y="947"/>
                      <a:pt x="778" y="947"/>
                    </a:cubicBezTo>
                    <a:cubicBezTo>
                      <a:pt x="779" y="950"/>
                      <a:pt x="782" y="957"/>
                      <a:pt x="786" y="966"/>
                    </a:cubicBezTo>
                    <a:cubicBezTo>
                      <a:pt x="790" y="975"/>
                      <a:pt x="795" y="986"/>
                      <a:pt x="798" y="998"/>
                    </a:cubicBezTo>
                    <a:cubicBezTo>
                      <a:pt x="801" y="1005"/>
                      <a:pt x="806" y="1020"/>
                      <a:pt x="806" y="1030"/>
                    </a:cubicBezTo>
                    <a:cubicBezTo>
                      <a:pt x="804" y="1026"/>
                      <a:pt x="804" y="1026"/>
                      <a:pt x="804" y="1026"/>
                    </a:cubicBezTo>
                    <a:cubicBezTo>
                      <a:pt x="804" y="1031"/>
                      <a:pt x="808" y="1055"/>
                      <a:pt x="810" y="1082"/>
                    </a:cubicBezTo>
                    <a:cubicBezTo>
                      <a:pt x="809" y="1079"/>
                      <a:pt x="809" y="1077"/>
                      <a:pt x="808" y="1074"/>
                    </a:cubicBezTo>
                    <a:cubicBezTo>
                      <a:pt x="805" y="1027"/>
                      <a:pt x="795" y="987"/>
                      <a:pt x="779" y="953"/>
                    </a:cubicBezTo>
                    <a:cubicBezTo>
                      <a:pt x="759" y="912"/>
                      <a:pt x="734" y="876"/>
                      <a:pt x="703" y="846"/>
                    </a:cubicBezTo>
                    <a:cubicBezTo>
                      <a:pt x="719" y="860"/>
                      <a:pt x="735" y="877"/>
                      <a:pt x="750" y="897"/>
                    </a:cubicBezTo>
                    <a:close/>
                    <a:moveTo>
                      <a:pt x="388" y="1151"/>
                    </a:moveTo>
                    <a:cubicBezTo>
                      <a:pt x="387" y="1148"/>
                      <a:pt x="387" y="1144"/>
                      <a:pt x="387" y="1139"/>
                    </a:cubicBezTo>
                    <a:cubicBezTo>
                      <a:pt x="387" y="1137"/>
                      <a:pt x="388" y="1136"/>
                      <a:pt x="388" y="1134"/>
                    </a:cubicBezTo>
                    <a:lnTo>
                      <a:pt x="388" y="1151"/>
                    </a:lnTo>
                    <a:close/>
                    <a:moveTo>
                      <a:pt x="490" y="1373"/>
                    </a:moveTo>
                    <a:cubicBezTo>
                      <a:pt x="488" y="1373"/>
                      <a:pt x="485" y="1374"/>
                      <a:pt x="484" y="1374"/>
                    </a:cubicBezTo>
                    <a:cubicBezTo>
                      <a:pt x="482" y="1375"/>
                      <a:pt x="480" y="1375"/>
                      <a:pt x="480" y="1375"/>
                    </a:cubicBezTo>
                    <a:cubicBezTo>
                      <a:pt x="480" y="1375"/>
                      <a:pt x="480" y="1375"/>
                      <a:pt x="480" y="1375"/>
                    </a:cubicBezTo>
                    <a:cubicBezTo>
                      <a:pt x="475" y="1376"/>
                      <a:pt x="469" y="1376"/>
                      <a:pt x="463" y="1377"/>
                    </a:cubicBezTo>
                    <a:cubicBezTo>
                      <a:pt x="463" y="1377"/>
                      <a:pt x="463" y="1377"/>
                      <a:pt x="463" y="1377"/>
                    </a:cubicBezTo>
                    <a:cubicBezTo>
                      <a:pt x="464" y="1377"/>
                      <a:pt x="464" y="1377"/>
                      <a:pt x="464" y="1376"/>
                    </a:cubicBezTo>
                    <a:cubicBezTo>
                      <a:pt x="464" y="1376"/>
                      <a:pt x="465" y="1376"/>
                      <a:pt x="465" y="1375"/>
                    </a:cubicBezTo>
                    <a:cubicBezTo>
                      <a:pt x="469" y="1373"/>
                      <a:pt x="474" y="1371"/>
                      <a:pt x="479" y="1369"/>
                    </a:cubicBezTo>
                    <a:cubicBezTo>
                      <a:pt x="479" y="1369"/>
                      <a:pt x="479" y="1369"/>
                      <a:pt x="479" y="1369"/>
                    </a:cubicBezTo>
                    <a:cubicBezTo>
                      <a:pt x="479" y="1369"/>
                      <a:pt x="481" y="1369"/>
                      <a:pt x="483" y="1369"/>
                    </a:cubicBezTo>
                    <a:cubicBezTo>
                      <a:pt x="485" y="1368"/>
                      <a:pt x="487" y="1368"/>
                      <a:pt x="487" y="1368"/>
                    </a:cubicBezTo>
                    <a:cubicBezTo>
                      <a:pt x="486" y="1369"/>
                      <a:pt x="486" y="1369"/>
                      <a:pt x="486" y="1369"/>
                    </a:cubicBezTo>
                    <a:cubicBezTo>
                      <a:pt x="491" y="1366"/>
                      <a:pt x="491" y="1366"/>
                      <a:pt x="491" y="1366"/>
                    </a:cubicBezTo>
                    <a:cubicBezTo>
                      <a:pt x="490" y="1369"/>
                      <a:pt x="492" y="1367"/>
                      <a:pt x="492" y="1369"/>
                    </a:cubicBezTo>
                    <a:cubicBezTo>
                      <a:pt x="493" y="1370"/>
                      <a:pt x="496" y="1370"/>
                      <a:pt x="500" y="1368"/>
                    </a:cubicBezTo>
                    <a:cubicBezTo>
                      <a:pt x="503" y="1367"/>
                      <a:pt x="507" y="1365"/>
                      <a:pt x="511" y="1365"/>
                    </a:cubicBezTo>
                    <a:cubicBezTo>
                      <a:pt x="510" y="1367"/>
                      <a:pt x="510" y="1367"/>
                      <a:pt x="510" y="1367"/>
                    </a:cubicBezTo>
                    <a:cubicBezTo>
                      <a:pt x="512" y="1365"/>
                      <a:pt x="516" y="1364"/>
                      <a:pt x="520" y="1364"/>
                    </a:cubicBezTo>
                    <a:cubicBezTo>
                      <a:pt x="524" y="1363"/>
                      <a:pt x="528" y="1362"/>
                      <a:pt x="532" y="1362"/>
                    </a:cubicBezTo>
                    <a:cubicBezTo>
                      <a:pt x="532" y="1362"/>
                      <a:pt x="532" y="1362"/>
                      <a:pt x="532" y="1362"/>
                    </a:cubicBezTo>
                    <a:cubicBezTo>
                      <a:pt x="529" y="1364"/>
                      <a:pt x="528" y="1365"/>
                      <a:pt x="529" y="1366"/>
                    </a:cubicBezTo>
                    <a:cubicBezTo>
                      <a:pt x="525" y="1367"/>
                      <a:pt x="522" y="1367"/>
                      <a:pt x="519" y="1368"/>
                    </a:cubicBezTo>
                    <a:cubicBezTo>
                      <a:pt x="519" y="1368"/>
                      <a:pt x="518" y="1368"/>
                      <a:pt x="517" y="1368"/>
                    </a:cubicBezTo>
                    <a:cubicBezTo>
                      <a:pt x="516" y="1368"/>
                      <a:pt x="513" y="1369"/>
                      <a:pt x="511" y="1370"/>
                    </a:cubicBezTo>
                    <a:cubicBezTo>
                      <a:pt x="507" y="1371"/>
                      <a:pt x="502" y="1372"/>
                      <a:pt x="498" y="1372"/>
                    </a:cubicBezTo>
                    <a:cubicBezTo>
                      <a:pt x="498" y="1372"/>
                      <a:pt x="499" y="1371"/>
                      <a:pt x="500" y="1371"/>
                    </a:cubicBezTo>
                    <a:cubicBezTo>
                      <a:pt x="500" y="1371"/>
                      <a:pt x="495" y="1372"/>
                      <a:pt x="490" y="1373"/>
                    </a:cubicBezTo>
                    <a:close/>
                    <a:moveTo>
                      <a:pt x="282" y="291"/>
                    </a:moveTo>
                    <a:cubicBezTo>
                      <a:pt x="282" y="291"/>
                      <a:pt x="283" y="291"/>
                      <a:pt x="283" y="290"/>
                    </a:cubicBezTo>
                    <a:cubicBezTo>
                      <a:pt x="283" y="290"/>
                      <a:pt x="284" y="290"/>
                      <a:pt x="284" y="290"/>
                    </a:cubicBezTo>
                    <a:cubicBezTo>
                      <a:pt x="282" y="288"/>
                      <a:pt x="279" y="291"/>
                      <a:pt x="275" y="293"/>
                    </a:cubicBezTo>
                    <a:cubicBezTo>
                      <a:pt x="274" y="295"/>
                      <a:pt x="271" y="296"/>
                      <a:pt x="269" y="296"/>
                    </a:cubicBezTo>
                    <a:cubicBezTo>
                      <a:pt x="269" y="295"/>
                      <a:pt x="269" y="295"/>
                      <a:pt x="269" y="295"/>
                    </a:cubicBezTo>
                    <a:cubicBezTo>
                      <a:pt x="268" y="294"/>
                      <a:pt x="264" y="296"/>
                      <a:pt x="260" y="299"/>
                    </a:cubicBezTo>
                    <a:cubicBezTo>
                      <a:pt x="260" y="298"/>
                      <a:pt x="260" y="298"/>
                      <a:pt x="261" y="297"/>
                    </a:cubicBezTo>
                    <a:cubicBezTo>
                      <a:pt x="272" y="290"/>
                      <a:pt x="287" y="285"/>
                      <a:pt x="306" y="281"/>
                    </a:cubicBezTo>
                    <a:cubicBezTo>
                      <a:pt x="302" y="283"/>
                      <a:pt x="298" y="285"/>
                      <a:pt x="294" y="288"/>
                    </a:cubicBezTo>
                    <a:cubicBezTo>
                      <a:pt x="294" y="288"/>
                      <a:pt x="294" y="287"/>
                      <a:pt x="295" y="287"/>
                    </a:cubicBezTo>
                    <a:cubicBezTo>
                      <a:pt x="288" y="289"/>
                      <a:pt x="288" y="289"/>
                      <a:pt x="282" y="291"/>
                    </a:cubicBezTo>
                    <a:close/>
                    <a:moveTo>
                      <a:pt x="215" y="354"/>
                    </a:moveTo>
                    <a:cubicBezTo>
                      <a:pt x="215" y="356"/>
                      <a:pt x="215" y="357"/>
                      <a:pt x="215" y="358"/>
                    </a:cubicBezTo>
                    <a:cubicBezTo>
                      <a:pt x="214" y="356"/>
                      <a:pt x="214" y="356"/>
                      <a:pt x="214" y="356"/>
                    </a:cubicBezTo>
                    <a:cubicBezTo>
                      <a:pt x="214" y="356"/>
                      <a:pt x="215" y="355"/>
                      <a:pt x="215" y="354"/>
                    </a:cubicBezTo>
                    <a:close/>
                    <a:moveTo>
                      <a:pt x="290" y="598"/>
                    </a:moveTo>
                    <a:cubicBezTo>
                      <a:pt x="288" y="596"/>
                      <a:pt x="286" y="595"/>
                      <a:pt x="284" y="593"/>
                    </a:cubicBezTo>
                    <a:cubicBezTo>
                      <a:pt x="285" y="593"/>
                      <a:pt x="285" y="593"/>
                      <a:pt x="285" y="593"/>
                    </a:cubicBezTo>
                    <a:cubicBezTo>
                      <a:pt x="284" y="591"/>
                      <a:pt x="282" y="590"/>
                      <a:pt x="280" y="589"/>
                    </a:cubicBezTo>
                    <a:cubicBezTo>
                      <a:pt x="278" y="587"/>
                      <a:pt x="276" y="586"/>
                      <a:pt x="275" y="584"/>
                    </a:cubicBezTo>
                    <a:cubicBezTo>
                      <a:pt x="275" y="582"/>
                      <a:pt x="275" y="582"/>
                      <a:pt x="275" y="582"/>
                    </a:cubicBezTo>
                    <a:cubicBezTo>
                      <a:pt x="272" y="580"/>
                      <a:pt x="268" y="576"/>
                      <a:pt x="264" y="572"/>
                    </a:cubicBezTo>
                    <a:cubicBezTo>
                      <a:pt x="263" y="573"/>
                      <a:pt x="267" y="576"/>
                      <a:pt x="264" y="575"/>
                    </a:cubicBezTo>
                    <a:cubicBezTo>
                      <a:pt x="266" y="577"/>
                      <a:pt x="268" y="579"/>
                      <a:pt x="268" y="577"/>
                    </a:cubicBezTo>
                    <a:cubicBezTo>
                      <a:pt x="270" y="579"/>
                      <a:pt x="269" y="580"/>
                      <a:pt x="270" y="582"/>
                    </a:cubicBezTo>
                    <a:cubicBezTo>
                      <a:pt x="270" y="582"/>
                      <a:pt x="268" y="581"/>
                      <a:pt x="266" y="579"/>
                    </a:cubicBezTo>
                    <a:cubicBezTo>
                      <a:pt x="265" y="578"/>
                      <a:pt x="264" y="578"/>
                      <a:pt x="263" y="577"/>
                    </a:cubicBezTo>
                    <a:cubicBezTo>
                      <a:pt x="262" y="577"/>
                      <a:pt x="262" y="576"/>
                      <a:pt x="262" y="576"/>
                    </a:cubicBezTo>
                    <a:cubicBezTo>
                      <a:pt x="261" y="575"/>
                      <a:pt x="261" y="575"/>
                      <a:pt x="261" y="575"/>
                    </a:cubicBezTo>
                    <a:cubicBezTo>
                      <a:pt x="259" y="576"/>
                      <a:pt x="259" y="576"/>
                      <a:pt x="259" y="576"/>
                    </a:cubicBezTo>
                    <a:cubicBezTo>
                      <a:pt x="258" y="574"/>
                      <a:pt x="257" y="573"/>
                      <a:pt x="258" y="573"/>
                    </a:cubicBezTo>
                    <a:cubicBezTo>
                      <a:pt x="254" y="569"/>
                      <a:pt x="250" y="570"/>
                      <a:pt x="247" y="565"/>
                    </a:cubicBezTo>
                    <a:cubicBezTo>
                      <a:pt x="250" y="566"/>
                      <a:pt x="252" y="566"/>
                      <a:pt x="255" y="569"/>
                    </a:cubicBezTo>
                    <a:cubicBezTo>
                      <a:pt x="255" y="569"/>
                      <a:pt x="250" y="564"/>
                      <a:pt x="250" y="564"/>
                    </a:cubicBezTo>
                    <a:cubicBezTo>
                      <a:pt x="254" y="565"/>
                      <a:pt x="261" y="574"/>
                      <a:pt x="262" y="570"/>
                    </a:cubicBezTo>
                    <a:cubicBezTo>
                      <a:pt x="259" y="568"/>
                      <a:pt x="255" y="565"/>
                      <a:pt x="252" y="563"/>
                    </a:cubicBezTo>
                    <a:cubicBezTo>
                      <a:pt x="249" y="560"/>
                      <a:pt x="245" y="557"/>
                      <a:pt x="242" y="555"/>
                    </a:cubicBezTo>
                    <a:cubicBezTo>
                      <a:pt x="242" y="551"/>
                      <a:pt x="237" y="549"/>
                      <a:pt x="235" y="543"/>
                    </a:cubicBezTo>
                    <a:cubicBezTo>
                      <a:pt x="235" y="542"/>
                      <a:pt x="234" y="541"/>
                      <a:pt x="236" y="541"/>
                    </a:cubicBezTo>
                    <a:cubicBezTo>
                      <a:pt x="236" y="542"/>
                      <a:pt x="236" y="542"/>
                      <a:pt x="236" y="542"/>
                    </a:cubicBezTo>
                    <a:cubicBezTo>
                      <a:pt x="236" y="541"/>
                      <a:pt x="235" y="539"/>
                      <a:pt x="233" y="537"/>
                    </a:cubicBezTo>
                    <a:cubicBezTo>
                      <a:pt x="232" y="536"/>
                      <a:pt x="231" y="534"/>
                      <a:pt x="230" y="533"/>
                    </a:cubicBezTo>
                    <a:cubicBezTo>
                      <a:pt x="228" y="529"/>
                      <a:pt x="225" y="526"/>
                      <a:pt x="223" y="524"/>
                    </a:cubicBezTo>
                    <a:cubicBezTo>
                      <a:pt x="224" y="520"/>
                      <a:pt x="224" y="520"/>
                      <a:pt x="224" y="520"/>
                    </a:cubicBezTo>
                    <a:cubicBezTo>
                      <a:pt x="222" y="515"/>
                      <a:pt x="221" y="515"/>
                      <a:pt x="221" y="516"/>
                    </a:cubicBezTo>
                    <a:cubicBezTo>
                      <a:pt x="220" y="517"/>
                      <a:pt x="219" y="518"/>
                      <a:pt x="216" y="513"/>
                    </a:cubicBezTo>
                    <a:cubicBezTo>
                      <a:pt x="218" y="509"/>
                      <a:pt x="213" y="499"/>
                      <a:pt x="215" y="498"/>
                    </a:cubicBezTo>
                    <a:cubicBezTo>
                      <a:pt x="214" y="496"/>
                      <a:pt x="214" y="495"/>
                      <a:pt x="213" y="495"/>
                    </a:cubicBezTo>
                    <a:cubicBezTo>
                      <a:pt x="213" y="497"/>
                      <a:pt x="214" y="501"/>
                      <a:pt x="212" y="499"/>
                    </a:cubicBezTo>
                    <a:cubicBezTo>
                      <a:pt x="211" y="495"/>
                      <a:pt x="211" y="493"/>
                      <a:pt x="211" y="490"/>
                    </a:cubicBezTo>
                    <a:cubicBezTo>
                      <a:pt x="211" y="490"/>
                      <a:pt x="213" y="492"/>
                      <a:pt x="212" y="491"/>
                    </a:cubicBezTo>
                    <a:cubicBezTo>
                      <a:pt x="210" y="483"/>
                      <a:pt x="208" y="469"/>
                      <a:pt x="204" y="462"/>
                    </a:cubicBezTo>
                    <a:cubicBezTo>
                      <a:pt x="205" y="464"/>
                      <a:pt x="206" y="465"/>
                      <a:pt x="206" y="469"/>
                    </a:cubicBezTo>
                    <a:cubicBezTo>
                      <a:pt x="205" y="469"/>
                      <a:pt x="205" y="467"/>
                      <a:pt x="204" y="466"/>
                    </a:cubicBezTo>
                    <a:cubicBezTo>
                      <a:pt x="202" y="466"/>
                      <a:pt x="206" y="470"/>
                      <a:pt x="205" y="474"/>
                    </a:cubicBezTo>
                    <a:cubicBezTo>
                      <a:pt x="202" y="467"/>
                      <a:pt x="202" y="467"/>
                      <a:pt x="202" y="467"/>
                    </a:cubicBezTo>
                    <a:cubicBezTo>
                      <a:pt x="202" y="467"/>
                      <a:pt x="202" y="467"/>
                      <a:pt x="202" y="467"/>
                    </a:cubicBezTo>
                    <a:cubicBezTo>
                      <a:pt x="201" y="463"/>
                      <a:pt x="201" y="459"/>
                      <a:pt x="201" y="456"/>
                    </a:cubicBezTo>
                    <a:cubicBezTo>
                      <a:pt x="201" y="432"/>
                      <a:pt x="203" y="412"/>
                      <a:pt x="205" y="395"/>
                    </a:cubicBezTo>
                    <a:cubicBezTo>
                      <a:pt x="207" y="380"/>
                      <a:pt x="210" y="367"/>
                      <a:pt x="214" y="356"/>
                    </a:cubicBezTo>
                    <a:cubicBezTo>
                      <a:pt x="215" y="362"/>
                      <a:pt x="211" y="366"/>
                      <a:pt x="211" y="372"/>
                    </a:cubicBezTo>
                    <a:cubicBezTo>
                      <a:pt x="211" y="372"/>
                      <a:pt x="211" y="371"/>
                      <a:pt x="211" y="372"/>
                    </a:cubicBezTo>
                    <a:cubicBezTo>
                      <a:pt x="209" y="379"/>
                      <a:pt x="212" y="382"/>
                      <a:pt x="209" y="387"/>
                    </a:cubicBezTo>
                    <a:cubicBezTo>
                      <a:pt x="208" y="386"/>
                      <a:pt x="208" y="386"/>
                      <a:pt x="208" y="386"/>
                    </a:cubicBezTo>
                    <a:cubicBezTo>
                      <a:pt x="208" y="387"/>
                      <a:pt x="209" y="390"/>
                      <a:pt x="210" y="389"/>
                    </a:cubicBezTo>
                    <a:cubicBezTo>
                      <a:pt x="210" y="385"/>
                      <a:pt x="210" y="384"/>
                      <a:pt x="211" y="380"/>
                    </a:cubicBezTo>
                    <a:cubicBezTo>
                      <a:pt x="212" y="382"/>
                      <a:pt x="212" y="386"/>
                      <a:pt x="212" y="388"/>
                    </a:cubicBezTo>
                    <a:cubicBezTo>
                      <a:pt x="214" y="389"/>
                      <a:pt x="214" y="389"/>
                      <a:pt x="214" y="389"/>
                    </a:cubicBezTo>
                    <a:cubicBezTo>
                      <a:pt x="215" y="393"/>
                      <a:pt x="211" y="395"/>
                      <a:pt x="213" y="399"/>
                    </a:cubicBezTo>
                    <a:cubicBezTo>
                      <a:pt x="213" y="399"/>
                      <a:pt x="214" y="398"/>
                      <a:pt x="214" y="397"/>
                    </a:cubicBezTo>
                    <a:cubicBezTo>
                      <a:pt x="215" y="396"/>
                      <a:pt x="215" y="395"/>
                      <a:pt x="215" y="395"/>
                    </a:cubicBezTo>
                    <a:cubicBezTo>
                      <a:pt x="215" y="395"/>
                      <a:pt x="215" y="396"/>
                      <a:pt x="215" y="396"/>
                    </a:cubicBezTo>
                    <a:cubicBezTo>
                      <a:pt x="215" y="394"/>
                      <a:pt x="215" y="393"/>
                      <a:pt x="215" y="392"/>
                    </a:cubicBezTo>
                    <a:cubicBezTo>
                      <a:pt x="215" y="386"/>
                      <a:pt x="218" y="384"/>
                      <a:pt x="220" y="383"/>
                    </a:cubicBezTo>
                    <a:cubicBezTo>
                      <a:pt x="221" y="381"/>
                      <a:pt x="222" y="385"/>
                      <a:pt x="224" y="385"/>
                    </a:cubicBezTo>
                    <a:cubicBezTo>
                      <a:pt x="224" y="380"/>
                      <a:pt x="222" y="380"/>
                      <a:pt x="222" y="376"/>
                    </a:cubicBezTo>
                    <a:cubicBezTo>
                      <a:pt x="223" y="375"/>
                      <a:pt x="223" y="376"/>
                      <a:pt x="223" y="376"/>
                    </a:cubicBezTo>
                    <a:cubicBezTo>
                      <a:pt x="223" y="376"/>
                      <a:pt x="223" y="375"/>
                      <a:pt x="223" y="374"/>
                    </a:cubicBezTo>
                    <a:cubicBezTo>
                      <a:pt x="223" y="374"/>
                      <a:pt x="223" y="373"/>
                      <a:pt x="223" y="373"/>
                    </a:cubicBezTo>
                    <a:cubicBezTo>
                      <a:pt x="223" y="373"/>
                      <a:pt x="226" y="366"/>
                      <a:pt x="226" y="371"/>
                    </a:cubicBezTo>
                    <a:cubicBezTo>
                      <a:pt x="226" y="371"/>
                      <a:pt x="226" y="372"/>
                      <a:pt x="225" y="373"/>
                    </a:cubicBezTo>
                    <a:cubicBezTo>
                      <a:pt x="227" y="371"/>
                      <a:pt x="229" y="367"/>
                      <a:pt x="231" y="364"/>
                    </a:cubicBezTo>
                    <a:cubicBezTo>
                      <a:pt x="232" y="362"/>
                      <a:pt x="234" y="360"/>
                      <a:pt x="235" y="360"/>
                    </a:cubicBezTo>
                    <a:cubicBezTo>
                      <a:pt x="237" y="358"/>
                      <a:pt x="235" y="358"/>
                      <a:pt x="238" y="354"/>
                    </a:cubicBezTo>
                    <a:cubicBezTo>
                      <a:pt x="237" y="352"/>
                      <a:pt x="235" y="353"/>
                      <a:pt x="236" y="348"/>
                    </a:cubicBezTo>
                    <a:cubicBezTo>
                      <a:pt x="236" y="348"/>
                      <a:pt x="235" y="349"/>
                      <a:pt x="235" y="349"/>
                    </a:cubicBezTo>
                    <a:cubicBezTo>
                      <a:pt x="234" y="350"/>
                      <a:pt x="233" y="351"/>
                      <a:pt x="233" y="351"/>
                    </a:cubicBezTo>
                    <a:cubicBezTo>
                      <a:pt x="233" y="352"/>
                      <a:pt x="233" y="353"/>
                      <a:pt x="233" y="354"/>
                    </a:cubicBezTo>
                    <a:cubicBezTo>
                      <a:pt x="233" y="354"/>
                      <a:pt x="234" y="353"/>
                      <a:pt x="234" y="352"/>
                    </a:cubicBezTo>
                    <a:cubicBezTo>
                      <a:pt x="234" y="351"/>
                      <a:pt x="235" y="350"/>
                      <a:pt x="235" y="350"/>
                    </a:cubicBezTo>
                    <a:cubicBezTo>
                      <a:pt x="234" y="353"/>
                      <a:pt x="235" y="353"/>
                      <a:pt x="237" y="354"/>
                    </a:cubicBezTo>
                    <a:cubicBezTo>
                      <a:pt x="234" y="360"/>
                      <a:pt x="231" y="361"/>
                      <a:pt x="229" y="364"/>
                    </a:cubicBezTo>
                    <a:cubicBezTo>
                      <a:pt x="228" y="361"/>
                      <a:pt x="230" y="358"/>
                      <a:pt x="228" y="359"/>
                    </a:cubicBezTo>
                    <a:cubicBezTo>
                      <a:pt x="230" y="356"/>
                      <a:pt x="227" y="354"/>
                      <a:pt x="231" y="351"/>
                    </a:cubicBezTo>
                    <a:cubicBezTo>
                      <a:pt x="231" y="352"/>
                      <a:pt x="231" y="352"/>
                      <a:pt x="231" y="352"/>
                    </a:cubicBezTo>
                    <a:cubicBezTo>
                      <a:pt x="231" y="348"/>
                      <a:pt x="233" y="349"/>
                      <a:pt x="232" y="346"/>
                    </a:cubicBezTo>
                    <a:cubicBezTo>
                      <a:pt x="233" y="346"/>
                      <a:pt x="233" y="346"/>
                      <a:pt x="234" y="346"/>
                    </a:cubicBezTo>
                    <a:cubicBezTo>
                      <a:pt x="235" y="340"/>
                      <a:pt x="232" y="347"/>
                      <a:pt x="233" y="341"/>
                    </a:cubicBezTo>
                    <a:cubicBezTo>
                      <a:pt x="235" y="337"/>
                      <a:pt x="236" y="341"/>
                      <a:pt x="238" y="340"/>
                    </a:cubicBezTo>
                    <a:cubicBezTo>
                      <a:pt x="236" y="349"/>
                      <a:pt x="241" y="342"/>
                      <a:pt x="239" y="351"/>
                    </a:cubicBezTo>
                    <a:cubicBezTo>
                      <a:pt x="241" y="352"/>
                      <a:pt x="243" y="349"/>
                      <a:pt x="245" y="345"/>
                    </a:cubicBezTo>
                    <a:cubicBezTo>
                      <a:pt x="242" y="347"/>
                      <a:pt x="242" y="342"/>
                      <a:pt x="239" y="344"/>
                    </a:cubicBezTo>
                    <a:cubicBezTo>
                      <a:pt x="240" y="341"/>
                      <a:pt x="239" y="338"/>
                      <a:pt x="239" y="336"/>
                    </a:cubicBezTo>
                    <a:cubicBezTo>
                      <a:pt x="239" y="334"/>
                      <a:pt x="240" y="332"/>
                      <a:pt x="243" y="330"/>
                    </a:cubicBezTo>
                    <a:cubicBezTo>
                      <a:pt x="243" y="330"/>
                      <a:pt x="243" y="330"/>
                      <a:pt x="243" y="330"/>
                    </a:cubicBezTo>
                    <a:cubicBezTo>
                      <a:pt x="244" y="326"/>
                      <a:pt x="244" y="326"/>
                      <a:pt x="244" y="326"/>
                    </a:cubicBezTo>
                    <a:cubicBezTo>
                      <a:pt x="248" y="324"/>
                      <a:pt x="248" y="324"/>
                      <a:pt x="248" y="324"/>
                    </a:cubicBezTo>
                    <a:cubicBezTo>
                      <a:pt x="249" y="328"/>
                      <a:pt x="245" y="330"/>
                      <a:pt x="245" y="332"/>
                    </a:cubicBezTo>
                    <a:cubicBezTo>
                      <a:pt x="251" y="330"/>
                      <a:pt x="248" y="325"/>
                      <a:pt x="253" y="320"/>
                    </a:cubicBezTo>
                    <a:cubicBezTo>
                      <a:pt x="256" y="319"/>
                      <a:pt x="255" y="321"/>
                      <a:pt x="253" y="323"/>
                    </a:cubicBezTo>
                    <a:cubicBezTo>
                      <a:pt x="252" y="325"/>
                      <a:pt x="250" y="327"/>
                      <a:pt x="251" y="328"/>
                    </a:cubicBezTo>
                    <a:cubicBezTo>
                      <a:pt x="252" y="327"/>
                      <a:pt x="255" y="325"/>
                      <a:pt x="255" y="326"/>
                    </a:cubicBezTo>
                    <a:cubicBezTo>
                      <a:pt x="251" y="330"/>
                      <a:pt x="254" y="330"/>
                      <a:pt x="249" y="334"/>
                    </a:cubicBezTo>
                    <a:cubicBezTo>
                      <a:pt x="250" y="331"/>
                      <a:pt x="248" y="333"/>
                      <a:pt x="247" y="332"/>
                    </a:cubicBezTo>
                    <a:cubicBezTo>
                      <a:pt x="247" y="333"/>
                      <a:pt x="247" y="333"/>
                      <a:pt x="246" y="334"/>
                    </a:cubicBezTo>
                    <a:cubicBezTo>
                      <a:pt x="246" y="334"/>
                      <a:pt x="246" y="335"/>
                      <a:pt x="245" y="336"/>
                    </a:cubicBezTo>
                    <a:cubicBezTo>
                      <a:pt x="245" y="337"/>
                      <a:pt x="244" y="338"/>
                      <a:pt x="243" y="339"/>
                    </a:cubicBezTo>
                    <a:cubicBezTo>
                      <a:pt x="243" y="340"/>
                      <a:pt x="242" y="341"/>
                      <a:pt x="241" y="341"/>
                    </a:cubicBezTo>
                    <a:cubicBezTo>
                      <a:pt x="243" y="343"/>
                      <a:pt x="245" y="339"/>
                      <a:pt x="247" y="338"/>
                    </a:cubicBezTo>
                    <a:cubicBezTo>
                      <a:pt x="247" y="337"/>
                      <a:pt x="248" y="336"/>
                      <a:pt x="248" y="335"/>
                    </a:cubicBezTo>
                    <a:cubicBezTo>
                      <a:pt x="249" y="334"/>
                      <a:pt x="250" y="333"/>
                      <a:pt x="251" y="332"/>
                    </a:cubicBezTo>
                    <a:cubicBezTo>
                      <a:pt x="253" y="331"/>
                      <a:pt x="255" y="329"/>
                      <a:pt x="256" y="327"/>
                    </a:cubicBezTo>
                    <a:cubicBezTo>
                      <a:pt x="260" y="323"/>
                      <a:pt x="257" y="328"/>
                      <a:pt x="258" y="328"/>
                    </a:cubicBezTo>
                    <a:cubicBezTo>
                      <a:pt x="262" y="325"/>
                      <a:pt x="258" y="325"/>
                      <a:pt x="259" y="324"/>
                    </a:cubicBezTo>
                    <a:cubicBezTo>
                      <a:pt x="262" y="321"/>
                      <a:pt x="264" y="320"/>
                      <a:pt x="265" y="319"/>
                    </a:cubicBezTo>
                    <a:cubicBezTo>
                      <a:pt x="267" y="319"/>
                      <a:pt x="269" y="319"/>
                      <a:pt x="271" y="318"/>
                    </a:cubicBezTo>
                    <a:cubicBezTo>
                      <a:pt x="271" y="317"/>
                      <a:pt x="272" y="316"/>
                      <a:pt x="273" y="314"/>
                    </a:cubicBezTo>
                    <a:cubicBezTo>
                      <a:pt x="274" y="313"/>
                      <a:pt x="276" y="313"/>
                      <a:pt x="278" y="312"/>
                    </a:cubicBezTo>
                    <a:cubicBezTo>
                      <a:pt x="280" y="311"/>
                      <a:pt x="282" y="310"/>
                      <a:pt x="284" y="309"/>
                    </a:cubicBezTo>
                    <a:cubicBezTo>
                      <a:pt x="286" y="308"/>
                      <a:pt x="288" y="308"/>
                      <a:pt x="290" y="307"/>
                    </a:cubicBezTo>
                    <a:cubicBezTo>
                      <a:pt x="289" y="308"/>
                      <a:pt x="290" y="309"/>
                      <a:pt x="291" y="310"/>
                    </a:cubicBezTo>
                    <a:cubicBezTo>
                      <a:pt x="294" y="305"/>
                      <a:pt x="293" y="306"/>
                      <a:pt x="298" y="303"/>
                    </a:cubicBezTo>
                    <a:cubicBezTo>
                      <a:pt x="298" y="303"/>
                      <a:pt x="297" y="303"/>
                      <a:pt x="296" y="303"/>
                    </a:cubicBezTo>
                    <a:cubicBezTo>
                      <a:pt x="294" y="303"/>
                      <a:pt x="293" y="303"/>
                      <a:pt x="293" y="303"/>
                    </a:cubicBezTo>
                    <a:cubicBezTo>
                      <a:pt x="297" y="301"/>
                      <a:pt x="299" y="298"/>
                      <a:pt x="304" y="299"/>
                    </a:cubicBezTo>
                    <a:cubicBezTo>
                      <a:pt x="298" y="297"/>
                      <a:pt x="310" y="295"/>
                      <a:pt x="313" y="293"/>
                    </a:cubicBezTo>
                    <a:cubicBezTo>
                      <a:pt x="318" y="294"/>
                      <a:pt x="322" y="290"/>
                      <a:pt x="324" y="292"/>
                    </a:cubicBezTo>
                    <a:cubicBezTo>
                      <a:pt x="324" y="292"/>
                      <a:pt x="324" y="292"/>
                      <a:pt x="324" y="292"/>
                    </a:cubicBezTo>
                    <a:cubicBezTo>
                      <a:pt x="324" y="292"/>
                      <a:pt x="325" y="292"/>
                      <a:pt x="327" y="292"/>
                    </a:cubicBezTo>
                    <a:cubicBezTo>
                      <a:pt x="329" y="292"/>
                      <a:pt x="330" y="292"/>
                      <a:pt x="330" y="292"/>
                    </a:cubicBezTo>
                    <a:cubicBezTo>
                      <a:pt x="330" y="295"/>
                      <a:pt x="330" y="295"/>
                      <a:pt x="330" y="295"/>
                    </a:cubicBezTo>
                    <a:cubicBezTo>
                      <a:pt x="335" y="296"/>
                      <a:pt x="340" y="293"/>
                      <a:pt x="338" y="292"/>
                    </a:cubicBezTo>
                    <a:cubicBezTo>
                      <a:pt x="343" y="292"/>
                      <a:pt x="340" y="293"/>
                      <a:pt x="341" y="294"/>
                    </a:cubicBezTo>
                    <a:cubicBezTo>
                      <a:pt x="339" y="296"/>
                      <a:pt x="333" y="299"/>
                      <a:pt x="331" y="297"/>
                    </a:cubicBezTo>
                    <a:cubicBezTo>
                      <a:pt x="332" y="297"/>
                      <a:pt x="333" y="297"/>
                      <a:pt x="333" y="296"/>
                    </a:cubicBezTo>
                    <a:cubicBezTo>
                      <a:pt x="327" y="296"/>
                      <a:pt x="326" y="298"/>
                      <a:pt x="326" y="299"/>
                    </a:cubicBezTo>
                    <a:cubicBezTo>
                      <a:pt x="326" y="300"/>
                      <a:pt x="327" y="302"/>
                      <a:pt x="324" y="303"/>
                    </a:cubicBezTo>
                    <a:cubicBezTo>
                      <a:pt x="327" y="302"/>
                      <a:pt x="329" y="304"/>
                      <a:pt x="333" y="302"/>
                    </a:cubicBezTo>
                    <a:cubicBezTo>
                      <a:pt x="334" y="302"/>
                      <a:pt x="340" y="300"/>
                      <a:pt x="343" y="298"/>
                    </a:cubicBezTo>
                    <a:cubicBezTo>
                      <a:pt x="339" y="300"/>
                      <a:pt x="337" y="299"/>
                      <a:pt x="333" y="299"/>
                    </a:cubicBezTo>
                    <a:cubicBezTo>
                      <a:pt x="336" y="298"/>
                      <a:pt x="336" y="297"/>
                      <a:pt x="339" y="297"/>
                    </a:cubicBezTo>
                    <a:cubicBezTo>
                      <a:pt x="338" y="298"/>
                      <a:pt x="338" y="298"/>
                      <a:pt x="338" y="298"/>
                    </a:cubicBezTo>
                    <a:cubicBezTo>
                      <a:pt x="341" y="296"/>
                      <a:pt x="341" y="296"/>
                      <a:pt x="341" y="296"/>
                    </a:cubicBezTo>
                    <a:cubicBezTo>
                      <a:pt x="342" y="298"/>
                      <a:pt x="350" y="296"/>
                      <a:pt x="346" y="299"/>
                    </a:cubicBezTo>
                    <a:cubicBezTo>
                      <a:pt x="350" y="298"/>
                      <a:pt x="347" y="297"/>
                      <a:pt x="351" y="296"/>
                    </a:cubicBezTo>
                    <a:cubicBezTo>
                      <a:pt x="351" y="296"/>
                      <a:pt x="349" y="296"/>
                      <a:pt x="347" y="296"/>
                    </a:cubicBezTo>
                    <a:cubicBezTo>
                      <a:pt x="345" y="296"/>
                      <a:pt x="343" y="296"/>
                      <a:pt x="343" y="296"/>
                    </a:cubicBezTo>
                    <a:cubicBezTo>
                      <a:pt x="343" y="294"/>
                      <a:pt x="343" y="294"/>
                      <a:pt x="343" y="294"/>
                    </a:cubicBezTo>
                    <a:cubicBezTo>
                      <a:pt x="345" y="292"/>
                      <a:pt x="346" y="294"/>
                      <a:pt x="349" y="293"/>
                    </a:cubicBezTo>
                    <a:cubicBezTo>
                      <a:pt x="349" y="291"/>
                      <a:pt x="349" y="291"/>
                      <a:pt x="349" y="291"/>
                    </a:cubicBezTo>
                    <a:cubicBezTo>
                      <a:pt x="349" y="291"/>
                      <a:pt x="350" y="291"/>
                      <a:pt x="352" y="292"/>
                    </a:cubicBezTo>
                    <a:cubicBezTo>
                      <a:pt x="353" y="292"/>
                      <a:pt x="354" y="292"/>
                      <a:pt x="354" y="292"/>
                    </a:cubicBezTo>
                    <a:cubicBezTo>
                      <a:pt x="354" y="292"/>
                      <a:pt x="354" y="292"/>
                      <a:pt x="354" y="292"/>
                    </a:cubicBezTo>
                    <a:cubicBezTo>
                      <a:pt x="354" y="291"/>
                      <a:pt x="356" y="291"/>
                      <a:pt x="356" y="291"/>
                    </a:cubicBezTo>
                    <a:cubicBezTo>
                      <a:pt x="358" y="292"/>
                      <a:pt x="356" y="295"/>
                      <a:pt x="359" y="293"/>
                    </a:cubicBezTo>
                    <a:cubicBezTo>
                      <a:pt x="359" y="293"/>
                      <a:pt x="359" y="293"/>
                      <a:pt x="359" y="293"/>
                    </a:cubicBezTo>
                    <a:cubicBezTo>
                      <a:pt x="360" y="292"/>
                      <a:pt x="362" y="291"/>
                      <a:pt x="363" y="292"/>
                    </a:cubicBezTo>
                    <a:cubicBezTo>
                      <a:pt x="363" y="292"/>
                      <a:pt x="362" y="293"/>
                      <a:pt x="362" y="293"/>
                    </a:cubicBezTo>
                    <a:cubicBezTo>
                      <a:pt x="363" y="293"/>
                      <a:pt x="365" y="293"/>
                      <a:pt x="367" y="292"/>
                    </a:cubicBezTo>
                    <a:cubicBezTo>
                      <a:pt x="368" y="292"/>
                      <a:pt x="368" y="292"/>
                      <a:pt x="369" y="292"/>
                    </a:cubicBezTo>
                    <a:cubicBezTo>
                      <a:pt x="369" y="293"/>
                      <a:pt x="368" y="294"/>
                      <a:pt x="368" y="295"/>
                    </a:cubicBezTo>
                    <a:cubicBezTo>
                      <a:pt x="366" y="296"/>
                      <a:pt x="367" y="294"/>
                      <a:pt x="365" y="297"/>
                    </a:cubicBezTo>
                    <a:cubicBezTo>
                      <a:pt x="364" y="295"/>
                      <a:pt x="363" y="296"/>
                      <a:pt x="362" y="297"/>
                    </a:cubicBezTo>
                    <a:cubicBezTo>
                      <a:pt x="360" y="298"/>
                      <a:pt x="359" y="300"/>
                      <a:pt x="358" y="299"/>
                    </a:cubicBezTo>
                    <a:cubicBezTo>
                      <a:pt x="359" y="296"/>
                      <a:pt x="358" y="297"/>
                      <a:pt x="357" y="298"/>
                    </a:cubicBezTo>
                    <a:cubicBezTo>
                      <a:pt x="357" y="299"/>
                      <a:pt x="356" y="300"/>
                      <a:pt x="356" y="297"/>
                    </a:cubicBezTo>
                    <a:cubicBezTo>
                      <a:pt x="356" y="297"/>
                      <a:pt x="357" y="297"/>
                      <a:pt x="358" y="296"/>
                    </a:cubicBezTo>
                    <a:cubicBezTo>
                      <a:pt x="359" y="295"/>
                      <a:pt x="360" y="294"/>
                      <a:pt x="360" y="294"/>
                    </a:cubicBezTo>
                    <a:cubicBezTo>
                      <a:pt x="358" y="295"/>
                      <a:pt x="356" y="295"/>
                      <a:pt x="355" y="294"/>
                    </a:cubicBezTo>
                    <a:cubicBezTo>
                      <a:pt x="356" y="296"/>
                      <a:pt x="355" y="299"/>
                      <a:pt x="355" y="300"/>
                    </a:cubicBezTo>
                    <a:cubicBezTo>
                      <a:pt x="356" y="300"/>
                      <a:pt x="357" y="300"/>
                      <a:pt x="357" y="301"/>
                    </a:cubicBezTo>
                    <a:cubicBezTo>
                      <a:pt x="358" y="301"/>
                      <a:pt x="358" y="302"/>
                      <a:pt x="359" y="302"/>
                    </a:cubicBezTo>
                    <a:cubicBezTo>
                      <a:pt x="361" y="299"/>
                      <a:pt x="361" y="299"/>
                      <a:pt x="361" y="299"/>
                    </a:cubicBezTo>
                    <a:cubicBezTo>
                      <a:pt x="363" y="298"/>
                      <a:pt x="362" y="299"/>
                      <a:pt x="361" y="300"/>
                    </a:cubicBezTo>
                    <a:cubicBezTo>
                      <a:pt x="360" y="301"/>
                      <a:pt x="359" y="302"/>
                      <a:pt x="359" y="302"/>
                    </a:cubicBezTo>
                    <a:cubicBezTo>
                      <a:pt x="360" y="302"/>
                      <a:pt x="362" y="300"/>
                      <a:pt x="362" y="300"/>
                    </a:cubicBezTo>
                    <a:cubicBezTo>
                      <a:pt x="361" y="301"/>
                      <a:pt x="361" y="301"/>
                      <a:pt x="361" y="301"/>
                    </a:cubicBezTo>
                    <a:cubicBezTo>
                      <a:pt x="361" y="301"/>
                      <a:pt x="364" y="299"/>
                      <a:pt x="364" y="299"/>
                    </a:cubicBezTo>
                    <a:cubicBezTo>
                      <a:pt x="364" y="299"/>
                      <a:pt x="362" y="301"/>
                      <a:pt x="363" y="299"/>
                    </a:cubicBezTo>
                    <a:cubicBezTo>
                      <a:pt x="364" y="297"/>
                      <a:pt x="365" y="297"/>
                      <a:pt x="367" y="295"/>
                    </a:cubicBezTo>
                    <a:cubicBezTo>
                      <a:pt x="366" y="297"/>
                      <a:pt x="366" y="299"/>
                      <a:pt x="365" y="299"/>
                    </a:cubicBezTo>
                    <a:cubicBezTo>
                      <a:pt x="365" y="299"/>
                      <a:pt x="365" y="299"/>
                      <a:pt x="366" y="299"/>
                    </a:cubicBezTo>
                    <a:cubicBezTo>
                      <a:pt x="367" y="300"/>
                      <a:pt x="367" y="300"/>
                      <a:pt x="367" y="300"/>
                    </a:cubicBezTo>
                    <a:cubicBezTo>
                      <a:pt x="366" y="301"/>
                      <a:pt x="366" y="300"/>
                      <a:pt x="365" y="300"/>
                    </a:cubicBezTo>
                    <a:cubicBezTo>
                      <a:pt x="366" y="302"/>
                      <a:pt x="366" y="302"/>
                      <a:pt x="366" y="302"/>
                    </a:cubicBezTo>
                    <a:cubicBezTo>
                      <a:pt x="365" y="302"/>
                      <a:pt x="365" y="302"/>
                      <a:pt x="365" y="302"/>
                    </a:cubicBezTo>
                    <a:cubicBezTo>
                      <a:pt x="367" y="303"/>
                      <a:pt x="367" y="306"/>
                      <a:pt x="369" y="307"/>
                    </a:cubicBezTo>
                    <a:cubicBezTo>
                      <a:pt x="370" y="305"/>
                      <a:pt x="370" y="306"/>
                      <a:pt x="371" y="307"/>
                    </a:cubicBezTo>
                    <a:cubicBezTo>
                      <a:pt x="371" y="307"/>
                      <a:pt x="371" y="309"/>
                      <a:pt x="372" y="309"/>
                    </a:cubicBezTo>
                    <a:cubicBezTo>
                      <a:pt x="372" y="310"/>
                      <a:pt x="372" y="311"/>
                      <a:pt x="373" y="311"/>
                    </a:cubicBezTo>
                    <a:cubicBezTo>
                      <a:pt x="372" y="314"/>
                      <a:pt x="367" y="315"/>
                      <a:pt x="365" y="308"/>
                    </a:cubicBezTo>
                    <a:cubicBezTo>
                      <a:pt x="366" y="307"/>
                      <a:pt x="366" y="307"/>
                      <a:pt x="366" y="306"/>
                    </a:cubicBezTo>
                    <a:cubicBezTo>
                      <a:pt x="365" y="306"/>
                      <a:pt x="365" y="305"/>
                      <a:pt x="365" y="305"/>
                    </a:cubicBezTo>
                    <a:cubicBezTo>
                      <a:pt x="364" y="306"/>
                      <a:pt x="365" y="306"/>
                      <a:pt x="365" y="308"/>
                    </a:cubicBezTo>
                    <a:cubicBezTo>
                      <a:pt x="364" y="305"/>
                      <a:pt x="364" y="312"/>
                      <a:pt x="363" y="312"/>
                    </a:cubicBezTo>
                    <a:cubicBezTo>
                      <a:pt x="362" y="312"/>
                      <a:pt x="361" y="311"/>
                      <a:pt x="361" y="310"/>
                    </a:cubicBezTo>
                    <a:cubicBezTo>
                      <a:pt x="360" y="310"/>
                      <a:pt x="360" y="309"/>
                      <a:pt x="360" y="309"/>
                    </a:cubicBezTo>
                    <a:cubicBezTo>
                      <a:pt x="360" y="308"/>
                      <a:pt x="360" y="308"/>
                      <a:pt x="360" y="307"/>
                    </a:cubicBezTo>
                    <a:cubicBezTo>
                      <a:pt x="360" y="307"/>
                      <a:pt x="360" y="307"/>
                      <a:pt x="360" y="307"/>
                    </a:cubicBezTo>
                    <a:cubicBezTo>
                      <a:pt x="360" y="306"/>
                      <a:pt x="363" y="307"/>
                      <a:pt x="362" y="306"/>
                    </a:cubicBezTo>
                    <a:cubicBezTo>
                      <a:pt x="364" y="306"/>
                      <a:pt x="364" y="305"/>
                      <a:pt x="363" y="305"/>
                    </a:cubicBezTo>
                    <a:cubicBezTo>
                      <a:pt x="363" y="304"/>
                      <a:pt x="362" y="304"/>
                      <a:pt x="363" y="303"/>
                    </a:cubicBezTo>
                    <a:cubicBezTo>
                      <a:pt x="363" y="303"/>
                      <a:pt x="363" y="303"/>
                      <a:pt x="363" y="303"/>
                    </a:cubicBezTo>
                    <a:cubicBezTo>
                      <a:pt x="363" y="302"/>
                      <a:pt x="363" y="301"/>
                      <a:pt x="361" y="302"/>
                    </a:cubicBezTo>
                    <a:cubicBezTo>
                      <a:pt x="361" y="302"/>
                      <a:pt x="363" y="303"/>
                      <a:pt x="363" y="303"/>
                    </a:cubicBezTo>
                    <a:cubicBezTo>
                      <a:pt x="362" y="304"/>
                      <a:pt x="361" y="303"/>
                      <a:pt x="360" y="304"/>
                    </a:cubicBezTo>
                    <a:cubicBezTo>
                      <a:pt x="361" y="305"/>
                      <a:pt x="361" y="305"/>
                      <a:pt x="360" y="305"/>
                    </a:cubicBezTo>
                    <a:cubicBezTo>
                      <a:pt x="360" y="306"/>
                      <a:pt x="360" y="306"/>
                      <a:pt x="360" y="306"/>
                    </a:cubicBezTo>
                    <a:cubicBezTo>
                      <a:pt x="359" y="306"/>
                      <a:pt x="359" y="307"/>
                      <a:pt x="359" y="307"/>
                    </a:cubicBezTo>
                    <a:cubicBezTo>
                      <a:pt x="359" y="307"/>
                      <a:pt x="359" y="307"/>
                      <a:pt x="359" y="307"/>
                    </a:cubicBezTo>
                    <a:cubicBezTo>
                      <a:pt x="359" y="308"/>
                      <a:pt x="359" y="309"/>
                      <a:pt x="359" y="310"/>
                    </a:cubicBezTo>
                    <a:cubicBezTo>
                      <a:pt x="359" y="311"/>
                      <a:pt x="359" y="313"/>
                      <a:pt x="359" y="315"/>
                    </a:cubicBezTo>
                    <a:cubicBezTo>
                      <a:pt x="363" y="316"/>
                      <a:pt x="366" y="319"/>
                      <a:pt x="370" y="321"/>
                    </a:cubicBezTo>
                    <a:cubicBezTo>
                      <a:pt x="370" y="330"/>
                      <a:pt x="370" y="339"/>
                      <a:pt x="369" y="348"/>
                    </a:cubicBezTo>
                    <a:cubicBezTo>
                      <a:pt x="370" y="348"/>
                      <a:pt x="371" y="348"/>
                      <a:pt x="372" y="349"/>
                    </a:cubicBezTo>
                    <a:cubicBezTo>
                      <a:pt x="371" y="351"/>
                      <a:pt x="372" y="356"/>
                      <a:pt x="370" y="356"/>
                    </a:cubicBezTo>
                    <a:cubicBezTo>
                      <a:pt x="372" y="359"/>
                      <a:pt x="373" y="367"/>
                      <a:pt x="375" y="365"/>
                    </a:cubicBezTo>
                    <a:cubicBezTo>
                      <a:pt x="375" y="366"/>
                      <a:pt x="375" y="366"/>
                      <a:pt x="376" y="366"/>
                    </a:cubicBezTo>
                    <a:cubicBezTo>
                      <a:pt x="373" y="370"/>
                      <a:pt x="371" y="375"/>
                      <a:pt x="371" y="384"/>
                    </a:cubicBezTo>
                    <a:cubicBezTo>
                      <a:pt x="371" y="385"/>
                      <a:pt x="372" y="386"/>
                      <a:pt x="374" y="385"/>
                    </a:cubicBezTo>
                    <a:cubicBezTo>
                      <a:pt x="374" y="387"/>
                      <a:pt x="373" y="389"/>
                      <a:pt x="373" y="391"/>
                    </a:cubicBezTo>
                    <a:cubicBezTo>
                      <a:pt x="372" y="389"/>
                      <a:pt x="371" y="389"/>
                      <a:pt x="371" y="386"/>
                    </a:cubicBezTo>
                    <a:cubicBezTo>
                      <a:pt x="370" y="400"/>
                      <a:pt x="370" y="400"/>
                      <a:pt x="370" y="400"/>
                    </a:cubicBezTo>
                    <a:cubicBezTo>
                      <a:pt x="369" y="399"/>
                      <a:pt x="369" y="399"/>
                      <a:pt x="369" y="399"/>
                    </a:cubicBezTo>
                    <a:cubicBezTo>
                      <a:pt x="371" y="404"/>
                      <a:pt x="371" y="404"/>
                      <a:pt x="371" y="404"/>
                    </a:cubicBezTo>
                    <a:cubicBezTo>
                      <a:pt x="370" y="401"/>
                      <a:pt x="371" y="396"/>
                      <a:pt x="373" y="398"/>
                    </a:cubicBezTo>
                    <a:cubicBezTo>
                      <a:pt x="374" y="404"/>
                      <a:pt x="372" y="408"/>
                      <a:pt x="375" y="413"/>
                    </a:cubicBezTo>
                    <a:cubicBezTo>
                      <a:pt x="371" y="413"/>
                      <a:pt x="370" y="415"/>
                      <a:pt x="368" y="413"/>
                    </a:cubicBezTo>
                    <a:cubicBezTo>
                      <a:pt x="368" y="412"/>
                      <a:pt x="368" y="412"/>
                      <a:pt x="368" y="412"/>
                    </a:cubicBezTo>
                    <a:cubicBezTo>
                      <a:pt x="366" y="410"/>
                      <a:pt x="364" y="406"/>
                      <a:pt x="364" y="403"/>
                    </a:cubicBezTo>
                    <a:cubicBezTo>
                      <a:pt x="362" y="414"/>
                      <a:pt x="364" y="411"/>
                      <a:pt x="363" y="422"/>
                    </a:cubicBezTo>
                    <a:cubicBezTo>
                      <a:pt x="361" y="422"/>
                      <a:pt x="360" y="412"/>
                      <a:pt x="359" y="415"/>
                    </a:cubicBezTo>
                    <a:cubicBezTo>
                      <a:pt x="360" y="405"/>
                      <a:pt x="360" y="405"/>
                      <a:pt x="360" y="405"/>
                    </a:cubicBezTo>
                    <a:cubicBezTo>
                      <a:pt x="360" y="407"/>
                      <a:pt x="361" y="407"/>
                      <a:pt x="361" y="408"/>
                    </a:cubicBezTo>
                    <a:cubicBezTo>
                      <a:pt x="359" y="401"/>
                      <a:pt x="361" y="398"/>
                      <a:pt x="359" y="393"/>
                    </a:cubicBezTo>
                    <a:cubicBezTo>
                      <a:pt x="360" y="390"/>
                      <a:pt x="361" y="398"/>
                      <a:pt x="361" y="395"/>
                    </a:cubicBezTo>
                    <a:cubicBezTo>
                      <a:pt x="361" y="398"/>
                      <a:pt x="364" y="401"/>
                      <a:pt x="366" y="402"/>
                    </a:cubicBezTo>
                    <a:cubicBezTo>
                      <a:pt x="366" y="395"/>
                      <a:pt x="363" y="398"/>
                      <a:pt x="362" y="391"/>
                    </a:cubicBezTo>
                    <a:cubicBezTo>
                      <a:pt x="364" y="387"/>
                      <a:pt x="364" y="387"/>
                      <a:pt x="364" y="387"/>
                    </a:cubicBezTo>
                    <a:cubicBezTo>
                      <a:pt x="363" y="384"/>
                      <a:pt x="363" y="388"/>
                      <a:pt x="362" y="388"/>
                    </a:cubicBezTo>
                    <a:cubicBezTo>
                      <a:pt x="361" y="384"/>
                      <a:pt x="363" y="383"/>
                      <a:pt x="363" y="380"/>
                    </a:cubicBezTo>
                    <a:cubicBezTo>
                      <a:pt x="362" y="381"/>
                      <a:pt x="362" y="383"/>
                      <a:pt x="361" y="382"/>
                    </a:cubicBezTo>
                    <a:cubicBezTo>
                      <a:pt x="363" y="378"/>
                      <a:pt x="362" y="373"/>
                      <a:pt x="365" y="369"/>
                    </a:cubicBezTo>
                    <a:cubicBezTo>
                      <a:pt x="363" y="372"/>
                      <a:pt x="361" y="367"/>
                      <a:pt x="360" y="365"/>
                    </a:cubicBezTo>
                    <a:cubicBezTo>
                      <a:pt x="357" y="373"/>
                      <a:pt x="357" y="373"/>
                      <a:pt x="357" y="373"/>
                    </a:cubicBezTo>
                    <a:cubicBezTo>
                      <a:pt x="358" y="384"/>
                      <a:pt x="357" y="391"/>
                      <a:pt x="358" y="402"/>
                    </a:cubicBezTo>
                    <a:cubicBezTo>
                      <a:pt x="357" y="402"/>
                      <a:pt x="357" y="402"/>
                      <a:pt x="357" y="402"/>
                    </a:cubicBezTo>
                    <a:cubicBezTo>
                      <a:pt x="353" y="420"/>
                      <a:pt x="363" y="417"/>
                      <a:pt x="363" y="433"/>
                    </a:cubicBezTo>
                    <a:cubicBezTo>
                      <a:pt x="360" y="433"/>
                      <a:pt x="363" y="440"/>
                      <a:pt x="361" y="439"/>
                    </a:cubicBezTo>
                    <a:cubicBezTo>
                      <a:pt x="361" y="434"/>
                      <a:pt x="360" y="435"/>
                      <a:pt x="358" y="437"/>
                    </a:cubicBezTo>
                    <a:cubicBezTo>
                      <a:pt x="359" y="440"/>
                      <a:pt x="361" y="441"/>
                      <a:pt x="360" y="447"/>
                    </a:cubicBezTo>
                    <a:cubicBezTo>
                      <a:pt x="359" y="445"/>
                      <a:pt x="358" y="449"/>
                      <a:pt x="357" y="444"/>
                    </a:cubicBezTo>
                    <a:cubicBezTo>
                      <a:pt x="356" y="451"/>
                      <a:pt x="357" y="455"/>
                      <a:pt x="359" y="459"/>
                    </a:cubicBezTo>
                    <a:cubicBezTo>
                      <a:pt x="362" y="471"/>
                      <a:pt x="356" y="462"/>
                      <a:pt x="357" y="474"/>
                    </a:cubicBezTo>
                    <a:cubicBezTo>
                      <a:pt x="356" y="472"/>
                      <a:pt x="356" y="472"/>
                      <a:pt x="356" y="472"/>
                    </a:cubicBezTo>
                    <a:cubicBezTo>
                      <a:pt x="357" y="480"/>
                      <a:pt x="357" y="480"/>
                      <a:pt x="357" y="480"/>
                    </a:cubicBezTo>
                    <a:cubicBezTo>
                      <a:pt x="358" y="477"/>
                      <a:pt x="358" y="477"/>
                      <a:pt x="358" y="477"/>
                    </a:cubicBezTo>
                    <a:cubicBezTo>
                      <a:pt x="360" y="486"/>
                      <a:pt x="360" y="486"/>
                      <a:pt x="360" y="486"/>
                    </a:cubicBezTo>
                    <a:cubicBezTo>
                      <a:pt x="362" y="491"/>
                      <a:pt x="362" y="484"/>
                      <a:pt x="363" y="484"/>
                    </a:cubicBezTo>
                    <a:cubicBezTo>
                      <a:pt x="361" y="483"/>
                      <a:pt x="361" y="483"/>
                      <a:pt x="361" y="483"/>
                    </a:cubicBezTo>
                    <a:cubicBezTo>
                      <a:pt x="361" y="479"/>
                      <a:pt x="360" y="474"/>
                      <a:pt x="361" y="473"/>
                    </a:cubicBezTo>
                    <a:cubicBezTo>
                      <a:pt x="361" y="479"/>
                      <a:pt x="363" y="478"/>
                      <a:pt x="364" y="480"/>
                    </a:cubicBezTo>
                    <a:cubicBezTo>
                      <a:pt x="363" y="475"/>
                      <a:pt x="363" y="475"/>
                      <a:pt x="363" y="475"/>
                    </a:cubicBezTo>
                    <a:cubicBezTo>
                      <a:pt x="365" y="473"/>
                      <a:pt x="365" y="473"/>
                      <a:pt x="365" y="473"/>
                    </a:cubicBezTo>
                    <a:cubicBezTo>
                      <a:pt x="365" y="467"/>
                      <a:pt x="365" y="463"/>
                      <a:pt x="363" y="460"/>
                    </a:cubicBezTo>
                    <a:cubicBezTo>
                      <a:pt x="363" y="462"/>
                      <a:pt x="365" y="464"/>
                      <a:pt x="364" y="466"/>
                    </a:cubicBezTo>
                    <a:cubicBezTo>
                      <a:pt x="361" y="463"/>
                      <a:pt x="361" y="457"/>
                      <a:pt x="360" y="450"/>
                    </a:cubicBezTo>
                    <a:cubicBezTo>
                      <a:pt x="360" y="450"/>
                      <a:pt x="361" y="448"/>
                      <a:pt x="361" y="449"/>
                    </a:cubicBezTo>
                    <a:cubicBezTo>
                      <a:pt x="361" y="449"/>
                      <a:pt x="361" y="450"/>
                      <a:pt x="361" y="451"/>
                    </a:cubicBezTo>
                    <a:cubicBezTo>
                      <a:pt x="363" y="450"/>
                      <a:pt x="363" y="454"/>
                      <a:pt x="364" y="448"/>
                    </a:cubicBezTo>
                    <a:cubicBezTo>
                      <a:pt x="366" y="450"/>
                      <a:pt x="369" y="454"/>
                      <a:pt x="370" y="454"/>
                    </a:cubicBezTo>
                    <a:cubicBezTo>
                      <a:pt x="370" y="458"/>
                      <a:pt x="371" y="463"/>
                      <a:pt x="370" y="466"/>
                    </a:cubicBezTo>
                    <a:cubicBezTo>
                      <a:pt x="369" y="465"/>
                      <a:pt x="369" y="465"/>
                      <a:pt x="369" y="465"/>
                    </a:cubicBezTo>
                    <a:cubicBezTo>
                      <a:pt x="369" y="468"/>
                      <a:pt x="371" y="475"/>
                      <a:pt x="369" y="475"/>
                    </a:cubicBezTo>
                    <a:cubicBezTo>
                      <a:pt x="370" y="477"/>
                      <a:pt x="370" y="482"/>
                      <a:pt x="371" y="477"/>
                    </a:cubicBezTo>
                    <a:cubicBezTo>
                      <a:pt x="373" y="486"/>
                      <a:pt x="373" y="486"/>
                      <a:pt x="373" y="486"/>
                    </a:cubicBezTo>
                    <a:cubicBezTo>
                      <a:pt x="369" y="484"/>
                      <a:pt x="368" y="493"/>
                      <a:pt x="365" y="484"/>
                    </a:cubicBezTo>
                    <a:cubicBezTo>
                      <a:pt x="366" y="484"/>
                      <a:pt x="366" y="488"/>
                      <a:pt x="367" y="493"/>
                    </a:cubicBezTo>
                    <a:cubicBezTo>
                      <a:pt x="366" y="493"/>
                      <a:pt x="366" y="492"/>
                      <a:pt x="366" y="492"/>
                    </a:cubicBezTo>
                    <a:cubicBezTo>
                      <a:pt x="366" y="492"/>
                      <a:pt x="366" y="492"/>
                      <a:pt x="366" y="492"/>
                    </a:cubicBezTo>
                    <a:cubicBezTo>
                      <a:pt x="366" y="491"/>
                      <a:pt x="366" y="490"/>
                      <a:pt x="366" y="490"/>
                    </a:cubicBezTo>
                    <a:cubicBezTo>
                      <a:pt x="364" y="487"/>
                      <a:pt x="363" y="491"/>
                      <a:pt x="363" y="496"/>
                    </a:cubicBezTo>
                    <a:cubicBezTo>
                      <a:pt x="365" y="497"/>
                      <a:pt x="365" y="497"/>
                      <a:pt x="365" y="497"/>
                    </a:cubicBezTo>
                    <a:cubicBezTo>
                      <a:pt x="364" y="501"/>
                      <a:pt x="362" y="504"/>
                      <a:pt x="363" y="509"/>
                    </a:cubicBezTo>
                    <a:cubicBezTo>
                      <a:pt x="370" y="522"/>
                      <a:pt x="370" y="522"/>
                      <a:pt x="370" y="522"/>
                    </a:cubicBezTo>
                    <a:cubicBezTo>
                      <a:pt x="370" y="523"/>
                      <a:pt x="371" y="524"/>
                      <a:pt x="371" y="526"/>
                    </a:cubicBezTo>
                    <a:cubicBezTo>
                      <a:pt x="370" y="527"/>
                      <a:pt x="370" y="533"/>
                      <a:pt x="368" y="531"/>
                    </a:cubicBezTo>
                    <a:cubicBezTo>
                      <a:pt x="367" y="531"/>
                      <a:pt x="367" y="529"/>
                      <a:pt x="367" y="527"/>
                    </a:cubicBezTo>
                    <a:cubicBezTo>
                      <a:pt x="367" y="527"/>
                      <a:pt x="368" y="527"/>
                      <a:pt x="368" y="527"/>
                    </a:cubicBezTo>
                    <a:cubicBezTo>
                      <a:pt x="367" y="526"/>
                      <a:pt x="365" y="526"/>
                      <a:pt x="364" y="529"/>
                    </a:cubicBezTo>
                    <a:cubicBezTo>
                      <a:pt x="364" y="526"/>
                      <a:pt x="364" y="525"/>
                      <a:pt x="363" y="523"/>
                    </a:cubicBezTo>
                    <a:cubicBezTo>
                      <a:pt x="363" y="526"/>
                      <a:pt x="363" y="526"/>
                      <a:pt x="363" y="526"/>
                    </a:cubicBezTo>
                    <a:cubicBezTo>
                      <a:pt x="363" y="522"/>
                      <a:pt x="360" y="515"/>
                      <a:pt x="358" y="515"/>
                    </a:cubicBezTo>
                    <a:cubicBezTo>
                      <a:pt x="361" y="516"/>
                      <a:pt x="358" y="519"/>
                      <a:pt x="358" y="522"/>
                    </a:cubicBezTo>
                    <a:cubicBezTo>
                      <a:pt x="357" y="520"/>
                      <a:pt x="356" y="516"/>
                      <a:pt x="356" y="519"/>
                    </a:cubicBezTo>
                    <a:cubicBezTo>
                      <a:pt x="357" y="520"/>
                      <a:pt x="358" y="528"/>
                      <a:pt x="359" y="522"/>
                    </a:cubicBezTo>
                    <a:cubicBezTo>
                      <a:pt x="360" y="525"/>
                      <a:pt x="361" y="528"/>
                      <a:pt x="360" y="531"/>
                    </a:cubicBezTo>
                    <a:cubicBezTo>
                      <a:pt x="359" y="528"/>
                      <a:pt x="358" y="530"/>
                      <a:pt x="357" y="529"/>
                    </a:cubicBezTo>
                    <a:cubicBezTo>
                      <a:pt x="358" y="532"/>
                      <a:pt x="360" y="532"/>
                      <a:pt x="361" y="532"/>
                    </a:cubicBezTo>
                    <a:cubicBezTo>
                      <a:pt x="359" y="541"/>
                      <a:pt x="354" y="544"/>
                      <a:pt x="356" y="554"/>
                    </a:cubicBezTo>
                    <a:cubicBezTo>
                      <a:pt x="356" y="555"/>
                      <a:pt x="355" y="548"/>
                      <a:pt x="357" y="549"/>
                    </a:cubicBezTo>
                    <a:cubicBezTo>
                      <a:pt x="360" y="556"/>
                      <a:pt x="354" y="558"/>
                      <a:pt x="355" y="564"/>
                    </a:cubicBezTo>
                    <a:cubicBezTo>
                      <a:pt x="358" y="563"/>
                      <a:pt x="358" y="563"/>
                      <a:pt x="358" y="563"/>
                    </a:cubicBezTo>
                    <a:cubicBezTo>
                      <a:pt x="358" y="564"/>
                      <a:pt x="359" y="569"/>
                      <a:pt x="359" y="571"/>
                    </a:cubicBezTo>
                    <a:cubicBezTo>
                      <a:pt x="358" y="572"/>
                      <a:pt x="356" y="578"/>
                      <a:pt x="355" y="574"/>
                    </a:cubicBezTo>
                    <a:cubicBezTo>
                      <a:pt x="354" y="584"/>
                      <a:pt x="361" y="583"/>
                      <a:pt x="360" y="595"/>
                    </a:cubicBezTo>
                    <a:cubicBezTo>
                      <a:pt x="361" y="589"/>
                      <a:pt x="361" y="589"/>
                      <a:pt x="361" y="584"/>
                    </a:cubicBezTo>
                    <a:cubicBezTo>
                      <a:pt x="362" y="589"/>
                      <a:pt x="362" y="585"/>
                      <a:pt x="364" y="585"/>
                    </a:cubicBezTo>
                    <a:cubicBezTo>
                      <a:pt x="362" y="588"/>
                      <a:pt x="363" y="597"/>
                      <a:pt x="361" y="591"/>
                    </a:cubicBezTo>
                    <a:cubicBezTo>
                      <a:pt x="361" y="595"/>
                      <a:pt x="361" y="602"/>
                      <a:pt x="362" y="604"/>
                    </a:cubicBezTo>
                    <a:cubicBezTo>
                      <a:pt x="363" y="601"/>
                      <a:pt x="363" y="601"/>
                      <a:pt x="363" y="601"/>
                    </a:cubicBezTo>
                    <a:cubicBezTo>
                      <a:pt x="363" y="606"/>
                      <a:pt x="365" y="611"/>
                      <a:pt x="366" y="613"/>
                    </a:cubicBezTo>
                    <a:cubicBezTo>
                      <a:pt x="366" y="607"/>
                      <a:pt x="363" y="607"/>
                      <a:pt x="363" y="599"/>
                    </a:cubicBezTo>
                    <a:cubicBezTo>
                      <a:pt x="365" y="589"/>
                      <a:pt x="365" y="601"/>
                      <a:pt x="368" y="595"/>
                    </a:cubicBezTo>
                    <a:cubicBezTo>
                      <a:pt x="366" y="588"/>
                      <a:pt x="366" y="588"/>
                      <a:pt x="366" y="588"/>
                    </a:cubicBezTo>
                    <a:cubicBezTo>
                      <a:pt x="365" y="591"/>
                      <a:pt x="365" y="591"/>
                      <a:pt x="365" y="591"/>
                    </a:cubicBezTo>
                    <a:cubicBezTo>
                      <a:pt x="363" y="590"/>
                      <a:pt x="366" y="581"/>
                      <a:pt x="362" y="582"/>
                    </a:cubicBezTo>
                    <a:cubicBezTo>
                      <a:pt x="365" y="575"/>
                      <a:pt x="363" y="573"/>
                      <a:pt x="366" y="566"/>
                    </a:cubicBezTo>
                    <a:cubicBezTo>
                      <a:pt x="365" y="564"/>
                      <a:pt x="365" y="567"/>
                      <a:pt x="364" y="569"/>
                    </a:cubicBezTo>
                    <a:cubicBezTo>
                      <a:pt x="365" y="565"/>
                      <a:pt x="361" y="565"/>
                      <a:pt x="363" y="560"/>
                    </a:cubicBezTo>
                    <a:cubicBezTo>
                      <a:pt x="364" y="558"/>
                      <a:pt x="361" y="560"/>
                      <a:pt x="361" y="564"/>
                    </a:cubicBezTo>
                    <a:cubicBezTo>
                      <a:pt x="361" y="560"/>
                      <a:pt x="361" y="557"/>
                      <a:pt x="361" y="553"/>
                    </a:cubicBezTo>
                    <a:cubicBezTo>
                      <a:pt x="359" y="557"/>
                      <a:pt x="359" y="557"/>
                      <a:pt x="359" y="557"/>
                    </a:cubicBezTo>
                    <a:cubicBezTo>
                      <a:pt x="359" y="553"/>
                      <a:pt x="359" y="553"/>
                      <a:pt x="359" y="553"/>
                    </a:cubicBezTo>
                    <a:cubicBezTo>
                      <a:pt x="358" y="556"/>
                      <a:pt x="358" y="556"/>
                      <a:pt x="358" y="556"/>
                    </a:cubicBezTo>
                    <a:cubicBezTo>
                      <a:pt x="357" y="548"/>
                      <a:pt x="358" y="538"/>
                      <a:pt x="361" y="534"/>
                    </a:cubicBezTo>
                    <a:cubicBezTo>
                      <a:pt x="363" y="541"/>
                      <a:pt x="362" y="553"/>
                      <a:pt x="365" y="557"/>
                    </a:cubicBezTo>
                    <a:cubicBezTo>
                      <a:pt x="366" y="556"/>
                      <a:pt x="363" y="552"/>
                      <a:pt x="366" y="549"/>
                    </a:cubicBezTo>
                    <a:cubicBezTo>
                      <a:pt x="364" y="547"/>
                      <a:pt x="364" y="547"/>
                      <a:pt x="364" y="547"/>
                    </a:cubicBezTo>
                    <a:cubicBezTo>
                      <a:pt x="363" y="545"/>
                      <a:pt x="363" y="539"/>
                      <a:pt x="364" y="538"/>
                    </a:cubicBezTo>
                    <a:cubicBezTo>
                      <a:pt x="366" y="545"/>
                      <a:pt x="368" y="547"/>
                      <a:pt x="369" y="551"/>
                    </a:cubicBezTo>
                    <a:cubicBezTo>
                      <a:pt x="370" y="551"/>
                      <a:pt x="370" y="551"/>
                      <a:pt x="370" y="552"/>
                    </a:cubicBezTo>
                    <a:cubicBezTo>
                      <a:pt x="370" y="552"/>
                      <a:pt x="370" y="552"/>
                      <a:pt x="370" y="552"/>
                    </a:cubicBezTo>
                    <a:cubicBezTo>
                      <a:pt x="370" y="552"/>
                      <a:pt x="370" y="552"/>
                      <a:pt x="370" y="552"/>
                    </a:cubicBezTo>
                    <a:cubicBezTo>
                      <a:pt x="370" y="554"/>
                      <a:pt x="370" y="558"/>
                      <a:pt x="370" y="560"/>
                    </a:cubicBezTo>
                    <a:cubicBezTo>
                      <a:pt x="370" y="562"/>
                      <a:pt x="369" y="560"/>
                      <a:pt x="368" y="560"/>
                    </a:cubicBezTo>
                    <a:cubicBezTo>
                      <a:pt x="366" y="568"/>
                      <a:pt x="372" y="574"/>
                      <a:pt x="371" y="583"/>
                    </a:cubicBezTo>
                    <a:cubicBezTo>
                      <a:pt x="369" y="583"/>
                      <a:pt x="369" y="590"/>
                      <a:pt x="368" y="588"/>
                    </a:cubicBezTo>
                    <a:cubicBezTo>
                      <a:pt x="367" y="593"/>
                      <a:pt x="369" y="596"/>
                      <a:pt x="371" y="599"/>
                    </a:cubicBezTo>
                    <a:cubicBezTo>
                      <a:pt x="369" y="600"/>
                      <a:pt x="370" y="607"/>
                      <a:pt x="368" y="604"/>
                    </a:cubicBezTo>
                    <a:cubicBezTo>
                      <a:pt x="371" y="609"/>
                      <a:pt x="371" y="609"/>
                      <a:pt x="371" y="609"/>
                    </a:cubicBezTo>
                    <a:cubicBezTo>
                      <a:pt x="371" y="610"/>
                      <a:pt x="371" y="611"/>
                      <a:pt x="371" y="612"/>
                    </a:cubicBezTo>
                    <a:cubicBezTo>
                      <a:pt x="371" y="613"/>
                      <a:pt x="371" y="614"/>
                      <a:pt x="371" y="615"/>
                    </a:cubicBezTo>
                    <a:cubicBezTo>
                      <a:pt x="371" y="616"/>
                      <a:pt x="370" y="617"/>
                      <a:pt x="370" y="617"/>
                    </a:cubicBezTo>
                    <a:cubicBezTo>
                      <a:pt x="370" y="619"/>
                      <a:pt x="372" y="618"/>
                      <a:pt x="371" y="620"/>
                    </a:cubicBezTo>
                    <a:cubicBezTo>
                      <a:pt x="371" y="620"/>
                      <a:pt x="371" y="620"/>
                      <a:pt x="371" y="619"/>
                    </a:cubicBezTo>
                    <a:cubicBezTo>
                      <a:pt x="370" y="620"/>
                      <a:pt x="370" y="623"/>
                      <a:pt x="371" y="625"/>
                    </a:cubicBezTo>
                    <a:cubicBezTo>
                      <a:pt x="372" y="623"/>
                      <a:pt x="372" y="624"/>
                      <a:pt x="372" y="623"/>
                    </a:cubicBezTo>
                    <a:cubicBezTo>
                      <a:pt x="373" y="623"/>
                      <a:pt x="375" y="627"/>
                      <a:pt x="373" y="628"/>
                    </a:cubicBezTo>
                    <a:cubicBezTo>
                      <a:pt x="372" y="626"/>
                      <a:pt x="371" y="626"/>
                      <a:pt x="371" y="626"/>
                    </a:cubicBezTo>
                    <a:cubicBezTo>
                      <a:pt x="370" y="627"/>
                      <a:pt x="370" y="627"/>
                      <a:pt x="369" y="626"/>
                    </a:cubicBezTo>
                    <a:cubicBezTo>
                      <a:pt x="369" y="630"/>
                      <a:pt x="373" y="637"/>
                      <a:pt x="375" y="646"/>
                    </a:cubicBezTo>
                    <a:cubicBezTo>
                      <a:pt x="375" y="647"/>
                      <a:pt x="375" y="647"/>
                      <a:pt x="375" y="647"/>
                    </a:cubicBezTo>
                    <a:cubicBezTo>
                      <a:pt x="375" y="647"/>
                      <a:pt x="375" y="648"/>
                      <a:pt x="375" y="648"/>
                    </a:cubicBezTo>
                    <a:cubicBezTo>
                      <a:pt x="375" y="647"/>
                      <a:pt x="375" y="647"/>
                      <a:pt x="375" y="647"/>
                    </a:cubicBezTo>
                    <a:cubicBezTo>
                      <a:pt x="374" y="647"/>
                      <a:pt x="373" y="647"/>
                      <a:pt x="372" y="646"/>
                    </a:cubicBezTo>
                    <a:cubicBezTo>
                      <a:pt x="371" y="646"/>
                      <a:pt x="369" y="645"/>
                      <a:pt x="368" y="644"/>
                    </a:cubicBezTo>
                    <a:cubicBezTo>
                      <a:pt x="365" y="643"/>
                      <a:pt x="363" y="642"/>
                      <a:pt x="361" y="642"/>
                    </a:cubicBezTo>
                    <a:cubicBezTo>
                      <a:pt x="361" y="642"/>
                      <a:pt x="361" y="642"/>
                      <a:pt x="361" y="642"/>
                    </a:cubicBezTo>
                    <a:cubicBezTo>
                      <a:pt x="361" y="642"/>
                      <a:pt x="359" y="643"/>
                      <a:pt x="359" y="643"/>
                    </a:cubicBezTo>
                    <a:cubicBezTo>
                      <a:pt x="357" y="642"/>
                      <a:pt x="358" y="639"/>
                      <a:pt x="356" y="639"/>
                    </a:cubicBezTo>
                    <a:cubicBezTo>
                      <a:pt x="356" y="638"/>
                      <a:pt x="357" y="638"/>
                      <a:pt x="358" y="639"/>
                    </a:cubicBezTo>
                    <a:cubicBezTo>
                      <a:pt x="360" y="639"/>
                      <a:pt x="361" y="640"/>
                      <a:pt x="362" y="640"/>
                    </a:cubicBezTo>
                    <a:cubicBezTo>
                      <a:pt x="359" y="637"/>
                      <a:pt x="360" y="637"/>
                      <a:pt x="361" y="636"/>
                    </a:cubicBezTo>
                    <a:cubicBezTo>
                      <a:pt x="362" y="636"/>
                      <a:pt x="362" y="636"/>
                      <a:pt x="361" y="634"/>
                    </a:cubicBezTo>
                    <a:cubicBezTo>
                      <a:pt x="361" y="637"/>
                      <a:pt x="360" y="636"/>
                      <a:pt x="357" y="635"/>
                    </a:cubicBezTo>
                    <a:cubicBezTo>
                      <a:pt x="355" y="634"/>
                      <a:pt x="353" y="633"/>
                      <a:pt x="352" y="633"/>
                    </a:cubicBezTo>
                    <a:cubicBezTo>
                      <a:pt x="349" y="631"/>
                      <a:pt x="353" y="632"/>
                      <a:pt x="352" y="631"/>
                    </a:cubicBezTo>
                    <a:cubicBezTo>
                      <a:pt x="352" y="631"/>
                      <a:pt x="352" y="631"/>
                      <a:pt x="351" y="631"/>
                    </a:cubicBezTo>
                    <a:cubicBezTo>
                      <a:pt x="351" y="632"/>
                      <a:pt x="351" y="632"/>
                      <a:pt x="351" y="632"/>
                    </a:cubicBezTo>
                    <a:cubicBezTo>
                      <a:pt x="350" y="631"/>
                      <a:pt x="349" y="630"/>
                      <a:pt x="350" y="629"/>
                    </a:cubicBezTo>
                    <a:cubicBezTo>
                      <a:pt x="349" y="628"/>
                      <a:pt x="349" y="628"/>
                      <a:pt x="348" y="628"/>
                    </a:cubicBezTo>
                    <a:cubicBezTo>
                      <a:pt x="346" y="627"/>
                      <a:pt x="346" y="627"/>
                      <a:pt x="346" y="627"/>
                    </a:cubicBezTo>
                    <a:cubicBezTo>
                      <a:pt x="346" y="626"/>
                      <a:pt x="345" y="626"/>
                      <a:pt x="344" y="626"/>
                    </a:cubicBezTo>
                    <a:cubicBezTo>
                      <a:pt x="341" y="624"/>
                      <a:pt x="338" y="623"/>
                      <a:pt x="335" y="623"/>
                    </a:cubicBezTo>
                    <a:cubicBezTo>
                      <a:pt x="342" y="625"/>
                      <a:pt x="332" y="624"/>
                      <a:pt x="338" y="627"/>
                    </a:cubicBezTo>
                    <a:cubicBezTo>
                      <a:pt x="336" y="627"/>
                      <a:pt x="331" y="625"/>
                      <a:pt x="328" y="623"/>
                    </a:cubicBezTo>
                    <a:cubicBezTo>
                      <a:pt x="332" y="624"/>
                      <a:pt x="325" y="617"/>
                      <a:pt x="332" y="623"/>
                    </a:cubicBezTo>
                    <a:cubicBezTo>
                      <a:pt x="332" y="620"/>
                      <a:pt x="328" y="621"/>
                      <a:pt x="325" y="618"/>
                    </a:cubicBezTo>
                    <a:cubicBezTo>
                      <a:pt x="327" y="619"/>
                      <a:pt x="332" y="620"/>
                      <a:pt x="331" y="619"/>
                    </a:cubicBezTo>
                    <a:cubicBezTo>
                      <a:pt x="328" y="619"/>
                      <a:pt x="324" y="616"/>
                      <a:pt x="321" y="613"/>
                    </a:cubicBezTo>
                    <a:cubicBezTo>
                      <a:pt x="317" y="611"/>
                      <a:pt x="315" y="608"/>
                      <a:pt x="313" y="608"/>
                    </a:cubicBezTo>
                    <a:cubicBezTo>
                      <a:pt x="308" y="608"/>
                      <a:pt x="302" y="605"/>
                      <a:pt x="296" y="604"/>
                    </a:cubicBezTo>
                    <a:cubicBezTo>
                      <a:pt x="295" y="602"/>
                      <a:pt x="293" y="600"/>
                      <a:pt x="290" y="598"/>
                    </a:cubicBezTo>
                    <a:close/>
                    <a:moveTo>
                      <a:pt x="316" y="629"/>
                    </a:moveTo>
                    <a:cubicBezTo>
                      <a:pt x="316" y="629"/>
                      <a:pt x="315" y="629"/>
                      <a:pt x="315" y="629"/>
                    </a:cubicBezTo>
                    <a:cubicBezTo>
                      <a:pt x="314" y="629"/>
                      <a:pt x="313" y="628"/>
                      <a:pt x="312" y="627"/>
                    </a:cubicBezTo>
                    <a:cubicBezTo>
                      <a:pt x="312" y="627"/>
                      <a:pt x="313" y="626"/>
                      <a:pt x="316" y="629"/>
                    </a:cubicBezTo>
                    <a:close/>
                    <a:moveTo>
                      <a:pt x="381" y="309"/>
                    </a:moveTo>
                    <a:cubicBezTo>
                      <a:pt x="381" y="307"/>
                      <a:pt x="381" y="307"/>
                      <a:pt x="381" y="307"/>
                    </a:cubicBezTo>
                    <a:cubicBezTo>
                      <a:pt x="381" y="305"/>
                      <a:pt x="381" y="305"/>
                      <a:pt x="381" y="305"/>
                    </a:cubicBezTo>
                    <a:cubicBezTo>
                      <a:pt x="381" y="304"/>
                      <a:pt x="381" y="303"/>
                      <a:pt x="381" y="302"/>
                    </a:cubicBezTo>
                    <a:cubicBezTo>
                      <a:pt x="382" y="297"/>
                      <a:pt x="383" y="292"/>
                      <a:pt x="383" y="289"/>
                    </a:cubicBezTo>
                    <a:cubicBezTo>
                      <a:pt x="381" y="292"/>
                      <a:pt x="381" y="288"/>
                      <a:pt x="380" y="288"/>
                    </a:cubicBezTo>
                    <a:cubicBezTo>
                      <a:pt x="381" y="286"/>
                      <a:pt x="382" y="286"/>
                      <a:pt x="382" y="287"/>
                    </a:cubicBezTo>
                    <a:cubicBezTo>
                      <a:pt x="383" y="283"/>
                      <a:pt x="385" y="281"/>
                      <a:pt x="386" y="280"/>
                    </a:cubicBezTo>
                    <a:cubicBezTo>
                      <a:pt x="386" y="288"/>
                      <a:pt x="386" y="288"/>
                      <a:pt x="386" y="288"/>
                    </a:cubicBezTo>
                    <a:cubicBezTo>
                      <a:pt x="387" y="286"/>
                      <a:pt x="387" y="285"/>
                      <a:pt x="388" y="283"/>
                    </a:cubicBezTo>
                    <a:cubicBezTo>
                      <a:pt x="388" y="296"/>
                      <a:pt x="388" y="296"/>
                      <a:pt x="388" y="296"/>
                    </a:cubicBezTo>
                    <a:cubicBezTo>
                      <a:pt x="387" y="297"/>
                      <a:pt x="387" y="298"/>
                      <a:pt x="386" y="297"/>
                    </a:cubicBezTo>
                    <a:cubicBezTo>
                      <a:pt x="387" y="300"/>
                      <a:pt x="385" y="304"/>
                      <a:pt x="386" y="306"/>
                    </a:cubicBezTo>
                    <a:cubicBezTo>
                      <a:pt x="387" y="303"/>
                      <a:pt x="387" y="303"/>
                      <a:pt x="388" y="305"/>
                    </a:cubicBezTo>
                    <a:cubicBezTo>
                      <a:pt x="388" y="309"/>
                      <a:pt x="388" y="309"/>
                      <a:pt x="388" y="309"/>
                    </a:cubicBezTo>
                    <a:cubicBezTo>
                      <a:pt x="387" y="309"/>
                      <a:pt x="387" y="308"/>
                      <a:pt x="386" y="310"/>
                    </a:cubicBezTo>
                    <a:cubicBezTo>
                      <a:pt x="387" y="317"/>
                      <a:pt x="387" y="317"/>
                      <a:pt x="387" y="317"/>
                    </a:cubicBezTo>
                    <a:cubicBezTo>
                      <a:pt x="387" y="311"/>
                      <a:pt x="387" y="311"/>
                      <a:pt x="387" y="311"/>
                    </a:cubicBezTo>
                    <a:cubicBezTo>
                      <a:pt x="388" y="312"/>
                      <a:pt x="388" y="312"/>
                      <a:pt x="388" y="312"/>
                    </a:cubicBezTo>
                    <a:cubicBezTo>
                      <a:pt x="388" y="353"/>
                      <a:pt x="388" y="353"/>
                      <a:pt x="388" y="353"/>
                    </a:cubicBezTo>
                    <a:cubicBezTo>
                      <a:pt x="386" y="357"/>
                      <a:pt x="384" y="358"/>
                      <a:pt x="382" y="360"/>
                    </a:cubicBezTo>
                    <a:cubicBezTo>
                      <a:pt x="382" y="358"/>
                      <a:pt x="381" y="355"/>
                      <a:pt x="381" y="353"/>
                    </a:cubicBezTo>
                    <a:cubicBezTo>
                      <a:pt x="383" y="353"/>
                      <a:pt x="383" y="353"/>
                      <a:pt x="383" y="353"/>
                    </a:cubicBezTo>
                    <a:cubicBezTo>
                      <a:pt x="384" y="342"/>
                      <a:pt x="379" y="334"/>
                      <a:pt x="380" y="323"/>
                    </a:cubicBezTo>
                    <a:cubicBezTo>
                      <a:pt x="382" y="325"/>
                      <a:pt x="381" y="329"/>
                      <a:pt x="381" y="328"/>
                    </a:cubicBezTo>
                    <a:cubicBezTo>
                      <a:pt x="382" y="322"/>
                      <a:pt x="377" y="322"/>
                      <a:pt x="379" y="316"/>
                    </a:cubicBezTo>
                    <a:cubicBezTo>
                      <a:pt x="380" y="325"/>
                      <a:pt x="380" y="310"/>
                      <a:pt x="382" y="318"/>
                    </a:cubicBezTo>
                    <a:cubicBezTo>
                      <a:pt x="381" y="315"/>
                      <a:pt x="381" y="312"/>
                      <a:pt x="381" y="309"/>
                    </a:cubicBezTo>
                    <a:close/>
                    <a:moveTo>
                      <a:pt x="386" y="549"/>
                    </a:moveTo>
                    <a:cubicBezTo>
                      <a:pt x="385" y="548"/>
                      <a:pt x="385" y="548"/>
                      <a:pt x="385" y="548"/>
                    </a:cubicBezTo>
                    <a:cubicBezTo>
                      <a:pt x="386" y="541"/>
                      <a:pt x="386" y="535"/>
                      <a:pt x="386" y="530"/>
                    </a:cubicBezTo>
                    <a:cubicBezTo>
                      <a:pt x="387" y="532"/>
                      <a:pt x="387" y="534"/>
                      <a:pt x="387" y="536"/>
                    </a:cubicBezTo>
                    <a:cubicBezTo>
                      <a:pt x="387" y="536"/>
                      <a:pt x="388" y="535"/>
                      <a:pt x="388" y="534"/>
                    </a:cubicBezTo>
                    <a:cubicBezTo>
                      <a:pt x="388" y="549"/>
                      <a:pt x="388" y="549"/>
                      <a:pt x="388" y="549"/>
                    </a:cubicBezTo>
                    <a:cubicBezTo>
                      <a:pt x="387" y="547"/>
                      <a:pt x="387" y="544"/>
                      <a:pt x="387" y="541"/>
                    </a:cubicBezTo>
                    <a:cubicBezTo>
                      <a:pt x="387" y="542"/>
                      <a:pt x="386" y="545"/>
                      <a:pt x="386" y="549"/>
                    </a:cubicBezTo>
                    <a:close/>
                    <a:moveTo>
                      <a:pt x="382" y="446"/>
                    </a:moveTo>
                    <a:cubicBezTo>
                      <a:pt x="382" y="443"/>
                      <a:pt x="381" y="441"/>
                      <a:pt x="382" y="440"/>
                    </a:cubicBezTo>
                    <a:cubicBezTo>
                      <a:pt x="382" y="440"/>
                      <a:pt x="385" y="445"/>
                      <a:pt x="388" y="450"/>
                    </a:cubicBezTo>
                    <a:cubicBezTo>
                      <a:pt x="388" y="454"/>
                      <a:pt x="388" y="454"/>
                      <a:pt x="388" y="454"/>
                    </a:cubicBezTo>
                    <a:cubicBezTo>
                      <a:pt x="386" y="455"/>
                      <a:pt x="384" y="461"/>
                      <a:pt x="381" y="468"/>
                    </a:cubicBezTo>
                    <a:cubicBezTo>
                      <a:pt x="382" y="460"/>
                      <a:pt x="382" y="453"/>
                      <a:pt x="383" y="445"/>
                    </a:cubicBezTo>
                    <a:lnTo>
                      <a:pt x="382" y="446"/>
                    </a:lnTo>
                    <a:close/>
                    <a:moveTo>
                      <a:pt x="388" y="402"/>
                    </a:moveTo>
                    <a:cubicBezTo>
                      <a:pt x="387" y="401"/>
                      <a:pt x="387" y="397"/>
                      <a:pt x="388" y="394"/>
                    </a:cubicBezTo>
                    <a:lnTo>
                      <a:pt x="388" y="402"/>
                    </a:lnTo>
                    <a:close/>
                    <a:moveTo>
                      <a:pt x="388" y="382"/>
                    </a:moveTo>
                    <a:cubicBezTo>
                      <a:pt x="388" y="382"/>
                      <a:pt x="388" y="382"/>
                      <a:pt x="388" y="383"/>
                    </a:cubicBezTo>
                    <a:cubicBezTo>
                      <a:pt x="388" y="382"/>
                      <a:pt x="388" y="382"/>
                      <a:pt x="388" y="382"/>
                    </a:cubicBezTo>
                    <a:cubicBezTo>
                      <a:pt x="388" y="391"/>
                      <a:pt x="388" y="391"/>
                      <a:pt x="388" y="391"/>
                    </a:cubicBezTo>
                    <a:cubicBezTo>
                      <a:pt x="387" y="392"/>
                      <a:pt x="387" y="393"/>
                      <a:pt x="387" y="394"/>
                    </a:cubicBezTo>
                    <a:cubicBezTo>
                      <a:pt x="385" y="387"/>
                      <a:pt x="385" y="387"/>
                      <a:pt x="385" y="387"/>
                    </a:cubicBezTo>
                    <a:cubicBezTo>
                      <a:pt x="385" y="388"/>
                      <a:pt x="385" y="388"/>
                      <a:pt x="385" y="388"/>
                    </a:cubicBezTo>
                    <a:cubicBezTo>
                      <a:pt x="385" y="386"/>
                      <a:pt x="385" y="384"/>
                      <a:pt x="384" y="382"/>
                    </a:cubicBezTo>
                    <a:cubicBezTo>
                      <a:pt x="386" y="381"/>
                      <a:pt x="387" y="381"/>
                      <a:pt x="388" y="382"/>
                    </a:cubicBezTo>
                    <a:close/>
                    <a:moveTo>
                      <a:pt x="387" y="520"/>
                    </a:moveTo>
                    <a:cubicBezTo>
                      <a:pt x="387" y="522"/>
                      <a:pt x="387" y="523"/>
                      <a:pt x="387" y="523"/>
                    </a:cubicBezTo>
                    <a:cubicBezTo>
                      <a:pt x="387" y="522"/>
                      <a:pt x="387" y="521"/>
                      <a:pt x="387" y="520"/>
                    </a:cubicBezTo>
                    <a:cubicBezTo>
                      <a:pt x="387" y="520"/>
                      <a:pt x="387" y="520"/>
                      <a:pt x="387" y="520"/>
                    </a:cubicBezTo>
                    <a:close/>
                    <a:moveTo>
                      <a:pt x="368" y="274"/>
                    </a:moveTo>
                    <a:cubicBezTo>
                      <a:pt x="373" y="273"/>
                      <a:pt x="377" y="273"/>
                      <a:pt x="377" y="273"/>
                    </a:cubicBezTo>
                    <a:cubicBezTo>
                      <a:pt x="377" y="272"/>
                      <a:pt x="377" y="272"/>
                      <a:pt x="377" y="272"/>
                    </a:cubicBezTo>
                    <a:cubicBezTo>
                      <a:pt x="381" y="272"/>
                      <a:pt x="384" y="272"/>
                      <a:pt x="388" y="272"/>
                    </a:cubicBezTo>
                    <a:cubicBezTo>
                      <a:pt x="388" y="276"/>
                      <a:pt x="388" y="276"/>
                      <a:pt x="388" y="276"/>
                    </a:cubicBezTo>
                    <a:cubicBezTo>
                      <a:pt x="387" y="276"/>
                      <a:pt x="387" y="277"/>
                      <a:pt x="386" y="277"/>
                    </a:cubicBezTo>
                    <a:cubicBezTo>
                      <a:pt x="386" y="277"/>
                      <a:pt x="386" y="277"/>
                      <a:pt x="385" y="276"/>
                    </a:cubicBezTo>
                    <a:cubicBezTo>
                      <a:pt x="385" y="276"/>
                      <a:pt x="385" y="276"/>
                      <a:pt x="385" y="276"/>
                    </a:cubicBezTo>
                    <a:cubicBezTo>
                      <a:pt x="384" y="276"/>
                      <a:pt x="384" y="276"/>
                      <a:pt x="384" y="276"/>
                    </a:cubicBezTo>
                    <a:cubicBezTo>
                      <a:pt x="384" y="276"/>
                      <a:pt x="384" y="275"/>
                      <a:pt x="384" y="276"/>
                    </a:cubicBezTo>
                    <a:cubicBezTo>
                      <a:pt x="382" y="277"/>
                      <a:pt x="379" y="278"/>
                      <a:pt x="377" y="279"/>
                    </a:cubicBezTo>
                    <a:cubicBezTo>
                      <a:pt x="377" y="278"/>
                      <a:pt x="377" y="278"/>
                      <a:pt x="377" y="278"/>
                    </a:cubicBezTo>
                    <a:cubicBezTo>
                      <a:pt x="370" y="279"/>
                      <a:pt x="370" y="279"/>
                      <a:pt x="370" y="279"/>
                    </a:cubicBezTo>
                    <a:cubicBezTo>
                      <a:pt x="371" y="278"/>
                      <a:pt x="371" y="278"/>
                      <a:pt x="371" y="278"/>
                    </a:cubicBezTo>
                    <a:cubicBezTo>
                      <a:pt x="366" y="280"/>
                      <a:pt x="366" y="280"/>
                      <a:pt x="366" y="280"/>
                    </a:cubicBezTo>
                    <a:cubicBezTo>
                      <a:pt x="367" y="278"/>
                      <a:pt x="365" y="279"/>
                      <a:pt x="366" y="278"/>
                    </a:cubicBezTo>
                    <a:cubicBezTo>
                      <a:pt x="365" y="276"/>
                      <a:pt x="362" y="277"/>
                      <a:pt x="359" y="278"/>
                    </a:cubicBezTo>
                    <a:cubicBezTo>
                      <a:pt x="358" y="278"/>
                      <a:pt x="356" y="279"/>
                      <a:pt x="355" y="279"/>
                    </a:cubicBezTo>
                    <a:cubicBezTo>
                      <a:pt x="354" y="279"/>
                      <a:pt x="353" y="279"/>
                      <a:pt x="352" y="279"/>
                    </a:cubicBezTo>
                    <a:cubicBezTo>
                      <a:pt x="351" y="279"/>
                      <a:pt x="350" y="279"/>
                      <a:pt x="349" y="279"/>
                    </a:cubicBezTo>
                    <a:cubicBezTo>
                      <a:pt x="350" y="278"/>
                      <a:pt x="350" y="278"/>
                      <a:pt x="350" y="278"/>
                    </a:cubicBezTo>
                    <a:cubicBezTo>
                      <a:pt x="347" y="280"/>
                      <a:pt x="337" y="280"/>
                      <a:pt x="331" y="280"/>
                    </a:cubicBezTo>
                    <a:cubicBezTo>
                      <a:pt x="331" y="279"/>
                      <a:pt x="331" y="279"/>
                      <a:pt x="331" y="279"/>
                    </a:cubicBezTo>
                    <a:cubicBezTo>
                      <a:pt x="334" y="278"/>
                      <a:pt x="335" y="277"/>
                      <a:pt x="334" y="277"/>
                    </a:cubicBezTo>
                    <a:cubicBezTo>
                      <a:pt x="337" y="276"/>
                      <a:pt x="340" y="276"/>
                      <a:pt x="343" y="275"/>
                    </a:cubicBezTo>
                    <a:cubicBezTo>
                      <a:pt x="343" y="276"/>
                      <a:pt x="344" y="276"/>
                      <a:pt x="345" y="276"/>
                    </a:cubicBezTo>
                    <a:cubicBezTo>
                      <a:pt x="346" y="276"/>
                      <a:pt x="348" y="275"/>
                      <a:pt x="349" y="275"/>
                    </a:cubicBezTo>
                    <a:cubicBezTo>
                      <a:pt x="353" y="274"/>
                      <a:pt x="358" y="274"/>
                      <a:pt x="362" y="274"/>
                    </a:cubicBezTo>
                    <a:cubicBezTo>
                      <a:pt x="361" y="274"/>
                      <a:pt x="361" y="275"/>
                      <a:pt x="360" y="275"/>
                    </a:cubicBezTo>
                    <a:cubicBezTo>
                      <a:pt x="360" y="275"/>
                      <a:pt x="364" y="274"/>
                      <a:pt x="368" y="274"/>
                    </a:cubicBezTo>
                    <a:close/>
                    <a:moveTo>
                      <a:pt x="310" y="625"/>
                    </a:moveTo>
                    <a:cubicBezTo>
                      <a:pt x="310" y="626"/>
                      <a:pt x="310" y="626"/>
                      <a:pt x="310" y="626"/>
                    </a:cubicBezTo>
                    <a:cubicBezTo>
                      <a:pt x="309" y="626"/>
                      <a:pt x="308" y="625"/>
                      <a:pt x="307" y="624"/>
                    </a:cubicBezTo>
                    <a:cubicBezTo>
                      <a:pt x="308" y="624"/>
                      <a:pt x="309" y="625"/>
                      <a:pt x="310" y="625"/>
                    </a:cubicBezTo>
                    <a:close/>
                    <a:moveTo>
                      <a:pt x="522" y="1351"/>
                    </a:moveTo>
                    <a:cubicBezTo>
                      <a:pt x="517" y="1352"/>
                      <a:pt x="520" y="1350"/>
                      <a:pt x="519" y="1349"/>
                    </a:cubicBezTo>
                    <a:cubicBezTo>
                      <a:pt x="522" y="1347"/>
                      <a:pt x="527" y="1343"/>
                      <a:pt x="529" y="1345"/>
                    </a:cubicBezTo>
                    <a:cubicBezTo>
                      <a:pt x="529" y="1345"/>
                      <a:pt x="528" y="1345"/>
                      <a:pt x="528" y="1346"/>
                    </a:cubicBezTo>
                    <a:cubicBezTo>
                      <a:pt x="541" y="1343"/>
                      <a:pt x="531" y="1340"/>
                      <a:pt x="537" y="1338"/>
                    </a:cubicBezTo>
                    <a:cubicBezTo>
                      <a:pt x="533" y="1338"/>
                      <a:pt x="530" y="1338"/>
                      <a:pt x="527" y="1340"/>
                    </a:cubicBezTo>
                    <a:cubicBezTo>
                      <a:pt x="526" y="1340"/>
                      <a:pt x="519" y="1343"/>
                      <a:pt x="516" y="1345"/>
                    </a:cubicBezTo>
                    <a:cubicBezTo>
                      <a:pt x="520" y="1343"/>
                      <a:pt x="523" y="1343"/>
                      <a:pt x="527" y="1344"/>
                    </a:cubicBezTo>
                    <a:cubicBezTo>
                      <a:pt x="524" y="1344"/>
                      <a:pt x="524" y="1346"/>
                      <a:pt x="521" y="1346"/>
                    </a:cubicBezTo>
                    <a:cubicBezTo>
                      <a:pt x="522" y="1345"/>
                      <a:pt x="522" y="1345"/>
                      <a:pt x="522" y="1345"/>
                    </a:cubicBezTo>
                    <a:cubicBezTo>
                      <a:pt x="519" y="1347"/>
                      <a:pt x="519" y="1347"/>
                      <a:pt x="519" y="1347"/>
                    </a:cubicBezTo>
                    <a:cubicBezTo>
                      <a:pt x="518" y="1346"/>
                      <a:pt x="516" y="1347"/>
                      <a:pt x="514" y="1347"/>
                    </a:cubicBezTo>
                    <a:cubicBezTo>
                      <a:pt x="512" y="1347"/>
                      <a:pt x="511" y="1347"/>
                      <a:pt x="514" y="1345"/>
                    </a:cubicBezTo>
                    <a:cubicBezTo>
                      <a:pt x="509" y="1347"/>
                      <a:pt x="512" y="1347"/>
                      <a:pt x="508" y="1349"/>
                    </a:cubicBezTo>
                    <a:cubicBezTo>
                      <a:pt x="508" y="1349"/>
                      <a:pt x="510" y="1349"/>
                      <a:pt x="513" y="1348"/>
                    </a:cubicBezTo>
                    <a:cubicBezTo>
                      <a:pt x="514" y="1348"/>
                      <a:pt x="515" y="1348"/>
                      <a:pt x="516" y="1348"/>
                    </a:cubicBezTo>
                    <a:cubicBezTo>
                      <a:pt x="516" y="1348"/>
                      <a:pt x="517" y="1348"/>
                      <a:pt x="517" y="1348"/>
                    </a:cubicBezTo>
                    <a:cubicBezTo>
                      <a:pt x="517" y="1350"/>
                      <a:pt x="517" y="1350"/>
                      <a:pt x="517" y="1350"/>
                    </a:cubicBezTo>
                    <a:cubicBezTo>
                      <a:pt x="515" y="1352"/>
                      <a:pt x="513" y="1351"/>
                      <a:pt x="510" y="1351"/>
                    </a:cubicBezTo>
                    <a:cubicBezTo>
                      <a:pt x="511" y="1354"/>
                      <a:pt x="511" y="1354"/>
                      <a:pt x="511" y="1354"/>
                    </a:cubicBezTo>
                    <a:cubicBezTo>
                      <a:pt x="504" y="1353"/>
                      <a:pt x="504" y="1353"/>
                      <a:pt x="504" y="1353"/>
                    </a:cubicBezTo>
                    <a:cubicBezTo>
                      <a:pt x="505" y="1354"/>
                      <a:pt x="500" y="1355"/>
                      <a:pt x="499" y="1355"/>
                    </a:cubicBezTo>
                    <a:cubicBezTo>
                      <a:pt x="497" y="1355"/>
                      <a:pt x="498" y="1351"/>
                      <a:pt x="495" y="1353"/>
                    </a:cubicBezTo>
                    <a:cubicBezTo>
                      <a:pt x="495" y="1354"/>
                      <a:pt x="495" y="1354"/>
                      <a:pt x="495" y="1354"/>
                    </a:cubicBezTo>
                    <a:cubicBezTo>
                      <a:pt x="494" y="1355"/>
                      <a:pt x="493" y="1355"/>
                      <a:pt x="490" y="1355"/>
                    </a:cubicBezTo>
                    <a:cubicBezTo>
                      <a:pt x="491" y="1355"/>
                      <a:pt x="491" y="1354"/>
                      <a:pt x="492" y="1354"/>
                    </a:cubicBezTo>
                    <a:cubicBezTo>
                      <a:pt x="490" y="1354"/>
                      <a:pt x="488" y="1354"/>
                      <a:pt x="486" y="1355"/>
                    </a:cubicBezTo>
                    <a:cubicBezTo>
                      <a:pt x="484" y="1356"/>
                      <a:pt x="483" y="1356"/>
                      <a:pt x="484" y="1354"/>
                    </a:cubicBezTo>
                    <a:cubicBezTo>
                      <a:pt x="485" y="1352"/>
                      <a:pt x="486" y="1353"/>
                      <a:pt x="487" y="1350"/>
                    </a:cubicBezTo>
                    <a:cubicBezTo>
                      <a:pt x="488" y="1352"/>
                      <a:pt x="489" y="1351"/>
                      <a:pt x="490" y="1350"/>
                    </a:cubicBezTo>
                    <a:cubicBezTo>
                      <a:pt x="492" y="1349"/>
                      <a:pt x="492" y="1347"/>
                      <a:pt x="494" y="1348"/>
                    </a:cubicBezTo>
                    <a:cubicBezTo>
                      <a:pt x="493" y="1350"/>
                      <a:pt x="495" y="1349"/>
                      <a:pt x="495" y="1349"/>
                    </a:cubicBezTo>
                    <a:cubicBezTo>
                      <a:pt x="496" y="1348"/>
                      <a:pt x="496" y="1348"/>
                      <a:pt x="497" y="1348"/>
                    </a:cubicBezTo>
                    <a:cubicBezTo>
                      <a:pt x="497" y="1348"/>
                      <a:pt x="497" y="1348"/>
                      <a:pt x="497" y="1348"/>
                    </a:cubicBezTo>
                    <a:cubicBezTo>
                      <a:pt x="497" y="1348"/>
                      <a:pt x="498" y="1349"/>
                      <a:pt x="498" y="1349"/>
                    </a:cubicBezTo>
                    <a:cubicBezTo>
                      <a:pt x="497" y="1349"/>
                      <a:pt x="497" y="1349"/>
                      <a:pt x="497" y="1349"/>
                    </a:cubicBezTo>
                    <a:cubicBezTo>
                      <a:pt x="497" y="1349"/>
                      <a:pt x="497" y="1349"/>
                      <a:pt x="497" y="1349"/>
                    </a:cubicBezTo>
                    <a:cubicBezTo>
                      <a:pt x="497" y="1349"/>
                      <a:pt x="497" y="1349"/>
                      <a:pt x="497" y="1349"/>
                    </a:cubicBezTo>
                    <a:cubicBezTo>
                      <a:pt x="496" y="1350"/>
                      <a:pt x="496" y="1350"/>
                      <a:pt x="495" y="1351"/>
                    </a:cubicBezTo>
                    <a:cubicBezTo>
                      <a:pt x="495" y="1351"/>
                      <a:pt x="494" y="1352"/>
                      <a:pt x="494" y="1353"/>
                    </a:cubicBezTo>
                    <a:cubicBezTo>
                      <a:pt x="495" y="1352"/>
                      <a:pt x="496" y="1352"/>
                      <a:pt x="497" y="1352"/>
                    </a:cubicBezTo>
                    <a:cubicBezTo>
                      <a:pt x="497" y="1352"/>
                      <a:pt x="498" y="1352"/>
                      <a:pt x="498" y="1352"/>
                    </a:cubicBezTo>
                    <a:cubicBezTo>
                      <a:pt x="498" y="1352"/>
                      <a:pt x="499" y="1352"/>
                      <a:pt x="499" y="1351"/>
                    </a:cubicBezTo>
                    <a:cubicBezTo>
                      <a:pt x="500" y="1351"/>
                      <a:pt x="501" y="1351"/>
                      <a:pt x="502" y="1351"/>
                    </a:cubicBezTo>
                    <a:cubicBezTo>
                      <a:pt x="499" y="1350"/>
                      <a:pt x="500" y="1347"/>
                      <a:pt x="501" y="1345"/>
                    </a:cubicBezTo>
                    <a:cubicBezTo>
                      <a:pt x="500" y="1346"/>
                      <a:pt x="499" y="1346"/>
                      <a:pt x="498" y="1346"/>
                    </a:cubicBezTo>
                    <a:cubicBezTo>
                      <a:pt x="498" y="1346"/>
                      <a:pt x="497" y="1347"/>
                      <a:pt x="497" y="1347"/>
                    </a:cubicBezTo>
                    <a:cubicBezTo>
                      <a:pt x="497" y="1347"/>
                      <a:pt x="497" y="1347"/>
                      <a:pt x="496" y="1347"/>
                    </a:cubicBezTo>
                    <a:cubicBezTo>
                      <a:pt x="496" y="1347"/>
                      <a:pt x="495" y="1346"/>
                      <a:pt x="495" y="1346"/>
                    </a:cubicBezTo>
                    <a:cubicBezTo>
                      <a:pt x="493" y="1346"/>
                      <a:pt x="493" y="1345"/>
                      <a:pt x="492" y="1345"/>
                    </a:cubicBezTo>
                    <a:cubicBezTo>
                      <a:pt x="492" y="1345"/>
                      <a:pt x="492" y="1345"/>
                      <a:pt x="491" y="1346"/>
                    </a:cubicBezTo>
                    <a:cubicBezTo>
                      <a:pt x="491" y="1347"/>
                      <a:pt x="491" y="1348"/>
                      <a:pt x="491" y="1348"/>
                    </a:cubicBezTo>
                    <a:cubicBezTo>
                      <a:pt x="489" y="1349"/>
                      <a:pt x="489" y="1348"/>
                      <a:pt x="490" y="1347"/>
                    </a:cubicBezTo>
                    <a:cubicBezTo>
                      <a:pt x="491" y="1346"/>
                      <a:pt x="492" y="1345"/>
                      <a:pt x="492" y="1345"/>
                    </a:cubicBezTo>
                    <a:cubicBezTo>
                      <a:pt x="492" y="1345"/>
                      <a:pt x="491" y="1345"/>
                      <a:pt x="490" y="1346"/>
                    </a:cubicBezTo>
                    <a:cubicBezTo>
                      <a:pt x="490" y="1347"/>
                      <a:pt x="489" y="1347"/>
                      <a:pt x="489" y="1347"/>
                    </a:cubicBezTo>
                    <a:cubicBezTo>
                      <a:pt x="489" y="1347"/>
                      <a:pt x="489" y="1347"/>
                      <a:pt x="489" y="1347"/>
                    </a:cubicBezTo>
                    <a:cubicBezTo>
                      <a:pt x="489" y="1347"/>
                      <a:pt x="488" y="1348"/>
                      <a:pt x="488" y="1348"/>
                    </a:cubicBezTo>
                    <a:cubicBezTo>
                      <a:pt x="487" y="1349"/>
                      <a:pt x="486" y="1349"/>
                      <a:pt x="486" y="1349"/>
                    </a:cubicBezTo>
                    <a:cubicBezTo>
                      <a:pt x="486" y="1350"/>
                      <a:pt x="487" y="1349"/>
                      <a:pt x="487" y="1349"/>
                    </a:cubicBezTo>
                    <a:cubicBezTo>
                      <a:pt x="488" y="1348"/>
                      <a:pt x="488" y="1348"/>
                      <a:pt x="488" y="1349"/>
                    </a:cubicBezTo>
                    <a:cubicBezTo>
                      <a:pt x="488" y="1350"/>
                      <a:pt x="486" y="1351"/>
                      <a:pt x="484" y="1353"/>
                    </a:cubicBezTo>
                    <a:cubicBezTo>
                      <a:pt x="484" y="1353"/>
                      <a:pt x="484" y="1353"/>
                      <a:pt x="484" y="1353"/>
                    </a:cubicBezTo>
                    <a:cubicBezTo>
                      <a:pt x="484" y="1352"/>
                      <a:pt x="484" y="1352"/>
                      <a:pt x="484" y="1351"/>
                    </a:cubicBezTo>
                    <a:cubicBezTo>
                      <a:pt x="484" y="1350"/>
                      <a:pt x="485" y="1350"/>
                      <a:pt x="486" y="1350"/>
                    </a:cubicBezTo>
                    <a:cubicBezTo>
                      <a:pt x="486" y="1350"/>
                      <a:pt x="485" y="1350"/>
                      <a:pt x="484" y="1349"/>
                    </a:cubicBezTo>
                    <a:cubicBezTo>
                      <a:pt x="483" y="1349"/>
                      <a:pt x="483" y="1349"/>
                      <a:pt x="483" y="1349"/>
                    </a:cubicBezTo>
                    <a:cubicBezTo>
                      <a:pt x="484" y="1348"/>
                      <a:pt x="484" y="1348"/>
                      <a:pt x="485" y="1348"/>
                    </a:cubicBezTo>
                    <a:cubicBezTo>
                      <a:pt x="484" y="1346"/>
                      <a:pt x="484" y="1346"/>
                      <a:pt x="484" y="1346"/>
                    </a:cubicBezTo>
                    <a:cubicBezTo>
                      <a:pt x="485" y="1346"/>
                      <a:pt x="485" y="1346"/>
                      <a:pt x="485" y="1346"/>
                    </a:cubicBezTo>
                    <a:cubicBezTo>
                      <a:pt x="484" y="1345"/>
                      <a:pt x="483" y="1342"/>
                      <a:pt x="481" y="1341"/>
                    </a:cubicBezTo>
                    <a:cubicBezTo>
                      <a:pt x="479" y="1345"/>
                      <a:pt x="479" y="1339"/>
                      <a:pt x="478" y="1338"/>
                    </a:cubicBezTo>
                    <a:cubicBezTo>
                      <a:pt x="478" y="1337"/>
                      <a:pt x="479" y="1335"/>
                      <a:pt x="481" y="1336"/>
                    </a:cubicBezTo>
                    <a:cubicBezTo>
                      <a:pt x="481" y="1336"/>
                      <a:pt x="482" y="1336"/>
                      <a:pt x="483" y="1337"/>
                    </a:cubicBezTo>
                    <a:cubicBezTo>
                      <a:pt x="484" y="1338"/>
                      <a:pt x="484" y="1340"/>
                      <a:pt x="485" y="1340"/>
                    </a:cubicBezTo>
                    <a:cubicBezTo>
                      <a:pt x="483" y="1341"/>
                      <a:pt x="485" y="1342"/>
                      <a:pt x="485" y="1343"/>
                    </a:cubicBezTo>
                    <a:cubicBezTo>
                      <a:pt x="486" y="1342"/>
                      <a:pt x="485" y="1342"/>
                      <a:pt x="485" y="1340"/>
                    </a:cubicBezTo>
                    <a:cubicBezTo>
                      <a:pt x="486" y="1341"/>
                      <a:pt x="486" y="1340"/>
                      <a:pt x="486" y="1340"/>
                    </a:cubicBezTo>
                    <a:cubicBezTo>
                      <a:pt x="487" y="1340"/>
                      <a:pt x="487" y="1339"/>
                      <a:pt x="487" y="1338"/>
                    </a:cubicBezTo>
                    <a:cubicBezTo>
                      <a:pt x="487" y="1337"/>
                      <a:pt x="487" y="1337"/>
                      <a:pt x="488" y="1337"/>
                    </a:cubicBezTo>
                    <a:cubicBezTo>
                      <a:pt x="488" y="1337"/>
                      <a:pt x="489" y="1338"/>
                      <a:pt x="489" y="1339"/>
                    </a:cubicBezTo>
                    <a:cubicBezTo>
                      <a:pt x="490" y="1339"/>
                      <a:pt x="490" y="1340"/>
                      <a:pt x="490" y="1340"/>
                    </a:cubicBezTo>
                    <a:cubicBezTo>
                      <a:pt x="490" y="1340"/>
                      <a:pt x="490" y="1340"/>
                      <a:pt x="490" y="1340"/>
                    </a:cubicBezTo>
                    <a:cubicBezTo>
                      <a:pt x="490" y="1340"/>
                      <a:pt x="490" y="1340"/>
                      <a:pt x="490" y="1340"/>
                    </a:cubicBezTo>
                    <a:cubicBezTo>
                      <a:pt x="490" y="1342"/>
                      <a:pt x="487" y="1341"/>
                      <a:pt x="488" y="1341"/>
                    </a:cubicBezTo>
                    <a:cubicBezTo>
                      <a:pt x="486" y="1342"/>
                      <a:pt x="486" y="1343"/>
                      <a:pt x="487" y="1343"/>
                    </a:cubicBezTo>
                    <a:cubicBezTo>
                      <a:pt x="487" y="1344"/>
                      <a:pt x="488" y="1344"/>
                      <a:pt x="487" y="1345"/>
                    </a:cubicBezTo>
                    <a:cubicBezTo>
                      <a:pt x="487" y="1345"/>
                      <a:pt x="487" y="1345"/>
                      <a:pt x="487" y="1345"/>
                    </a:cubicBezTo>
                    <a:cubicBezTo>
                      <a:pt x="487" y="1346"/>
                      <a:pt x="487" y="1348"/>
                      <a:pt x="489" y="1346"/>
                    </a:cubicBezTo>
                    <a:cubicBezTo>
                      <a:pt x="489" y="1346"/>
                      <a:pt x="487" y="1345"/>
                      <a:pt x="487" y="1345"/>
                    </a:cubicBezTo>
                    <a:cubicBezTo>
                      <a:pt x="488" y="1344"/>
                      <a:pt x="489" y="1345"/>
                      <a:pt x="490" y="1343"/>
                    </a:cubicBezTo>
                    <a:cubicBezTo>
                      <a:pt x="490" y="1343"/>
                      <a:pt x="489" y="1343"/>
                      <a:pt x="490" y="1342"/>
                    </a:cubicBezTo>
                    <a:cubicBezTo>
                      <a:pt x="491" y="1342"/>
                      <a:pt x="491" y="1342"/>
                      <a:pt x="491" y="1342"/>
                    </a:cubicBezTo>
                    <a:cubicBezTo>
                      <a:pt x="491" y="1341"/>
                      <a:pt x="492" y="1341"/>
                      <a:pt x="492" y="1340"/>
                    </a:cubicBezTo>
                    <a:cubicBezTo>
                      <a:pt x="492" y="1340"/>
                      <a:pt x="491" y="1340"/>
                      <a:pt x="491" y="1339"/>
                    </a:cubicBezTo>
                    <a:cubicBezTo>
                      <a:pt x="491" y="1338"/>
                      <a:pt x="491" y="1336"/>
                      <a:pt x="491" y="1334"/>
                    </a:cubicBezTo>
                    <a:cubicBezTo>
                      <a:pt x="487" y="1333"/>
                      <a:pt x="484" y="1329"/>
                      <a:pt x="480" y="1326"/>
                    </a:cubicBezTo>
                    <a:cubicBezTo>
                      <a:pt x="480" y="1316"/>
                      <a:pt x="480" y="1306"/>
                      <a:pt x="481" y="1295"/>
                    </a:cubicBezTo>
                    <a:cubicBezTo>
                      <a:pt x="480" y="1296"/>
                      <a:pt x="479" y="1296"/>
                      <a:pt x="478" y="1295"/>
                    </a:cubicBezTo>
                    <a:cubicBezTo>
                      <a:pt x="479" y="1292"/>
                      <a:pt x="478" y="1287"/>
                      <a:pt x="481" y="1287"/>
                    </a:cubicBezTo>
                    <a:cubicBezTo>
                      <a:pt x="478" y="1284"/>
                      <a:pt x="477" y="1274"/>
                      <a:pt x="475" y="1276"/>
                    </a:cubicBezTo>
                    <a:cubicBezTo>
                      <a:pt x="475" y="1276"/>
                      <a:pt x="475" y="1275"/>
                      <a:pt x="475" y="1275"/>
                    </a:cubicBezTo>
                    <a:cubicBezTo>
                      <a:pt x="477" y="1271"/>
                      <a:pt x="479" y="1265"/>
                      <a:pt x="479" y="1255"/>
                    </a:cubicBezTo>
                    <a:cubicBezTo>
                      <a:pt x="479" y="1253"/>
                      <a:pt x="478" y="1253"/>
                      <a:pt x="476" y="1253"/>
                    </a:cubicBezTo>
                    <a:cubicBezTo>
                      <a:pt x="476" y="1251"/>
                      <a:pt x="477" y="1249"/>
                      <a:pt x="477" y="1247"/>
                    </a:cubicBezTo>
                    <a:cubicBezTo>
                      <a:pt x="478" y="1249"/>
                      <a:pt x="479" y="1250"/>
                      <a:pt x="479" y="1253"/>
                    </a:cubicBezTo>
                    <a:cubicBezTo>
                      <a:pt x="480" y="1237"/>
                      <a:pt x="480" y="1237"/>
                      <a:pt x="480" y="1237"/>
                    </a:cubicBezTo>
                    <a:cubicBezTo>
                      <a:pt x="481" y="1238"/>
                      <a:pt x="481" y="1238"/>
                      <a:pt x="481" y="1238"/>
                    </a:cubicBezTo>
                    <a:cubicBezTo>
                      <a:pt x="480" y="1231"/>
                      <a:pt x="480" y="1231"/>
                      <a:pt x="480" y="1231"/>
                    </a:cubicBezTo>
                    <a:cubicBezTo>
                      <a:pt x="480" y="1235"/>
                      <a:pt x="480" y="1241"/>
                      <a:pt x="477" y="1239"/>
                    </a:cubicBezTo>
                    <a:cubicBezTo>
                      <a:pt x="476" y="1232"/>
                      <a:pt x="478" y="1228"/>
                      <a:pt x="475" y="1222"/>
                    </a:cubicBezTo>
                    <a:cubicBezTo>
                      <a:pt x="479" y="1222"/>
                      <a:pt x="480" y="1220"/>
                      <a:pt x="482" y="1222"/>
                    </a:cubicBezTo>
                    <a:cubicBezTo>
                      <a:pt x="482" y="1222"/>
                      <a:pt x="482" y="1222"/>
                      <a:pt x="482" y="1223"/>
                    </a:cubicBezTo>
                    <a:cubicBezTo>
                      <a:pt x="484" y="1225"/>
                      <a:pt x="486" y="1230"/>
                      <a:pt x="487" y="1234"/>
                    </a:cubicBezTo>
                    <a:cubicBezTo>
                      <a:pt x="488" y="1220"/>
                      <a:pt x="486" y="1224"/>
                      <a:pt x="487" y="1212"/>
                    </a:cubicBezTo>
                    <a:cubicBezTo>
                      <a:pt x="490" y="1211"/>
                      <a:pt x="490" y="1223"/>
                      <a:pt x="491" y="1220"/>
                    </a:cubicBezTo>
                    <a:cubicBezTo>
                      <a:pt x="490" y="1231"/>
                      <a:pt x="490" y="1231"/>
                      <a:pt x="490" y="1231"/>
                    </a:cubicBezTo>
                    <a:cubicBezTo>
                      <a:pt x="490" y="1229"/>
                      <a:pt x="490" y="1229"/>
                      <a:pt x="489" y="1228"/>
                    </a:cubicBezTo>
                    <a:cubicBezTo>
                      <a:pt x="491" y="1236"/>
                      <a:pt x="489" y="1238"/>
                      <a:pt x="491" y="1244"/>
                    </a:cubicBezTo>
                    <a:cubicBezTo>
                      <a:pt x="490" y="1248"/>
                      <a:pt x="490" y="1238"/>
                      <a:pt x="489" y="1242"/>
                    </a:cubicBezTo>
                    <a:cubicBezTo>
                      <a:pt x="489" y="1239"/>
                      <a:pt x="486" y="1236"/>
                      <a:pt x="485" y="1234"/>
                    </a:cubicBezTo>
                    <a:cubicBezTo>
                      <a:pt x="484" y="1243"/>
                      <a:pt x="487" y="1239"/>
                      <a:pt x="488" y="1246"/>
                    </a:cubicBezTo>
                    <a:cubicBezTo>
                      <a:pt x="486" y="1252"/>
                      <a:pt x="486" y="1252"/>
                      <a:pt x="486" y="1252"/>
                    </a:cubicBezTo>
                    <a:cubicBezTo>
                      <a:pt x="487" y="1255"/>
                      <a:pt x="488" y="1251"/>
                      <a:pt x="488" y="1251"/>
                    </a:cubicBezTo>
                    <a:cubicBezTo>
                      <a:pt x="489" y="1255"/>
                      <a:pt x="487" y="1256"/>
                      <a:pt x="487" y="1259"/>
                    </a:cubicBezTo>
                    <a:cubicBezTo>
                      <a:pt x="488" y="1258"/>
                      <a:pt x="488" y="1256"/>
                      <a:pt x="489" y="1257"/>
                    </a:cubicBezTo>
                    <a:cubicBezTo>
                      <a:pt x="488" y="1262"/>
                      <a:pt x="489" y="1267"/>
                      <a:pt x="486" y="1272"/>
                    </a:cubicBezTo>
                    <a:cubicBezTo>
                      <a:pt x="487" y="1269"/>
                      <a:pt x="489" y="1275"/>
                      <a:pt x="490" y="1277"/>
                    </a:cubicBezTo>
                    <a:cubicBezTo>
                      <a:pt x="493" y="1267"/>
                      <a:pt x="493" y="1267"/>
                      <a:pt x="493" y="1267"/>
                    </a:cubicBezTo>
                    <a:cubicBezTo>
                      <a:pt x="492" y="1255"/>
                      <a:pt x="493" y="1247"/>
                      <a:pt x="492" y="1234"/>
                    </a:cubicBezTo>
                    <a:cubicBezTo>
                      <a:pt x="493" y="1235"/>
                      <a:pt x="493" y="1235"/>
                      <a:pt x="493" y="1235"/>
                    </a:cubicBezTo>
                    <a:cubicBezTo>
                      <a:pt x="497" y="1214"/>
                      <a:pt x="487" y="1217"/>
                      <a:pt x="487" y="1199"/>
                    </a:cubicBezTo>
                    <a:cubicBezTo>
                      <a:pt x="490" y="1199"/>
                      <a:pt x="487" y="1191"/>
                      <a:pt x="490" y="1192"/>
                    </a:cubicBezTo>
                    <a:cubicBezTo>
                      <a:pt x="489" y="1197"/>
                      <a:pt x="491" y="1196"/>
                      <a:pt x="492" y="1195"/>
                    </a:cubicBezTo>
                    <a:cubicBezTo>
                      <a:pt x="491" y="1191"/>
                      <a:pt x="489" y="1189"/>
                      <a:pt x="490" y="1183"/>
                    </a:cubicBezTo>
                    <a:cubicBezTo>
                      <a:pt x="491" y="1186"/>
                      <a:pt x="493" y="1180"/>
                      <a:pt x="493" y="1186"/>
                    </a:cubicBezTo>
                    <a:cubicBezTo>
                      <a:pt x="494" y="1178"/>
                      <a:pt x="494" y="1173"/>
                      <a:pt x="491" y="1169"/>
                    </a:cubicBezTo>
                    <a:cubicBezTo>
                      <a:pt x="488" y="1156"/>
                      <a:pt x="494" y="1165"/>
                      <a:pt x="493" y="1152"/>
                    </a:cubicBezTo>
                    <a:cubicBezTo>
                      <a:pt x="494" y="1154"/>
                      <a:pt x="494" y="1154"/>
                      <a:pt x="494" y="1154"/>
                    </a:cubicBezTo>
                    <a:cubicBezTo>
                      <a:pt x="493" y="1146"/>
                      <a:pt x="493" y="1146"/>
                      <a:pt x="493" y="1146"/>
                    </a:cubicBezTo>
                    <a:cubicBezTo>
                      <a:pt x="492" y="1148"/>
                      <a:pt x="492" y="1148"/>
                      <a:pt x="492" y="1148"/>
                    </a:cubicBezTo>
                    <a:cubicBezTo>
                      <a:pt x="490" y="1139"/>
                      <a:pt x="490" y="1139"/>
                      <a:pt x="490" y="1139"/>
                    </a:cubicBezTo>
                    <a:cubicBezTo>
                      <a:pt x="488" y="1133"/>
                      <a:pt x="488" y="1141"/>
                      <a:pt x="487" y="1140"/>
                    </a:cubicBezTo>
                    <a:cubicBezTo>
                      <a:pt x="489" y="1142"/>
                      <a:pt x="489" y="1142"/>
                      <a:pt x="489" y="1142"/>
                    </a:cubicBezTo>
                    <a:cubicBezTo>
                      <a:pt x="489" y="1146"/>
                      <a:pt x="491" y="1152"/>
                      <a:pt x="489" y="1153"/>
                    </a:cubicBezTo>
                    <a:cubicBezTo>
                      <a:pt x="489" y="1146"/>
                      <a:pt x="487" y="1148"/>
                      <a:pt x="486" y="1145"/>
                    </a:cubicBezTo>
                    <a:cubicBezTo>
                      <a:pt x="487" y="1151"/>
                      <a:pt x="487" y="1151"/>
                      <a:pt x="487" y="1151"/>
                    </a:cubicBezTo>
                    <a:cubicBezTo>
                      <a:pt x="485" y="1153"/>
                      <a:pt x="485" y="1153"/>
                      <a:pt x="485" y="1153"/>
                    </a:cubicBezTo>
                    <a:cubicBezTo>
                      <a:pt x="485" y="1159"/>
                      <a:pt x="485" y="1164"/>
                      <a:pt x="487" y="1168"/>
                    </a:cubicBezTo>
                    <a:cubicBezTo>
                      <a:pt x="488" y="1165"/>
                      <a:pt x="485" y="1164"/>
                      <a:pt x="486" y="1161"/>
                    </a:cubicBezTo>
                    <a:cubicBezTo>
                      <a:pt x="489" y="1164"/>
                      <a:pt x="489" y="1172"/>
                      <a:pt x="490" y="1179"/>
                    </a:cubicBezTo>
                    <a:cubicBezTo>
                      <a:pt x="490" y="1180"/>
                      <a:pt x="490" y="1182"/>
                      <a:pt x="489" y="1181"/>
                    </a:cubicBezTo>
                    <a:cubicBezTo>
                      <a:pt x="489" y="1181"/>
                      <a:pt x="489" y="1179"/>
                      <a:pt x="489" y="1179"/>
                    </a:cubicBezTo>
                    <a:cubicBezTo>
                      <a:pt x="488" y="1179"/>
                      <a:pt x="487" y="1175"/>
                      <a:pt x="486" y="1182"/>
                    </a:cubicBezTo>
                    <a:cubicBezTo>
                      <a:pt x="484" y="1180"/>
                      <a:pt x="481" y="1174"/>
                      <a:pt x="480" y="1175"/>
                    </a:cubicBezTo>
                    <a:cubicBezTo>
                      <a:pt x="480" y="1171"/>
                      <a:pt x="480" y="1165"/>
                      <a:pt x="480" y="1162"/>
                    </a:cubicBezTo>
                    <a:cubicBezTo>
                      <a:pt x="481" y="1162"/>
                      <a:pt x="481" y="1162"/>
                      <a:pt x="481" y="1162"/>
                    </a:cubicBezTo>
                    <a:cubicBezTo>
                      <a:pt x="481" y="1158"/>
                      <a:pt x="479" y="1151"/>
                      <a:pt x="481" y="1150"/>
                    </a:cubicBezTo>
                    <a:cubicBezTo>
                      <a:pt x="480" y="1148"/>
                      <a:pt x="480" y="1142"/>
                      <a:pt x="479" y="1148"/>
                    </a:cubicBezTo>
                    <a:cubicBezTo>
                      <a:pt x="478" y="1138"/>
                      <a:pt x="478" y="1138"/>
                      <a:pt x="478" y="1138"/>
                    </a:cubicBezTo>
                    <a:cubicBezTo>
                      <a:pt x="481" y="1140"/>
                      <a:pt x="482" y="1131"/>
                      <a:pt x="485" y="1141"/>
                    </a:cubicBezTo>
                    <a:cubicBezTo>
                      <a:pt x="485" y="1140"/>
                      <a:pt x="484" y="1137"/>
                      <a:pt x="484" y="1131"/>
                    </a:cubicBezTo>
                    <a:cubicBezTo>
                      <a:pt x="484" y="1131"/>
                      <a:pt x="484" y="1131"/>
                      <a:pt x="484" y="1131"/>
                    </a:cubicBezTo>
                    <a:cubicBezTo>
                      <a:pt x="484" y="1131"/>
                      <a:pt x="484" y="1132"/>
                      <a:pt x="485" y="1132"/>
                    </a:cubicBezTo>
                    <a:cubicBezTo>
                      <a:pt x="484" y="1133"/>
                      <a:pt x="485" y="1134"/>
                      <a:pt x="484" y="1134"/>
                    </a:cubicBezTo>
                    <a:cubicBezTo>
                      <a:pt x="486" y="1137"/>
                      <a:pt x="487" y="1132"/>
                      <a:pt x="487" y="1127"/>
                    </a:cubicBezTo>
                    <a:cubicBezTo>
                      <a:pt x="485" y="1126"/>
                      <a:pt x="485" y="1126"/>
                      <a:pt x="485" y="1126"/>
                    </a:cubicBezTo>
                    <a:cubicBezTo>
                      <a:pt x="486" y="1121"/>
                      <a:pt x="488" y="1118"/>
                      <a:pt x="487" y="1112"/>
                    </a:cubicBezTo>
                    <a:cubicBezTo>
                      <a:pt x="480" y="1097"/>
                      <a:pt x="480" y="1097"/>
                      <a:pt x="480" y="1097"/>
                    </a:cubicBezTo>
                    <a:cubicBezTo>
                      <a:pt x="480" y="1096"/>
                      <a:pt x="480" y="1094"/>
                      <a:pt x="479" y="1093"/>
                    </a:cubicBezTo>
                    <a:cubicBezTo>
                      <a:pt x="481" y="1091"/>
                      <a:pt x="480" y="1085"/>
                      <a:pt x="482" y="1087"/>
                    </a:cubicBezTo>
                    <a:cubicBezTo>
                      <a:pt x="483" y="1086"/>
                      <a:pt x="483" y="1089"/>
                      <a:pt x="483" y="1091"/>
                    </a:cubicBezTo>
                    <a:cubicBezTo>
                      <a:pt x="483" y="1092"/>
                      <a:pt x="483" y="1091"/>
                      <a:pt x="482" y="1092"/>
                    </a:cubicBezTo>
                    <a:cubicBezTo>
                      <a:pt x="484" y="1092"/>
                      <a:pt x="485" y="1093"/>
                      <a:pt x="486" y="1089"/>
                    </a:cubicBezTo>
                    <a:cubicBezTo>
                      <a:pt x="486" y="1093"/>
                      <a:pt x="486" y="1093"/>
                      <a:pt x="487" y="1096"/>
                    </a:cubicBezTo>
                    <a:cubicBezTo>
                      <a:pt x="487" y="1092"/>
                      <a:pt x="487" y="1092"/>
                      <a:pt x="487" y="1092"/>
                    </a:cubicBezTo>
                    <a:cubicBezTo>
                      <a:pt x="487" y="1097"/>
                      <a:pt x="490" y="1105"/>
                      <a:pt x="492" y="1105"/>
                    </a:cubicBezTo>
                    <a:cubicBezTo>
                      <a:pt x="489" y="1104"/>
                      <a:pt x="492" y="1100"/>
                      <a:pt x="492" y="1098"/>
                    </a:cubicBezTo>
                    <a:cubicBezTo>
                      <a:pt x="493" y="1100"/>
                      <a:pt x="494" y="1104"/>
                      <a:pt x="494" y="1101"/>
                    </a:cubicBezTo>
                    <a:cubicBezTo>
                      <a:pt x="493" y="1099"/>
                      <a:pt x="492" y="1090"/>
                      <a:pt x="491" y="1097"/>
                    </a:cubicBezTo>
                    <a:cubicBezTo>
                      <a:pt x="490" y="1094"/>
                      <a:pt x="489" y="1090"/>
                      <a:pt x="490" y="1087"/>
                    </a:cubicBezTo>
                    <a:cubicBezTo>
                      <a:pt x="491" y="1091"/>
                      <a:pt x="492" y="1088"/>
                      <a:pt x="494" y="1089"/>
                    </a:cubicBezTo>
                    <a:cubicBezTo>
                      <a:pt x="492" y="1086"/>
                      <a:pt x="490" y="1086"/>
                      <a:pt x="490" y="1085"/>
                    </a:cubicBezTo>
                    <a:cubicBezTo>
                      <a:pt x="492" y="1076"/>
                      <a:pt x="496" y="1072"/>
                      <a:pt x="494" y="1061"/>
                    </a:cubicBezTo>
                    <a:cubicBezTo>
                      <a:pt x="494" y="1059"/>
                      <a:pt x="495" y="1067"/>
                      <a:pt x="493" y="1066"/>
                    </a:cubicBezTo>
                    <a:cubicBezTo>
                      <a:pt x="491" y="1058"/>
                      <a:pt x="496" y="1056"/>
                      <a:pt x="495" y="1049"/>
                    </a:cubicBezTo>
                    <a:cubicBezTo>
                      <a:pt x="493" y="1051"/>
                      <a:pt x="493" y="1051"/>
                      <a:pt x="493" y="1051"/>
                    </a:cubicBezTo>
                    <a:cubicBezTo>
                      <a:pt x="492" y="1049"/>
                      <a:pt x="492" y="1044"/>
                      <a:pt x="491" y="1041"/>
                    </a:cubicBezTo>
                    <a:cubicBezTo>
                      <a:pt x="492" y="1040"/>
                      <a:pt x="494" y="1033"/>
                      <a:pt x="495" y="1038"/>
                    </a:cubicBezTo>
                    <a:cubicBezTo>
                      <a:pt x="497" y="1026"/>
                      <a:pt x="489" y="1028"/>
                      <a:pt x="490" y="1014"/>
                    </a:cubicBezTo>
                    <a:cubicBezTo>
                      <a:pt x="489" y="1021"/>
                      <a:pt x="490" y="1021"/>
                      <a:pt x="490" y="1026"/>
                    </a:cubicBezTo>
                    <a:cubicBezTo>
                      <a:pt x="488" y="1021"/>
                      <a:pt x="488" y="1025"/>
                      <a:pt x="486" y="1025"/>
                    </a:cubicBezTo>
                    <a:cubicBezTo>
                      <a:pt x="488" y="1022"/>
                      <a:pt x="487" y="1011"/>
                      <a:pt x="489" y="1018"/>
                    </a:cubicBezTo>
                    <a:cubicBezTo>
                      <a:pt x="489" y="1014"/>
                      <a:pt x="489" y="1006"/>
                      <a:pt x="488" y="1004"/>
                    </a:cubicBezTo>
                    <a:cubicBezTo>
                      <a:pt x="487" y="1007"/>
                      <a:pt x="487" y="1007"/>
                      <a:pt x="487" y="1007"/>
                    </a:cubicBezTo>
                    <a:cubicBezTo>
                      <a:pt x="487" y="1001"/>
                      <a:pt x="486" y="995"/>
                      <a:pt x="484" y="993"/>
                    </a:cubicBezTo>
                    <a:cubicBezTo>
                      <a:pt x="484" y="1000"/>
                      <a:pt x="487" y="1000"/>
                      <a:pt x="487" y="1010"/>
                    </a:cubicBezTo>
                    <a:cubicBezTo>
                      <a:pt x="485" y="1020"/>
                      <a:pt x="485" y="1007"/>
                      <a:pt x="482" y="1014"/>
                    </a:cubicBezTo>
                    <a:cubicBezTo>
                      <a:pt x="484" y="1022"/>
                      <a:pt x="484" y="1022"/>
                      <a:pt x="484" y="1022"/>
                    </a:cubicBezTo>
                    <a:cubicBezTo>
                      <a:pt x="485" y="1018"/>
                      <a:pt x="485" y="1018"/>
                      <a:pt x="485" y="1018"/>
                    </a:cubicBezTo>
                    <a:cubicBezTo>
                      <a:pt x="487" y="1019"/>
                      <a:pt x="484" y="1030"/>
                      <a:pt x="488" y="1029"/>
                    </a:cubicBezTo>
                    <a:cubicBezTo>
                      <a:pt x="485" y="1036"/>
                      <a:pt x="487" y="1038"/>
                      <a:pt x="484" y="1047"/>
                    </a:cubicBezTo>
                    <a:cubicBezTo>
                      <a:pt x="485" y="1049"/>
                      <a:pt x="485" y="1046"/>
                      <a:pt x="486" y="1043"/>
                    </a:cubicBezTo>
                    <a:cubicBezTo>
                      <a:pt x="486" y="1048"/>
                      <a:pt x="489" y="1048"/>
                      <a:pt x="487" y="1053"/>
                    </a:cubicBezTo>
                    <a:cubicBezTo>
                      <a:pt x="486" y="1056"/>
                      <a:pt x="489" y="1054"/>
                      <a:pt x="489" y="1049"/>
                    </a:cubicBezTo>
                    <a:cubicBezTo>
                      <a:pt x="489" y="1053"/>
                      <a:pt x="489" y="1058"/>
                      <a:pt x="489" y="1062"/>
                    </a:cubicBezTo>
                    <a:cubicBezTo>
                      <a:pt x="491" y="1057"/>
                      <a:pt x="491" y="1057"/>
                      <a:pt x="491" y="1057"/>
                    </a:cubicBezTo>
                    <a:cubicBezTo>
                      <a:pt x="491" y="1062"/>
                      <a:pt x="491" y="1062"/>
                      <a:pt x="491" y="1062"/>
                    </a:cubicBezTo>
                    <a:cubicBezTo>
                      <a:pt x="492" y="1058"/>
                      <a:pt x="492" y="1058"/>
                      <a:pt x="492" y="1058"/>
                    </a:cubicBezTo>
                    <a:cubicBezTo>
                      <a:pt x="493" y="1068"/>
                      <a:pt x="492" y="1078"/>
                      <a:pt x="490" y="1083"/>
                    </a:cubicBezTo>
                    <a:cubicBezTo>
                      <a:pt x="487" y="1075"/>
                      <a:pt x="488" y="1062"/>
                      <a:pt x="485" y="1057"/>
                    </a:cubicBezTo>
                    <a:cubicBezTo>
                      <a:pt x="484" y="1059"/>
                      <a:pt x="487" y="1063"/>
                      <a:pt x="484" y="1066"/>
                    </a:cubicBezTo>
                    <a:cubicBezTo>
                      <a:pt x="486" y="1068"/>
                      <a:pt x="486" y="1068"/>
                      <a:pt x="486" y="1068"/>
                    </a:cubicBezTo>
                    <a:cubicBezTo>
                      <a:pt x="487" y="1071"/>
                      <a:pt x="488" y="1078"/>
                      <a:pt x="486" y="1078"/>
                    </a:cubicBezTo>
                    <a:cubicBezTo>
                      <a:pt x="484" y="1071"/>
                      <a:pt x="483" y="1069"/>
                      <a:pt x="481" y="1065"/>
                    </a:cubicBezTo>
                    <a:cubicBezTo>
                      <a:pt x="480" y="1064"/>
                      <a:pt x="480" y="1064"/>
                      <a:pt x="480" y="1063"/>
                    </a:cubicBezTo>
                    <a:cubicBezTo>
                      <a:pt x="480" y="1063"/>
                      <a:pt x="480" y="1063"/>
                      <a:pt x="480" y="1062"/>
                    </a:cubicBezTo>
                    <a:cubicBezTo>
                      <a:pt x="480" y="1063"/>
                      <a:pt x="480" y="1063"/>
                      <a:pt x="480" y="1063"/>
                    </a:cubicBezTo>
                    <a:cubicBezTo>
                      <a:pt x="480" y="1060"/>
                      <a:pt x="480" y="1056"/>
                      <a:pt x="480" y="1054"/>
                    </a:cubicBezTo>
                    <a:cubicBezTo>
                      <a:pt x="480" y="1051"/>
                      <a:pt x="481" y="1053"/>
                      <a:pt x="482" y="1054"/>
                    </a:cubicBezTo>
                    <a:cubicBezTo>
                      <a:pt x="484" y="1044"/>
                      <a:pt x="478" y="1038"/>
                      <a:pt x="479" y="1028"/>
                    </a:cubicBezTo>
                    <a:cubicBezTo>
                      <a:pt x="481" y="1027"/>
                      <a:pt x="482" y="1020"/>
                      <a:pt x="482" y="1022"/>
                    </a:cubicBezTo>
                    <a:cubicBezTo>
                      <a:pt x="483" y="1016"/>
                      <a:pt x="481" y="1013"/>
                      <a:pt x="480" y="1009"/>
                    </a:cubicBezTo>
                    <a:cubicBezTo>
                      <a:pt x="481" y="1008"/>
                      <a:pt x="480" y="1000"/>
                      <a:pt x="482" y="1003"/>
                    </a:cubicBezTo>
                    <a:cubicBezTo>
                      <a:pt x="479" y="998"/>
                      <a:pt x="479" y="998"/>
                      <a:pt x="479" y="998"/>
                    </a:cubicBezTo>
                    <a:cubicBezTo>
                      <a:pt x="480" y="994"/>
                      <a:pt x="479" y="987"/>
                      <a:pt x="481" y="985"/>
                    </a:cubicBezTo>
                    <a:cubicBezTo>
                      <a:pt x="480" y="981"/>
                      <a:pt x="478" y="984"/>
                      <a:pt x="479" y="979"/>
                    </a:cubicBezTo>
                    <a:cubicBezTo>
                      <a:pt x="479" y="979"/>
                      <a:pt x="479" y="978"/>
                      <a:pt x="479" y="980"/>
                    </a:cubicBezTo>
                    <a:cubicBezTo>
                      <a:pt x="480" y="977"/>
                      <a:pt x="480" y="971"/>
                      <a:pt x="479" y="968"/>
                    </a:cubicBezTo>
                    <a:cubicBezTo>
                      <a:pt x="478" y="972"/>
                      <a:pt x="479" y="969"/>
                      <a:pt x="478" y="974"/>
                    </a:cubicBezTo>
                    <a:cubicBezTo>
                      <a:pt x="478" y="974"/>
                      <a:pt x="477" y="972"/>
                      <a:pt x="477" y="970"/>
                    </a:cubicBezTo>
                    <a:cubicBezTo>
                      <a:pt x="476" y="969"/>
                      <a:pt x="476" y="968"/>
                      <a:pt x="476" y="967"/>
                    </a:cubicBezTo>
                    <a:cubicBezTo>
                      <a:pt x="476" y="966"/>
                      <a:pt x="476" y="966"/>
                      <a:pt x="477" y="965"/>
                    </a:cubicBezTo>
                    <a:cubicBezTo>
                      <a:pt x="477" y="964"/>
                      <a:pt x="477" y="964"/>
                      <a:pt x="477" y="963"/>
                    </a:cubicBezTo>
                    <a:cubicBezTo>
                      <a:pt x="477" y="964"/>
                      <a:pt x="477" y="965"/>
                      <a:pt x="478" y="965"/>
                    </a:cubicBezTo>
                    <a:cubicBezTo>
                      <a:pt x="478" y="965"/>
                      <a:pt x="478" y="965"/>
                      <a:pt x="478" y="965"/>
                    </a:cubicBezTo>
                    <a:cubicBezTo>
                      <a:pt x="479" y="965"/>
                      <a:pt x="479" y="964"/>
                      <a:pt x="479" y="964"/>
                    </a:cubicBezTo>
                    <a:cubicBezTo>
                      <a:pt x="480" y="963"/>
                      <a:pt x="480" y="962"/>
                      <a:pt x="481" y="962"/>
                    </a:cubicBezTo>
                    <a:cubicBezTo>
                      <a:pt x="481" y="960"/>
                      <a:pt x="480" y="958"/>
                      <a:pt x="479" y="955"/>
                    </a:cubicBezTo>
                    <a:cubicBezTo>
                      <a:pt x="478" y="952"/>
                      <a:pt x="476" y="949"/>
                      <a:pt x="475" y="945"/>
                    </a:cubicBezTo>
                    <a:cubicBezTo>
                      <a:pt x="475" y="941"/>
                      <a:pt x="475" y="938"/>
                      <a:pt x="475" y="934"/>
                    </a:cubicBezTo>
                    <a:cubicBezTo>
                      <a:pt x="475" y="933"/>
                      <a:pt x="475" y="932"/>
                      <a:pt x="475" y="931"/>
                    </a:cubicBezTo>
                    <a:cubicBezTo>
                      <a:pt x="476" y="931"/>
                      <a:pt x="476" y="931"/>
                      <a:pt x="477" y="932"/>
                    </a:cubicBezTo>
                    <a:cubicBezTo>
                      <a:pt x="478" y="932"/>
                      <a:pt x="480" y="932"/>
                      <a:pt x="481" y="932"/>
                    </a:cubicBezTo>
                    <a:cubicBezTo>
                      <a:pt x="480" y="932"/>
                      <a:pt x="480" y="932"/>
                      <a:pt x="480" y="932"/>
                    </a:cubicBezTo>
                    <a:cubicBezTo>
                      <a:pt x="480" y="932"/>
                      <a:pt x="482" y="931"/>
                      <a:pt x="482" y="931"/>
                    </a:cubicBezTo>
                    <a:cubicBezTo>
                      <a:pt x="484" y="932"/>
                      <a:pt x="484" y="935"/>
                      <a:pt x="486" y="935"/>
                    </a:cubicBezTo>
                    <a:cubicBezTo>
                      <a:pt x="486" y="937"/>
                      <a:pt x="485" y="936"/>
                      <a:pt x="484" y="936"/>
                    </a:cubicBezTo>
                    <a:cubicBezTo>
                      <a:pt x="482" y="935"/>
                      <a:pt x="481" y="934"/>
                      <a:pt x="480" y="935"/>
                    </a:cubicBezTo>
                    <a:cubicBezTo>
                      <a:pt x="483" y="938"/>
                      <a:pt x="483" y="938"/>
                      <a:pt x="482" y="938"/>
                    </a:cubicBezTo>
                    <a:cubicBezTo>
                      <a:pt x="481" y="939"/>
                      <a:pt x="481" y="939"/>
                      <a:pt x="483" y="941"/>
                    </a:cubicBezTo>
                    <a:cubicBezTo>
                      <a:pt x="481" y="937"/>
                      <a:pt x="483" y="938"/>
                      <a:pt x="486" y="940"/>
                    </a:cubicBezTo>
                    <a:cubicBezTo>
                      <a:pt x="488" y="941"/>
                      <a:pt x="491" y="943"/>
                      <a:pt x="492" y="942"/>
                    </a:cubicBezTo>
                    <a:cubicBezTo>
                      <a:pt x="494" y="943"/>
                      <a:pt x="494" y="943"/>
                      <a:pt x="493" y="944"/>
                    </a:cubicBezTo>
                    <a:cubicBezTo>
                      <a:pt x="493" y="944"/>
                      <a:pt x="492" y="944"/>
                      <a:pt x="493" y="945"/>
                    </a:cubicBezTo>
                    <a:cubicBezTo>
                      <a:pt x="493" y="945"/>
                      <a:pt x="493" y="944"/>
                      <a:pt x="493" y="944"/>
                    </a:cubicBezTo>
                    <a:cubicBezTo>
                      <a:pt x="493" y="944"/>
                      <a:pt x="494" y="943"/>
                      <a:pt x="494" y="943"/>
                    </a:cubicBezTo>
                    <a:cubicBezTo>
                      <a:pt x="495" y="945"/>
                      <a:pt x="495" y="945"/>
                      <a:pt x="495" y="947"/>
                    </a:cubicBezTo>
                    <a:cubicBezTo>
                      <a:pt x="497" y="948"/>
                      <a:pt x="498" y="948"/>
                      <a:pt x="500" y="949"/>
                    </a:cubicBezTo>
                    <a:cubicBezTo>
                      <a:pt x="501" y="949"/>
                      <a:pt x="502" y="950"/>
                      <a:pt x="503" y="950"/>
                    </a:cubicBezTo>
                    <a:cubicBezTo>
                      <a:pt x="503" y="950"/>
                      <a:pt x="503" y="950"/>
                      <a:pt x="503" y="950"/>
                    </a:cubicBezTo>
                    <a:cubicBezTo>
                      <a:pt x="504" y="950"/>
                      <a:pt x="504" y="950"/>
                      <a:pt x="504" y="950"/>
                    </a:cubicBezTo>
                    <a:cubicBezTo>
                      <a:pt x="505" y="950"/>
                      <a:pt x="505" y="950"/>
                      <a:pt x="505" y="950"/>
                    </a:cubicBezTo>
                    <a:cubicBezTo>
                      <a:pt x="506" y="950"/>
                      <a:pt x="507" y="951"/>
                      <a:pt x="508" y="951"/>
                    </a:cubicBezTo>
                    <a:cubicBezTo>
                      <a:pt x="504" y="949"/>
                      <a:pt x="505" y="949"/>
                      <a:pt x="506" y="949"/>
                    </a:cubicBezTo>
                    <a:cubicBezTo>
                      <a:pt x="506" y="949"/>
                      <a:pt x="507" y="948"/>
                      <a:pt x="507" y="948"/>
                    </a:cubicBezTo>
                    <a:cubicBezTo>
                      <a:pt x="507" y="948"/>
                      <a:pt x="506" y="948"/>
                      <a:pt x="506" y="947"/>
                    </a:cubicBezTo>
                    <a:cubicBezTo>
                      <a:pt x="506" y="947"/>
                      <a:pt x="505" y="947"/>
                      <a:pt x="504" y="946"/>
                    </a:cubicBezTo>
                    <a:cubicBezTo>
                      <a:pt x="505" y="946"/>
                      <a:pt x="506" y="946"/>
                      <a:pt x="506" y="947"/>
                    </a:cubicBezTo>
                    <a:cubicBezTo>
                      <a:pt x="507" y="947"/>
                      <a:pt x="508" y="947"/>
                      <a:pt x="509" y="948"/>
                    </a:cubicBezTo>
                    <a:cubicBezTo>
                      <a:pt x="511" y="949"/>
                      <a:pt x="514" y="950"/>
                      <a:pt x="516" y="951"/>
                    </a:cubicBezTo>
                    <a:cubicBezTo>
                      <a:pt x="511" y="949"/>
                      <a:pt x="519" y="957"/>
                      <a:pt x="511" y="951"/>
                    </a:cubicBezTo>
                    <a:cubicBezTo>
                      <a:pt x="511" y="954"/>
                      <a:pt x="515" y="953"/>
                      <a:pt x="519" y="956"/>
                    </a:cubicBezTo>
                    <a:cubicBezTo>
                      <a:pt x="517" y="956"/>
                      <a:pt x="512" y="954"/>
                      <a:pt x="512" y="955"/>
                    </a:cubicBezTo>
                    <a:cubicBezTo>
                      <a:pt x="519" y="955"/>
                      <a:pt x="531" y="967"/>
                      <a:pt x="534" y="967"/>
                    </a:cubicBezTo>
                    <a:cubicBezTo>
                      <a:pt x="539" y="967"/>
                      <a:pt x="546" y="970"/>
                      <a:pt x="553" y="971"/>
                    </a:cubicBezTo>
                    <a:cubicBezTo>
                      <a:pt x="557" y="976"/>
                      <a:pt x="563" y="979"/>
                      <a:pt x="568" y="984"/>
                    </a:cubicBezTo>
                    <a:cubicBezTo>
                      <a:pt x="566" y="984"/>
                      <a:pt x="566" y="984"/>
                      <a:pt x="566" y="984"/>
                    </a:cubicBezTo>
                    <a:cubicBezTo>
                      <a:pt x="569" y="987"/>
                      <a:pt x="574" y="989"/>
                      <a:pt x="578" y="993"/>
                    </a:cubicBezTo>
                    <a:cubicBezTo>
                      <a:pt x="578" y="995"/>
                      <a:pt x="578" y="995"/>
                      <a:pt x="578" y="995"/>
                    </a:cubicBezTo>
                    <a:cubicBezTo>
                      <a:pt x="581" y="998"/>
                      <a:pt x="587" y="1002"/>
                      <a:pt x="591" y="1006"/>
                    </a:cubicBezTo>
                    <a:cubicBezTo>
                      <a:pt x="592" y="1006"/>
                      <a:pt x="588" y="1002"/>
                      <a:pt x="590" y="1003"/>
                    </a:cubicBezTo>
                    <a:cubicBezTo>
                      <a:pt x="588" y="1001"/>
                      <a:pt x="586" y="999"/>
                      <a:pt x="586" y="1001"/>
                    </a:cubicBezTo>
                    <a:cubicBezTo>
                      <a:pt x="584" y="999"/>
                      <a:pt x="585" y="997"/>
                      <a:pt x="584" y="995"/>
                    </a:cubicBezTo>
                    <a:cubicBezTo>
                      <a:pt x="593" y="1002"/>
                      <a:pt x="593" y="1002"/>
                      <a:pt x="593" y="1002"/>
                    </a:cubicBezTo>
                    <a:cubicBezTo>
                      <a:pt x="594" y="1003"/>
                      <a:pt x="594" y="1003"/>
                      <a:pt x="594" y="1003"/>
                    </a:cubicBezTo>
                    <a:cubicBezTo>
                      <a:pt x="596" y="1002"/>
                      <a:pt x="596" y="1002"/>
                      <a:pt x="596" y="1002"/>
                    </a:cubicBezTo>
                    <a:cubicBezTo>
                      <a:pt x="598" y="1004"/>
                      <a:pt x="598" y="1006"/>
                      <a:pt x="597" y="1006"/>
                    </a:cubicBezTo>
                    <a:cubicBezTo>
                      <a:pt x="602" y="1010"/>
                      <a:pt x="606" y="1010"/>
                      <a:pt x="610" y="1015"/>
                    </a:cubicBezTo>
                    <a:cubicBezTo>
                      <a:pt x="607" y="1014"/>
                      <a:pt x="605" y="1013"/>
                      <a:pt x="601" y="1010"/>
                    </a:cubicBezTo>
                    <a:cubicBezTo>
                      <a:pt x="607" y="1016"/>
                      <a:pt x="607" y="1016"/>
                      <a:pt x="607" y="1016"/>
                    </a:cubicBezTo>
                    <a:cubicBezTo>
                      <a:pt x="603" y="1014"/>
                      <a:pt x="594" y="1004"/>
                      <a:pt x="594" y="1008"/>
                    </a:cubicBezTo>
                    <a:cubicBezTo>
                      <a:pt x="597" y="1011"/>
                      <a:pt x="601" y="1014"/>
                      <a:pt x="605" y="1017"/>
                    </a:cubicBezTo>
                    <a:cubicBezTo>
                      <a:pt x="607" y="1018"/>
                      <a:pt x="609" y="1020"/>
                      <a:pt x="611" y="1022"/>
                    </a:cubicBezTo>
                    <a:cubicBezTo>
                      <a:pt x="612" y="1023"/>
                      <a:pt x="614" y="1024"/>
                      <a:pt x="616" y="1026"/>
                    </a:cubicBezTo>
                    <a:cubicBezTo>
                      <a:pt x="616" y="1028"/>
                      <a:pt x="618" y="1030"/>
                      <a:pt x="620" y="1032"/>
                    </a:cubicBezTo>
                    <a:cubicBezTo>
                      <a:pt x="621" y="1034"/>
                      <a:pt x="623" y="1036"/>
                      <a:pt x="625" y="1039"/>
                    </a:cubicBezTo>
                    <a:cubicBezTo>
                      <a:pt x="625" y="1040"/>
                      <a:pt x="625" y="1042"/>
                      <a:pt x="624" y="1042"/>
                    </a:cubicBezTo>
                    <a:cubicBezTo>
                      <a:pt x="623" y="1040"/>
                      <a:pt x="623" y="1040"/>
                      <a:pt x="623" y="1040"/>
                    </a:cubicBezTo>
                    <a:cubicBezTo>
                      <a:pt x="627" y="1047"/>
                      <a:pt x="633" y="1055"/>
                      <a:pt x="638" y="1061"/>
                    </a:cubicBezTo>
                    <a:cubicBezTo>
                      <a:pt x="638" y="1061"/>
                      <a:pt x="638" y="1063"/>
                      <a:pt x="638" y="1064"/>
                    </a:cubicBezTo>
                    <a:cubicBezTo>
                      <a:pt x="637" y="1065"/>
                      <a:pt x="637" y="1066"/>
                      <a:pt x="637" y="1066"/>
                    </a:cubicBezTo>
                    <a:cubicBezTo>
                      <a:pt x="639" y="1072"/>
                      <a:pt x="640" y="1071"/>
                      <a:pt x="641" y="1070"/>
                    </a:cubicBezTo>
                    <a:cubicBezTo>
                      <a:pt x="641" y="1069"/>
                      <a:pt x="643" y="1068"/>
                      <a:pt x="645" y="1074"/>
                    </a:cubicBezTo>
                    <a:cubicBezTo>
                      <a:pt x="644" y="1078"/>
                      <a:pt x="649" y="1090"/>
                      <a:pt x="647" y="1091"/>
                    </a:cubicBezTo>
                    <a:cubicBezTo>
                      <a:pt x="648" y="1094"/>
                      <a:pt x="648" y="1095"/>
                      <a:pt x="649" y="1095"/>
                    </a:cubicBezTo>
                    <a:cubicBezTo>
                      <a:pt x="649" y="1093"/>
                      <a:pt x="648" y="1088"/>
                      <a:pt x="650" y="1090"/>
                    </a:cubicBezTo>
                    <a:cubicBezTo>
                      <a:pt x="652" y="1095"/>
                      <a:pt x="651" y="1097"/>
                      <a:pt x="652" y="1101"/>
                    </a:cubicBezTo>
                    <a:cubicBezTo>
                      <a:pt x="651" y="1100"/>
                      <a:pt x="650" y="1098"/>
                      <a:pt x="650" y="1099"/>
                    </a:cubicBezTo>
                    <a:cubicBezTo>
                      <a:pt x="651" y="1102"/>
                      <a:pt x="651" y="1104"/>
                      <a:pt x="652" y="1107"/>
                    </a:cubicBezTo>
                    <a:cubicBezTo>
                      <a:pt x="653" y="1110"/>
                      <a:pt x="653" y="1113"/>
                      <a:pt x="654" y="1116"/>
                    </a:cubicBezTo>
                    <a:cubicBezTo>
                      <a:pt x="655" y="1122"/>
                      <a:pt x="656" y="1129"/>
                      <a:pt x="658" y="1133"/>
                    </a:cubicBezTo>
                    <a:cubicBezTo>
                      <a:pt x="658" y="1130"/>
                      <a:pt x="657" y="1129"/>
                      <a:pt x="657" y="1125"/>
                    </a:cubicBezTo>
                    <a:cubicBezTo>
                      <a:pt x="658" y="1125"/>
                      <a:pt x="658" y="1127"/>
                      <a:pt x="659" y="1128"/>
                    </a:cubicBezTo>
                    <a:cubicBezTo>
                      <a:pt x="661" y="1128"/>
                      <a:pt x="657" y="1124"/>
                      <a:pt x="658" y="1119"/>
                    </a:cubicBezTo>
                    <a:cubicBezTo>
                      <a:pt x="661" y="1127"/>
                      <a:pt x="661" y="1127"/>
                      <a:pt x="661" y="1127"/>
                    </a:cubicBezTo>
                    <a:cubicBezTo>
                      <a:pt x="661" y="1127"/>
                      <a:pt x="661" y="1127"/>
                      <a:pt x="661" y="1127"/>
                    </a:cubicBezTo>
                    <a:cubicBezTo>
                      <a:pt x="661" y="1131"/>
                      <a:pt x="661" y="1135"/>
                      <a:pt x="661" y="1140"/>
                    </a:cubicBezTo>
                    <a:cubicBezTo>
                      <a:pt x="661" y="1172"/>
                      <a:pt x="660" y="1200"/>
                      <a:pt x="656" y="1222"/>
                    </a:cubicBezTo>
                    <a:cubicBezTo>
                      <a:pt x="655" y="1234"/>
                      <a:pt x="653" y="1244"/>
                      <a:pt x="650" y="1254"/>
                    </a:cubicBezTo>
                    <a:cubicBezTo>
                      <a:pt x="649" y="1247"/>
                      <a:pt x="653" y="1242"/>
                      <a:pt x="652" y="1236"/>
                    </a:cubicBezTo>
                    <a:cubicBezTo>
                      <a:pt x="653" y="1236"/>
                      <a:pt x="653" y="1237"/>
                      <a:pt x="653" y="1236"/>
                    </a:cubicBezTo>
                    <a:cubicBezTo>
                      <a:pt x="655" y="1228"/>
                      <a:pt x="652" y="1225"/>
                      <a:pt x="654" y="1219"/>
                    </a:cubicBezTo>
                    <a:cubicBezTo>
                      <a:pt x="655" y="1220"/>
                      <a:pt x="655" y="1220"/>
                      <a:pt x="655" y="1220"/>
                    </a:cubicBezTo>
                    <a:cubicBezTo>
                      <a:pt x="655" y="1219"/>
                      <a:pt x="655" y="1215"/>
                      <a:pt x="653" y="1216"/>
                    </a:cubicBezTo>
                    <a:cubicBezTo>
                      <a:pt x="653" y="1221"/>
                      <a:pt x="653" y="1222"/>
                      <a:pt x="652" y="1227"/>
                    </a:cubicBezTo>
                    <a:cubicBezTo>
                      <a:pt x="652" y="1225"/>
                      <a:pt x="651" y="1220"/>
                      <a:pt x="652" y="1217"/>
                    </a:cubicBezTo>
                    <a:cubicBezTo>
                      <a:pt x="650" y="1217"/>
                      <a:pt x="650" y="1217"/>
                      <a:pt x="650" y="1217"/>
                    </a:cubicBezTo>
                    <a:cubicBezTo>
                      <a:pt x="648" y="1213"/>
                      <a:pt x="652" y="1209"/>
                      <a:pt x="650" y="1205"/>
                    </a:cubicBezTo>
                    <a:cubicBezTo>
                      <a:pt x="648" y="1209"/>
                      <a:pt x="648" y="1209"/>
                      <a:pt x="648" y="1209"/>
                    </a:cubicBezTo>
                    <a:cubicBezTo>
                      <a:pt x="648" y="1209"/>
                      <a:pt x="648" y="1209"/>
                      <a:pt x="648" y="1209"/>
                    </a:cubicBezTo>
                    <a:cubicBezTo>
                      <a:pt x="648" y="1211"/>
                      <a:pt x="648" y="1212"/>
                      <a:pt x="648" y="1213"/>
                    </a:cubicBezTo>
                    <a:cubicBezTo>
                      <a:pt x="649" y="1220"/>
                      <a:pt x="645" y="1223"/>
                      <a:pt x="644" y="1224"/>
                    </a:cubicBezTo>
                    <a:cubicBezTo>
                      <a:pt x="642" y="1227"/>
                      <a:pt x="641" y="1222"/>
                      <a:pt x="640" y="1222"/>
                    </a:cubicBezTo>
                    <a:cubicBezTo>
                      <a:pt x="639" y="1227"/>
                      <a:pt x="642" y="1227"/>
                      <a:pt x="641" y="1232"/>
                    </a:cubicBezTo>
                    <a:cubicBezTo>
                      <a:pt x="641" y="1234"/>
                      <a:pt x="641" y="1233"/>
                      <a:pt x="640" y="1233"/>
                    </a:cubicBezTo>
                    <a:cubicBezTo>
                      <a:pt x="641" y="1236"/>
                      <a:pt x="641" y="1236"/>
                      <a:pt x="641" y="1236"/>
                    </a:cubicBezTo>
                    <a:cubicBezTo>
                      <a:pt x="640" y="1236"/>
                      <a:pt x="638" y="1244"/>
                      <a:pt x="638" y="1239"/>
                    </a:cubicBezTo>
                    <a:cubicBezTo>
                      <a:pt x="638" y="1238"/>
                      <a:pt x="638" y="1237"/>
                      <a:pt x="638" y="1236"/>
                    </a:cubicBezTo>
                    <a:cubicBezTo>
                      <a:pt x="637" y="1239"/>
                      <a:pt x="635" y="1244"/>
                      <a:pt x="633" y="1247"/>
                    </a:cubicBezTo>
                    <a:cubicBezTo>
                      <a:pt x="632" y="1251"/>
                      <a:pt x="630" y="1253"/>
                      <a:pt x="629" y="1252"/>
                    </a:cubicBezTo>
                    <a:cubicBezTo>
                      <a:pt x="627" y="1256"/>
                      <a:pt x="629" y="1255"/>
                      <a:pt x="626" y="1260"/>
                    </a:cubicBezTo>
                    <a:cubicBezTo>
                      <a:pt x="627" y="1263"/>
                      <a:pt x="630" y="1261"/>
                      <a:pt x="629" y="1267"/>
                    </a:cubicBezTo>
                    <a:cubicBezTo>
                      <a:pt x="631" y="1263"/>
                      <a:pt x="631" y="1263"/>
                      <a:pt x="631" y="1263"/>
                    </a:cubicBezTo>
                    <a:cubicBezTo>
                      <a:pt x="631" y="1262"/>
                      <a:pt x="631" y="1261"/>
                      <a:pt x="631" y="1260"/>
                    </a:cubicBezTo>
                    <a:cubicBezTo>
                      <a:pt x="631" y="1260"/>
                      <a:pt x="631" y="1261"/>
                      <a:pt x="630" y="1262"/>
                    </a:cubicBezTo>
                    <a:cubicBezTo>
                      <a:pt x="630" y="1264"/>
                      <a:pt x="630" y="1265"/>
                      <a:pt x="630" y="1265"/>
                    </a:cubicBezTo>
                    <a:cubicBezTo>
                      <a:pt x="630" y="1262"/>
                      <a:pt x="629" y="1262"/>
                      <a:pt x="628" y="1260"/>
                    </a:cubicBezTo>
                    <a:cubicBezTo>
                      <a:pt x="630" y="1253"/>
                      <a:pt x="633" y="1251"/>
                      <a:pt x="635" y="1248"/>
                    </a:cubicBezTo>
                    <a:cubicBezTo>
                      <a:pt x="636" y="1250"/>
                      <a:pt x="634" y="1254"/>
                      <a:pt x="636" y="1253"/>
                    </a:cubicBezTo>
                    <a:cubicBezTo>
                      <a:pt x="634" y="1257"/>
                      <a:pt x="637" y="1258"/>
                      <a:pt x="634" y="1262"/>
                    </a:cubicBezTo>
                    <a:cubicBezTo>
                      <a:pt x="634" y="1261"/>
                      <a:pt x="634" y="1261"/>
                      <a:pt x="634" y="1261"/>
                    </a:cubicBezTo>
                    <a:cubicBezTo>
                      <a:pt x="634" y="1266"/>
                      <a:pt x="632" y="1265"/>
                      <a:pt x="632" y="1269"/>
                    </a:cubicBezTo>
                    <a:cubicBezTo>
                      <a:pt x="632" y="1268"/>
                      <a:pt x="632" y="1269"/>
                      <a:pt x="631" y="1269"/>
                    </a:cubicBezTo>
                    <a:cubicBezTo>
                      <a:pt x="630" y="1276"/>
                      <a:pt x="633" y="1267"/>
                      <a:pt x="633" y="1275"/>
                    </a:cubicBezTo>
                    <a:cubicBezTo>
                      <a:pt x="630" y="1280"/>
                      <a:pt x="629" y="1275"/>
                      <a:pt x="627" y="1276"/>
                    </a:cubicBezTo>
                    <a:cubicBezTo>
                      <a:pt x="628" y="1266"/>
                      <a:pt x="624" y="1275"/>
                      <a:pt x="626" y="1265"/>
                    </a:cubicBezTo>
                    <a:cubicBezTo>
                      <a:pt x="623" y="1264"/>
                      <a:pt x="621" y="1267"/>
                      <a:pt x="620" y="1273"/>
                    </a:cubicBezTo>
                    <a:cubicBezTo>
                      <a:pt x="622" y="1270"/>
                      <a:pt x="622" y="1276"/>
                      <a:pt x="626" y="1273"/>
                    </a:cubicBezTo>
                    <a:cubicBezTo>
                      <a:pt x="625" y="1277"/>
                      <a:pt x="626" y="1279"/>
                      <a:pt x="626" y="1282"/>
                    </a:cubicBezTo>
                    <a:cubicBezTo>
                      <a:pt x="626" y="1283"/>
                      <a:pt x="626" y="1284"/>
                      <a:pt x="626" y="1286"/>
                    </a:cubicBezTo>
                    <a:cubicBezTo>
                      <a:pt x="625" y="1287"/>
                      <a:pt x="624" y="1288"/>
                      <a:pt x="623" y="1290"/>
                    </a:cubicBezTo>
                    <a:cubicBezTo>
                      <a:pt x="622" y="1290"/>
                      <a:pt x="622" y="1290"/>
                      <a:pt x="622" y="1290"/>
                    </a:cubicBezTo>
                    <a:cubicBezTo>
                      <a:pt x="622" y="1294"/>
                      <a:pt x="622" y="1294"/>
                      <a:pt x="622" y="1294"/>
                    </a:cubicBezTo>
                    <a:cubicBezTo>
                      <a:pt x="622" y="1294"/>
                      <a:pt x="618" y="1298"/>
                      <a:pt x="618" y="1298"/>
                    </a:cubicBezTo>
                    <a:cubicBezTo>
                      <a:pt x="618" y="1296"/>
                      <a:pt x="619" y="1295"/>
                      <a:pt x="619" y="1293"/>
                    </a:cubicBezTo>
                    <a:cubicBezTo>
                      <a:pt x="620" y="1291"/>
                      <a:pt x="621" y="1290"/>
                      <a:pt x="621" y="1288"/>
                    </a:cubicBezTo>
                    <a:cubicBezTo>
                      <a:pt x="618" y="1290"/>
                      <a:pt x="618" y="1293"/>
                      <a:pt x="617" y="1295"/>
                    </a:cubicBezTo>
                    <a:cubicBezTo>
                      <a:pt x="617" y="1297"/>
                      <a:pt x="617" y="1300"/>
                      <a:pt x="614" y="1303"/>
                    </a:cubicBezTo>
                    <a:cubicBezTo>
                      <a:pt x="611" y="1304"/>
                      <a:pt x="612" y="1303"/>
                      <a:pt x="613" y="1301"/>
                    </a:cubicBezTo>
                    <a:cubicBezTo>
                      <a:pt x="614" y="1298"/>
                      <a:pt x="616" y="1295"/>
                      <a:pt x="615" y="1294"/>
                    </a:cubicBezTo>
                    <a:cubicBezTo>
                      <a:pt x="614" y="1296"/>
                      <a:pt x="611" y="1298"/>
                      <a:pt x="611" y="1298"/>
                    </a:cubicBezTo>
                    <a:cubicBezTo>
                      <a:pt x="613" y="1295"/>
                      <a:pt x="613" y="1294"/>
                      <a:pt x="613" y="1293"/>
                    </a:cubicBezTo>
                    <a:cubicBezTo>
                      <a:pt x="614" y="1292"/>
                      <a:pt x="614" y="1291"/>
                      <a:pt x="617" y="1288"/>
                    </a:cubicBezTo>
                    <a:cubicBezTo>
                      <a:pt x="616" y="1291"/>
                      <a:pt x="618" y="1288"/>
                      <a:pt x="618" y="1289"/>
                    </a:cubicBezTo>
                    <a:cubicBezTo>
                      <a:pt x="618" y="1288"/>
                      <a:pt x="619" y="1286"/>
                      <a:pt x="620" y="1284"/>
                    </a:cubicBezTo>
                    <a:cubicBezTo>
                      <a:pt x="621" y="1281"/>
                      <a:pt x="622" y="1278"/>
                      <a:pt x="623" y="1276"/>
                    </a:cubicBezTo>
                    <a:cubicBezTo>
                      <a:pt x="622" y="1274"/>
                      <a:pt x="620" y="1280"/>
                      <a:pt x="618" y="1282"/>
                    </a:cubicBezTo>
                    <a:cubicBezTo>
                      <a:pt x="618" y="1285"/>
                      <a:pt x="616" y="1288"/>
                      <a:pt x="614" y="1290"/>
                    </a:cubicBezTo>
                    <a:cubicBezTo>
                      <a:pt x="612" y="1292"/>
                      <a:pt x="610" y="1294"/>
                      <a:pt x="610" y="1297"/>
                    </a:cubicBezTo>
                    <a:cubicBezTo>
                      <a:pt x="609" y="1299"/>
                      <a:pt x="608" y="1299"/>
                      <a:pt x="608" y="1298"/>
                    </a:cubicBezTo>
                    <a:cubicBezTo>
                      <a:pt x="608" y="1298"/>
                      <a:pt x="608" y="1296"/>
                      <a:pt x="608" y="1296"/>
                    </a:cubicBezTo>
                    <a:cubicBezTo>
                      <a:pt x="604" y="1300"/>
                      <a:pt x="608" y="1299"/>
                      <a:pt x="607" y="1301"/>
                    </a:cubicBezTo>
                    <a:cubicBezTo>
                      <a:pt x="606" y="1302"/>
                      <a:pt x="606" y="1304"/>
                      <a:pt x="604" y="1305"/>
                    </a:cubicBezTo>
                    <a:cubicBezTo>
                      <a:pt x="603" y="1305"/>
                      <a:pt x="602" y="1306"/>
                      <a:pt x="601" y="1306"/>
                    </a:cubicBezTo>
                    <a:cubicBezTo>
                      <a:pt x="599" y="1307"/>
                      <a:pt x="597" y="1308"/>
                      <a:pt x="595" y="1310"/>
                    </a:cubicBezTo>
                    <a:cubicBezTo>
                      <a:pt x="595" y="1311"/>
                      <a:pt x="594" y="1313"/>
                      <a:pt x="592" y="1314"/>
                    </a:cubicBezTo>
                    <a:cubicBezTo>
                      <a:pt x="591" y="1315"/>
                      <a:pt x="589" y="1317"/>
                      <a:pt x="587" y="1318"/>
                    </a:cubicBezTo>
                    <a:cubicBezTo>
                      <a:pt x="586" y="1320"/>
                      <a:pt x="584" y="1321"/>
                      <a:pt x="582" y="1322"/>
                    </a:cubicBezTo>
                    <a:cubicBezTo>
                      <a:pt x="579" y="1323"/>
                      <a:pt x="577" y="1324"/>
                      <a:pt x="575" y="1325"/>
                    </a:cubicBezTo>
                    <a:cubicBezTo>
                      <a:pt x="575" y="1324"/>
                      <a:pt x="574" y="1324"/>
                      <a:pt x="573" y="1323"/>
                    </a:cubicBezTo>
                    <a:cubicBezTo>
                      <a:pt x="570" y="1329"/>
                      <a:pt x="571" y="1327"/>
                      <a:pt x="565" y="1332"/>
                    </a:cubicBezTo>
                    <a:cubicBezTo>
                      <a:pt x="565" y="1332"/>
                      <a:pt x="567" y="1332"/>
                      <a:pt x="568" y="1331"/>
                    </a:cubicBezTo>
                    <a:cubicBezTo>
                      <a:pt x="570" y="1331"/>
                      <a:pt x="572" y="1331"/>
                      <a:pt x="572" y="1331"/>
                    </a:cubicBezTo>
                    <a:cubicBezTo>
                      <a:pt x="567" y="1333"/>
                      <a:pt x="565" y="1337"/>
                      <a:pt x="560" y="1337"/>
                    </a:cubicBezTo>
                    <a:cubicBezTo>
                      <a:pt x="563" y="1337"/>
                      <a:pt x="562" y="1339"/>
                      <a:pt x="559" y="1340"/>
                    </a:cubicBezTo>
                    <a:cubicBezTo>
                      <a:pt x="556" y="1342"/>
                      <a:pt x="552" y="1344"/>
                      <a:pt x="550" y="1345"/>
                    </a:cubicBezTo>
                    <a:cubicBezTo>
                      <a:pt x="545" y="1346"/>
                      <a:pt x="541" y="1349"/>
                      <a:pt x="538" y="1348"/>
                    </a:cubicBezTo>
                    <a:cubicBezTo>
                      <a:pt x="538" y="1348"/>
                      <a:pt x="538" y="1348"/>
                      <a:pt x="538" y="1348"/>
                    </a:cubicBezTo>
                    <a:cubicBezTo>
                      <a:pt x="531" y="1350"/>
                      <a:pt x="531" y="1350"/>
                      <a:pt x="531" y="1350"/>
                    </a:cubicBezTo>
                    <a:cubicBezTo>
                      <a:pt x="531" y="1347"/>
                      <a:pt x="531" y="1347"/>
                      <a:pt x="531" y="1347"/>
                    </a:cubicBezTo>
                    <a:cubicBezTo>
                      <a:pt x="526" y="1347"/>
                      <a:pt x="521" y="1351"/>
                      <a:pt x="522" y="1351"/>
                    </a:cubicBezTo>
                    <a:close/>
                    <a:moveTo>
                      <a:pt x="592" y="1340"/>
                    </a:moveTo>
                    <a:cubicBezTo>
                      <a:pt x="582" y="1346"/>
                      <a:pt x="571" y="1351"/>
                      <a:pt x="560" y="1355"/>
                    </a:cubicBezTo>
                    <a:cubicBezTo>
                      <a:pt x="564" y="1352"/>
                      <a:pt x="568" y="1350"/>
                      <a:pt x="572" y="1346"/>
                    </a:cubicBezTo>
                    <a:cubicBezTo>
                      <a:pt x="572" y="1346"/>
                      <a:pt x="572" y="1347"/>
                      <a:pt x="571" y="1347"/>
                    </a:cubicBezTo>
                    <a:cubicBezTo>
                      <a:pt x="579" y="1344"/>
                      <a:pt x="579" y="1343"/>
                      <a:pt x="585" y="1340"/>
                    </a:cubicBezTo>
                    <a:cubicBezTo>
                      <a:pt x="583" y="1342"/>
                      <a:pt x="583" y="1342"/>
                      <a:pt x="583" y="1342"/>
                    </a:cubicBezTo>
                    <a:cubicBezTo>
                      <a:pt x="584" y="1342"/>
                      <a:pt x="586" y="1342"/>
                      <a:pt x="587" y="1340"/>
                    </a:cubicBezTo>
                    <a:cubicBezTo>
                      <a:pt x="589" y="1339"/>
                      <a:pt x="591" y="1338"/>
                      <a:pt x="593" y="1336"/>
                    </a:cubicBezTo>
                    <a:cubicBezTo>
                      <a:pt x="594" y="1335"/>
                      <a:pt x="596" y="1332"/>
                      <a:pt x="598" y="1332"/>
                    </a:cubicBezTo>
                    <a:cubicBezTo>
                      <a:pt x="599" y="1333"/>
                      <a:pt x="599" y="1333"/>
                      <a:pt x="599" y="1333"/>
                    </a:cubicBezTo>
                    <a:cubicBezTo>
                      <a:pt x="599" y="1334"/>
                      <a:pt x="601" y="1333"/>
                      <a:pt x="602" y="1332"/>
                    </a:cubicBezTo>
                    <a:cubicBezTo>
                      <a:pt x="604" y="1331"/>
                      <a:pt x="606" y="1329"/>
                      <a:pt x="608" y="1327"/>
                    </a:cubicBezTo>
                    <a:cubicBezTo>
                      <a:pt x="608" y="1328"/>
                      <a:pt x="608" y="1328"/>
                      <a:pt x="608" y="1329"/>
                    </a:cubicBezTo>
                    <a:cubicBezTo>
                      <a:pt x="603" y="1333"/>
                      <a:pt x="597" y="1337"/>
                      <a:pt x="592" y="1340"/>
                    </a:cubicBezTo>
                    <a:close/>
                    <a:moveTo>
                      <a:pt x="650" y="1252"/>
                    </a:moveTo>
                    <a:cubicBezTo>
                      <a:pt x="650" y="1254"/>
                      <a:pt x="650" y="1254"/>
                      <a:pt x="650" y="1254"/>
                    </a:cubicBezTo>
                    <a:cubicBezTo>
                      <a:pt x="650" y="1255"/>
                      <a:pt x="650" y="1255"/>
                      <a:pt x="650" y="1256"/>
                    </a:cubicBezTo>
                    <a:cubicBezTo>
                      <a:pt x="650" y="1254"/>
                      <a:pt x="650" y="1253"/>
                      <a:pt x="650" y="1252"/>
                    </a:cubicBezTo>
                    <a:close/>
                    <a:moveTo>
                      <a:pt x="536" y="949"/>
                    </a:moveTo>
                    <a:cubicBezTo>
                      <a:pt x="535" y="949"/>
                      <a:pt x="535" y="948"/>
                      <a:pt x="535" y="948"/>
                    </a:cubicBezTo>
                    <a:cubicBezTo>
                      <a:pt x="536" y="949"/>
                      <a:pt x="537" y="949"/>
                      <a:pt x="538" y="950"/>
                    </a:cubicBezTo>
                    <a:cubicBezTo>
                      <a:pt x="537" y="950"/>
                      <a:pt x="537" y="950"/>
                      <a:pt x="536" y="949"/>
                    </a:cubicBezTo>
                    <a:close/>
                    <a:moveTo>
                      <a:pt x="533" y="947"/>
                    </a:moveTo>
                    <a:cubicBezTo>
                      <a:pt x="532" y="948"/>
                      <a:pt x="532" y="949"/>
                      <a:pt x="527" y="945"/>
                    </a:cubicBezTo>
                    <a:cubicBezTo>
                      <a:pt x="528" y="945"/>
                      <a:pt x="529" y="945"/>
                      <a:pt x="530" y="945"/>
                    </a:cubicBezTo>
                    <a:cubicBezTo>
                      <a:pt x="531" y="946"/>
                      <a:pt x="532" y="946"/>
                      <a:pt x="533" y="947"/>
                    </a:cubicBezTo>
                    <a:close/>
                    <a:moveTo>
                      <a:pt x="469" y="1340"/>
                    </a:moveTo>
                    <a:cubicBezTo>
                      <a:pt x="469" y="1343"/>
                      <a:pt x="469" y="1345"/>
                      <a:pt x="469" y="1348"/>
                    </a:cubicBezTo>
                    <a:cubicBezTo>
                      <a:pt x="468" y="1353"/>
                      <a:pt x="467" y="1359"/>
                      <a:pt x="467" y="1363"/>
                    </a:cubicBezTo>
                    <a:cubicBezTo>
                      <a:pt x="469" y="1360"/>
                      <a:pt x="469" y="1364"/>
                      <a:pt x="470" y="1364"/>
                    </a:cubicBezTo>
                    <a:cubicBezTo>
                      <a:pt x="470" y="1366"/>
                      <a:pt x="468" y="1367"/>
                      <a:pt x="468" y="1365"/>
                    </a:cubicBezTo>
                    <a:cubicBezTo>
                      <a:pt x="467" y="1370"/>
                      <a:pt x="466" y="1373"/>
                      <a:pt x="464" y="1373"/>
                    </a:cubicBezTo>
                    <a:cubicBezTo>
                      <a:pt x="464" y="1365"/>
                      <a:pt x="464" y="1365"/>
                      <a:pt x="464" y="1365"/>
                    </a:cubicBezTo>
                    <a:cubicBezTo>
                      <a:pt x="463" y="1366"/>
                      <a:pt x="463" y="1368"/>
                      <a:pt x="462" y="1370"/>
                    </a:cubicBezTo>
                    <a:cubicBezTo>
                      <a:pt x="462" y="1355"/>
                      <a:pt x="462" y="1355"/>
                      <a:pt x="462" y="1355"/>
                    </a:cubicBezTo>
                    <a:cubicBezTo>
                      <a:pt x="463" y="1354"/>
                      <a:pt x="463" y="1353"/>
                      <a:pt x="464" y="1354"/>
                    </a:cubicBezTo>
                    <a:cubicBezTo>
                      <a:pt x="463" y="1351"/>
                      <a:pt x="465" y="1346"/>
                      <a:pt x="464" y="1344"/>
                    </a:cubicBezTo>
                    <a:cubicBezTo>
                      <a:pt x="464" y="1348"/>
                      <a:pt x="463" y="1347"/>
                      <a:pt x="462" y="1345"/>
                    </a:cubicBezTo>
                    <a:cubicBezTo>
                      <a:pt x="462" y="1340"/>
                      <a:pt x="462" y="1340"/>
                      <a:pt x="462" y="1340"/>
                    </a:cubicBezTo>
                    <a:cubicBezTo>
                      <a:pt x="463" y="1340"/>
                      <a:pt x="464" y="1341"/>
                      <a:pt x="464" y="1339"/>
                    </a:cubicBezTo>
                    <a:cubicBezTo>
                      <a:pt x="464" y="1332"/>
                      <a:pt x="464" y="1332"/>
                      <a:pt x="464" y="1332"/>
                    </a:cubicBezTo>
                    <a:cubicBezTo>
                      <a:pt x="463" y="1338"/>
                      <a:pt x="463" y="1338"/>
                      <a:pt x="463" y="1338"/>
                    </a:cubicBezTo>
                    <a:cubicBezTo>
                      <a:pt x="462" y="1338"/>
                      <a:pt x="462" y="1338"/>
                      <a:pt x="462" y="1338"/>
                    </a:cubicBezTo>
                    <a:cubicBezTo>
                      <a:pt x="462" y="1290"/>
                      <a:pt x="462" y="1290"/>
                      <a:pt x="462" y="1290"/>
                    </a:cubicBezTo>
                    <a:cubicBezTo>
                      <a:pt x="464" y="1286"/>
                      <a:pt x="466" y="1284"/>
                      <a:pt x="468" y="1282"/>
                    </a:cubicBezTo>
                    <a:cubicBezTo>
                      <a:pt x="469" y="1285"/>
                      <a:pt x="469" y="1287"/>
                      <a:pt x="469" y="1290"/>
                    </a:cubicBezTo>
                    <a:cubicBezTo>
                      <a:pt x="467" y="1290"/>
                      <a:pt x="467" y="1290"/>
                      <a:pt x="467" y="1290"/>
                    </a:cubicBezTo>
                    <a:cubicBezTo>
                      <a:pt x="466" y="1303"/>
                      <a:pt x="471" y="1312"/>
                      <a:pt x="470" y="1324"/>
                    </a:cubicBezTo>
                    <a:cubicBezTo>
                      <a:pt x="469" y="1323"/>
                      <a:pt x="470" y="1318"/>
                      <a:pt x="469" y="1318"/>
                    </a:cubicBezTo>
                    <a:cubicBezTo>
                      <a:pt x="468" y="1326"/>
                      <a:pt x="473" y="1325"/>
                      <a:pt x="471" y="1333"/>
                    </a:cubicBezTo>
                    <a:cubicBezTo>
                      <a:pt x="470" y="1322"/>
                      <a:pt x="470" y="1339"/>
                      <a:pt x="468" y="1330"/>
                    </a:cubicBezTo>
                    <a:cubicBezTo>
                      <a:pt x="469" y="1333"/>
                      <a:pt x="469" y="1337"/>
                      <a:pt x="469" y="1340"/>
                    </a:cubicBezTo>
                    <a:close/>
                    <a:moveTo>
                      <a:pt x="464" y="1066"/>
                    </a:moveTo>
                    <a:cubicBezTo>
                      <a:pt x="465" y="1068"/>
                      <a:pt x="465" y="1068"/>
                      <a:pt x="465" y="1068"/>
                    </a:cubicBezTo>
                    <a:cubicBezTo>
                      <a:pt x="465" y="1075"/>
                      <a:pt x="464" y="1082"/>
                      <a:pt x="464" y="1089"/>
                    </a:cubicBezTo>
                    <a:cubicBezTo>
                      <a:pt x="463" y="1086"/>
                      <a:pt x="463" y="1084"/>
                      <a:pt x="463" y="1081"/>
                    </a:cubicBezTo>
                    <a:cubicBezTo>
                      <a:pt x="463" y="1081"/>
                      <a:pt x="463" y="1082"/>
                      <a:pt x="462" y="1083"/>
                    </a:cubicBezTo>
                    <a:cubicBezTo>
                      <a:pt x="462" y="1066"/>
                      <a:pt x="462" y="1066"/>
                      <a:pt x="462" y="1066"/>
                    </a:cubicBezTo>
                    <a:cubicBezTo>
                      <a:pt x="463" y="1069"/>
                      <a:pt x="464" y="1072"/>
                      <a:pt x="463" y="1075"/>
                    </a:cubicBezTo>
                    <a:cubicBezTo>
                      <a:pt x="464" y="1075"/>
                      <a:pt x="464" y="1071"/>
                      <a:pt x="464" y="1066"/>
                    </a:cubicBezTo>
                    <a:close/>
                    <a:moveTo>
                      <a:pt x="469" y="1184"/>
                    </a:moveTo>
                    <a:cubicBezTo>
                      <a:pt x="468" y="1187"/>
                      <a:pt x="470" y="1189"/>
                      <a:pt x="468" y="1191"/>
                    </a:cubicBezTo>
                    <a:cubicBezTo>
                      <a:pt x="468" y="1191"/>
                      <a:pt x="465" y="1185"/>
                      <a:pt x="462" y="1179"/>
                    </a:cubicBezTo>
                    <a:cubicBezTo>
                      <a:pt x="462" y="1175"/>
                      <a:pt x="462" y="1175"/>
                      <a:pt x="462" y="1175"/>
                    </a:cubicBezTo>
                    <a:cubicBezTo>
                      <a:pt x="464" y="1173"/>
                      <a:pt x="466" y="1167"/>
                      <a:pt x="469" y="1159"/>
                    </a:cubicBezTo>
                    <a:cubicBezTo>
                      <a:pt x="468" y="1168"/>
                      <a:pt x="468" y="1176"/>
                      <a:pt x="467" y="1185"/>
                    </a:cubicBezTo>
                    <a:lnTo>
                      <a:pt x="469" y="1184"/>
                    </a:lnTo>
                    <a:close/>
                    <a:moveTo>
                      <a:pt x="462" y="1235"/>
                    </a:moveTo>
                    <a:cubicBezTo>
                      <a:pt x="463" y="1235"/>
                      <a:pt x="463" y="1240"/>
                      <a:pt x="462" y="1243"/>
                    </a:cubicBezTo>
                    <a:lnTo>
                      <a:pt x="462" y="1235"/>
                    </a:lnTo>
                    <a:close/>
                    <a:moveTo>
                      <a:pt x="462" y="1257"/>
                    </a:moveTo>
                    <a:cubicBezTo>
                      <a:pt x="462" y="1257"/>
                      <a:pt x="462" y="1257"/>
                      <a:pt x="462" y="1256"/>
                    </a:cubicBezTo>
                    <a:cubicBezTo>
                      <a:pt x="462" y="1257"/>
                      <a:pt x="462" y="1257"/>
                      <a:pt x="462" y="1257"/>
                    </a:cubicBezTo>
                    <a:cubicBezTo>
                      <a:pt x="462" y="1247"/>
                      <a:pt x="462" y="1247"/>
                      <a:pt x="462" y="1247"/>
                    </a:cubicBezTo>
                    <a:cubicBezTo>
                      <a:pt x="463" y="1246"/>
                      <a:pt x="463" y="1245"/>
                      <a:pt x="463" y="1244"/>
                    </a:cubicBezTo>
                    <a:cubicBezTo>
                      <a:pt x="465" y="1251"/>
                      <a:pt x="465" y="1251"/>
                      <a:pt x="465" y="1251"/>
                    </a:cubicBezTo>
                    <a:cubicBezTo>
                      <a:pt x="465" y="1251"/>
                      <a:pt x="465" y="1250"/>
                      <a:pt x="465" y="1250"/>
                    </a:cubicBezTo>
                    <a:cubicBezTo>
                      <a:pt x="465" y="1253"/>
                      <a:pt x="466" y="1255"/>
                      <a:pt x="466" y="1257"/>
                    </a:cubicBezTo>
                    <a:cubicBezTo>
                      <a:pt x="464" y="1258"/>
                      <a:pt x="463" y="1258"/>
                      <a:pt x="462" y="1258"/>
                    </a:cubicBezTo>
                    <a:lnTo>
                      <a:pt x="462" y="1257"/>
                    </a:lnTo>
                    <a:close/>
                    <a:moveTo>
                      <a:pt x="463" y="1099"/>
                    </a:moveTo>
                    <a:cubicBezTo>
                      <a:pt x="463" y="1098"/>
                      <a:pt x="463" y="1097"/>
                      <a:pt x="463" y="1096"/>
                    </a:cubicBezTo>
                    <a:cubicBezTo>
                      <a:pt x="463" y="1097"/>
                      <a:pt x="463" y="1099"/>
                      <a:pt x="463" y="1100"/>
                    </a:cubicBezTo>
                    <a:cubicBezTo>
                      <a:pt x="463" y="1099"/>
                      <a:pt x="463" y="1099"/>
                      <a:pt x="463" y="1099"/>
                    </a:cubicBezTo>
                    <a:close/>
                    <a:moveTo>
                      <a:pt x="318" y="171"/>
                    </a:moveTo>
                    <a:cubicBezTo>
                      <a:pt x="321" y="169"/>
                      <a:pt x="325" y="168"/>
                      <a:pt x="328" y="167"/>
                    </a:cubicBezTo>
                    <a:cubicBezTo>
                      <a:pt x="325" y="168"/>
                      <a:pt x="321" y="170"/>
                      <a:pt x="318" y="171"/>
                    </a:cubicBezTo>
                    <a:close/>
                    <a:moveTo>
                      <a:pt x="387" y="1097"/>
                    </a:moveTo>
                    <a:cubicBezTo>
                      <a:pt x="387" y="1099"/>
                      <a:pt x="387" y="1102"/>
                      <a:pt x="388" y="1104"/>
                    </a:cubicBezTo>
                    <a:cubicBezTo>
                      <a:pt x="388" y="1123"/>
                      <a:pt x="388" y="1123"/>
                      <a:pt x="388" y="1123"/>
                    </a:cubicBezTo>
                    <a:cubicBezTo>
                      <a:pt x="387" y="1122"/>
                      <a:pt x="386" y="1121"/>
                      <a:pt x="387" y="1097"/>
                    </a:cubicBezTo>
                    <a:close/>
                    <a:moveTo>
                      <a:pt x="480" y="706"/>
                    </a:moveTo>
                    <a:cubicBezTo>
                      <a:pt x="487" y="709"/>
                      <a:pt x="487" y="709"/>
                      <a:pt x="487" y="709"/>
                    </a:cubicBezTo>
                    <a:cubicBezTo>
                      <a:pt x="493" y="712"/>
                      <a:pt x="493" y="712"/>
                      <a:pt x="493" y="712"/>
                    </a:cubicBezTo>
                    <a:cubicBezTo>
                      <a:pt x="498" y="714"/>
                      <a:pt x="502" y="716"/>
                      <a:pt x="506" y="718"/>
                    </a:cubicBezTo>
                    <a:cubicBezTo>
                      <a:pt x="501" y="717"/>
                      <a:pt x="501" y="717"/>
                      <a:pt x="501" y="717"/>
                    </a:cubicBezTo>
                    <a:cubicBezTo>
                      <a:pt x="520" y="723"/>
                      <a:pt x="566" y="748"/>
                      <a:pt x="595" y="763"/>
                    </a:cubicBezTo>
                    <a:cubicBezTo>
                      <a:pt x="594" y="763"/>
                      <a:pt x="594" y="763"/>
                      <a:pt x="594" y="763"/>
                    </a:cubicBezTo>
                    <a:cubicBezTo>
                      <a:pt x="579" y="757"/>
                      <a:pt x="574" y="755"/>
                      <a:pt x="576" y="757"/>
                    </a:cubicBezTo>
                    <a:cubicBezTo>
                      <a:pt x="561" y="750"/>
                      <a:pt x="547" y="743"/>
                      <a:pt x="533" y="736"/>
                    </a:cubicBezTo>
                    <a:cubicBezTo>
                      <a:pt x="533" y="735"/>
                      <a:pt x="530" y="734"/>
                      <a:pt x="527" y="732"/>
                    </a:cubicBezTo>
                    <a:cubicBezTo>
                      <a:pt x="520" y="729"/>
                      <a:pt x="512" y="725"/>
                      <a:pt x="504" y="722"/>
                    </a:cubicBezTo>
                    <a:cubicBezTo>
                      <a:pt x="490" y="715"/>
                      <a:pt x="476" y="709"/>
                      <a:pt x="462" y="703"/>
                    </a:cubicBezTo>
                    <a:cubicBezTo>
                      <a:pt x="462" y="679"/>
                      <a:pt x="462" y="679"/>
                      <a:pt x="462" y="679"/>
                    </a:cubicBezTo>
                    <a:cubicBezTo>
                      <a:pt x="463" y="681"/>
                      <a:pt x="463" y="686"/>
                      <a:pt x="464" y="690"/>
                    </a:cubicBezTo>
                    <a:cubicBezTo>
                      <a:pt x="463" y="597"/>
                      <a:pt x="463" y="597"/>
                      <a:pt x="463" y="597"/>
                    </a:cubicBezTo>
                    <a:cubicBezTo>
                      <a:pt x="463" y="597"/>
                      <a:pt x="462" y="597"/>
                      <a:pt x="462" y="597"/>
                    </a:cubicBezTo>
                    <a:cubicBezTo>
                      <a:pt x="462" y="515"/>
                      <a:pt x="462" y="515"/>
                      <a:pt x="462" y="515"/>
                    </a:cubicBezTo>
                    <a:cubicBezTo>
                      <a:pt x="463" y="518"/>
                      <a:pt x="463" y="518"/>
                      <a:pt x="464" y="518"/>
                    </a:cubicBezTo>
                    <a:cubicBezTo>
                      <a:pt x="465" y="532"/>
                      <a:pt x="467" y="550"/>
                      <a:pt x="469" y="572"/>
                    </a:cubicBezTo>
                    <a:cubicBezTo>
                      <a:pt x="468" y="571"/>
                      <a:pt x="468" y="571"/>
                      <a:pt x="468" y="571"/>
                    </a:cubicBezTo>
                    <a:cubicBezTo>
                      <a:pt x="469" y="619"/>
                      <a:pt x="469" y="619"/>
                      <a:pt x="469" y="619"/>
                    </a:cubicBezTo>
                    <a:cubicBezTo>
                      <a:pt x="468" y="613"/>
                      <a:pt x="468" y="613"/>
                      <a:pt x="468" y="613"/>
                    </a:cubicBezTo>
                    <a:cubicBezTo>
                      <a:pt x="469" y="641"/>
                      <a:pt x="469" y="641"/>
                      <a:pt x="469" y="641"/>
                    </a:cubicBezTo>
                    <a:cubicBezTo>
                      <a:pt x="467" y="641"/>
                      <a:pt x="468" y="650"/>
                      <a:pt x="467" y="648"/>
                    </a:cubicBezTo>
                    <a:cubicBezTo>
                      <a:pt x="466" y="653"/>
                      <a:pt x="466" y="659"/>
                      <a:pt x="466" y="666"/>
                    </a:cubicBezTo>
                    <a:cubicBezTo>
                      <a:pt x="466" y="673"/>
                      <a:pt x="466" y="682"/>
                      <a:pt x="466" y="690"/>
                    </a:cubicBezTo>
                    <a:cubicBezTo>
                      <a:pt x="466" y="692"/>
                      <a:pt x="466" y="694"/>
                      <a:pt x="466" y="696"/>
                    </a:cubicBezTo>
                    <a:cubicBezTo>
                      <a:pt x="467" y="699"/>
                      <a:pt x="467" y="699"/>
                      <a:pt x="467" y="699"/>
                    </a:cubicBezTo>
                    <a:cubicBezTo>
                      <a:pt x="467" y="700"/>
                      <a:pt x="467" y="700"/>
                      <a:pt x="467" y="700"/>
                    </a:cubicBezTo>
                    <a:cubicBezTo>
                      <a:pt x="467" y="700"/>
                      <a:pt x="467" y="700"/>
                      <a:pt x="467" y="700"/>
                    </a:cubicBezTo>
                    <a:cubicBezTo>
                      <a:pt x="467" y="700"/>
                      <a:pt x="467" y="700"/>
                      <a:pt x="467" y="700"/>
                    </a:cubicBezTo>
                    <a:cubicBezTo>
                      <a:pt x="468" y="701"/>
                      <a:pt x="468" y="701"/>
                      <a:pt x="468" y="701"/>
                    </a:cubicBezTo>
                    <a:cubicBezTo>
                      <a:pt x="472" y="702"/>
                      <a:pt x="476" y="704"/>
                      <a:pt x="480" y="706"/>
                    </a:cubicBezTo>
                    <a:close/>
                    <a:moveTo>
                      <a:pt x="630" y="315"/>
                    </a:moveTo>
                    <a:cubicBezTo>
                      <a:pt x="628" y="312"/>
                      <a:pt x="628" y="312"/>
                      <a:pt x="628" y="312"/>
                    </a:cubicBezTo>
                    <a:cubicBezTo>
                      <a:pt x="600" y="304"/>
                      <a:pt x="575" y="299"/>
                      <a:pt x="551" y="295"/>
                    </a:cubicBezTo>
                    <a:cubicBezTo>
                      <a:pt x="538" y="293"/>
                      <a:pt x="526" y="291"/>
                      <a:pt x="513" y="289"/>
                    </a:cubicBezTo>
                    <a:cubicBezTo>
                      <a:pt x="502" y="287"/>
                      <a:pt x="490" y="286"/>
                      <a:pt x="478" y="284"/>
                    </a:cubicBezTo>
                    <a:cubicBezTo>
                      <a:pt x="483" y="283"/>
                      <a:pt x="502" y="286"/>
                      <a:pt x="499" y="285"/>
                    </a:cubicBezTo>
                    <a:cubicBezTo>
                      <a:pt x="484" y="283"/>
                      <a:pt x="478" y="283"/>
                      <a:pt x="473" y="284"/>
                    </a:cubicBezTo>
                    <a:cubicBezTo>
                      <a:pt x="473" y="284"/>
                      <a:pt x="472" y="284"/>
                      <a:pt x="472" y="284"/>
                    </a:cubicBezTo>
                    <a:cubicBezTo>
                      <a:pt x="471" y="284"/>
                      <a:pt x="471" y="284"/>
                      <a:pt x="471" y="284"/>
                    </a:cubicBezTo>
                    <a:cubicBezTo>
                      <a:pt x="471" y="284"/>
                      <a:pt x="471" y="284"/>
                      <a:pt x="471" y="284"/>
                    </a:cubicBezTo>
                    <a:cubicBezTo>
                      <a:pt x="471" y="285"/>
                      <a:pt x="471" y="285"/>
                      <a:pt x="471" y="286"/>
                    </a:cubicBezTo>
                    <a:cubicBezTo>
                      <a:pt x="471" y="287"/>
                      <a:pt x="471" y="289"/>
                      <a:pt x="471" y="291"/>
                    </a:cubicBezTo>
                    <a:cubicBezTo>
                      <a:pt x="472" y="295"/>
                      <a:pt x="471" y="299"/>
                      <a:pt x="471" y="306"/>
                    </a:cubicBezTo>
                    <a:cubicBezTo>
                      <a:pt x="470" y="286"/>
                      <a:pt x="470" y="292"/>
                      <a:pt x="470" y="299"/>
                    </a:cubicBezTo>
                    <a:cubicBezTo>
                      <a:pt x="470" y="302"/>
                      <a:pt x="469" y="305"/>
                      <a:pt x="469" y="306"/>
                    </a:cubicBezTo>
                    <a:cubicBezTo>
                      <a:pt x="469" y="306"/>
                      <a:pt x="468" y="303"/>
                      <a:pt x="468" y="293"/>
                    </a:cubicBezTo>
                    <a:cubicBezTo>
                      <a:pt x="468" y="297"/>
                      <a:pt x="468" y="300"/>
                      <a:pt x="469" y="303"/>
                    </a:cubicBezTo>
                    <a:cubicBezTo>
                      <a:pt x="469" y="314"/>
                      <a:pt x="469" y="314"/>
                      <a:pt x="469" y="314"/>
                    </a:cubicBezTo>
                    <a:cubicBezTo>
                      <a:pt x="469" y="322"/>
                      <a:pt x="469" y="330"/>
                      <a:pt x="469" y="338"/>
                    </a:cubicBezTo>
                    <a:cubicBezTo>
                      <a:pt x="469" y="354"/>
                      <a:pt x="469" y="370"/>
                      <a:pt x="469" y="385"/>
                    </a:cubicBezTo>
                    <a:cubicBezTo>
                      <a:pt x="468" y="416"/>
                      <a:pt x="467" y="443"/>
                      <a:pt x="467" y="464"/>
                    </a:cubicBezTo>
                    <a:cubicBezTo>
                      <a:pt x="469" y="454"/>
                      <a:pt x="469" y="482"/>
                      <a:pt x="470" y="483"/>
                    </a:cubicBezTo>
                    <a:cubicBezTo>
                      <a:pt x="470" y="494"/>
                      <a:pt x="468" y="490"/>
                      <a:pt x="468" y="481"/>
                    </a:cubicBezTo>
                    <a:cubicBezTo>
                      <a:pt x="467" y="503"/>
                      <a:pt x="466" y="507"/>
                      <a:pt x="464" y="503"/>
                    </a:cubicBezTo>
                    <a:cubicBezTo>
                      <a:pt x="464" y="459"/>
                      <a:pt x="464" y="459"/>
                      <a:pt x="464" y="459"/>
                    </a:cubicBezTo>
                    <a:cubicBezTo>
                      <a:pt x="463" y="467"/>
                      <a:pt x="463" y="473"/>
                      <a:pt x="462" y="478"/>
                    </a:cubicBezTo>
                    <a:cubicBezTo>
                      <a:pt x="462" y="410"/>
                      <a:pt x="462" y="410"/>
                      <a:pt x="462" y="410"/>
                    </a:cubicBezTo>
                    <a:cubicBezTo>
                      <a:pt x="463" y="405"/>
                      <a:pt x="463" y="403"/>
                      <a:pt x="464" y="405"/>
                    </a:cubicBezTo>
                    <a:cubicBezTo>
                      <a:pt x="463" y="390"/>
                      <a:pt x="465" y="367"/>
                      <a:pt x="464" y="359"/>
                    </a:cubicBezTo>
                    <a:cubicBezTo>
                      <a:pt x="464" y="375"/>
                      <a:pt x="463" y="372"/>
                      <a:pt x="462" y="363"/>
                    </a:cubicBezTo>
                    <a:cubicBezTo>
                      <a:pt x="462" y="339"/>
                      <a:pt x="462" y="339"/>
                      <a:pt x="462" y="339"/>
                    </a:cubicBezTo>
                    <a:cubicBezTo>
                      <a:pt x="463" y="339"/>
                      <a:pt x="464" y="343"/>
                      <a:pt x="464" y="335"/>
                    </a:cubicBezTo>
                    <a:cubicBezTo>
                      <a:pt x="464" y="300"/>
                      <a:pt x="464" y="300"/>
                      <a:pt x="464" y="300"/>
                    </a:cubicBezTo>
                    <a:cubicBezTo>
                      <a:pt x="463" y="330"/>
                      <a:pt x="463" y="330"/>
                      <a:pt x="463" y="330"/>
                    </a:cubicBezTo>
                    <a:cubicBezTo>
                      <a:pt x="462" y="326"/>
                      <a:pt x="462" y="326"/>
                      <a:pt x="462" y="326"/>
                    </a:cubicBezTo>
                    <a:cubicBezTo>
                      <a:pt x="462" y="274"/>
                      <a:pt x="462" y="274"/>
                      <a:pt x="462" y="274"/>
                    </a:cubicBezTo>
                    <a:cubicBezTo>
                      <a:pt x="503" y="279"/>
                      <a:pt x="545" y="286"/>
                      <a:pt x="587" y="296"/>
                    </a:cubicBezTo>
                    <a:cubicBezTo>
                      <a:pt x="603" y="300"/>
                      <a:pt x="618" y="304"/>
                      <a:pt x="633" y="309"/>
                    </a:cubicBezTo>
                    <a:cubicBezTo>
                      <a:pt x="649" y="315"/>
                      <a:pt x="657" y="320"/>
                      <a:pt x="665" y="324"/>
                    </a:cubicBezTo>
                    <a:cubicBezTo>
                      <a:pt x="652" y="321"/>
                      <a:pt x="641" y="317"/>
                      <a:pt x="630" y="315"/>
                    </a:cubicBezTo>
                    <a:close/>
                    <a:moveTo>
                      <a:pt x="738" y="238"/>
                    </a:moveTo>
                    <a:cubicBezTo>
                      <a:pt x="738" y="237"/>
                      <a:pt x="739" y="236"/>
                      <a:pt x="739" y="235"/>
                    </a:cubicBezTo>
                    <a:cubicBezTo>
                      <a:pt x="736" y="246"/>
                      <a:pt x="734" y="257"/>
                      <a:pt x="731" y="268"/>
                    </a:cubicBezTo>
                    <a:cubicBezTo>
                      <a:pt x="729" y="271"/>
                      <a:pt x="727" y="272"/>
                      <a:pt x="728" y="268"/>
                    </a:cubicBezTo>
                    <a:cubicBezTo>
                      <a:pt x="729" y="264"/>
                      <a:pt x="729" y="264"/>
                      <a:pt x="729" y="264"/>
                    </a:cubicBezTo>
                    <a:cubicBezTo>
                      <a:pt x="729" y="264"/>
                      <a:pt x="729" y="263"/>
                      <a:pt x="729" y="263"/>
                    </a:cubicBezTo>
                    <a:cubicBezTo>
                      <a:pt x="729" y="263"/>
                      <a:pt x="729" y="263"/>
                      <a:pt x="729" y="263"/>
                    </a:cubicBezTo>
                    <a:cubicBezTo>
                      <a:pt x="740" y="220"/>
                      <a:pt x="740" y="220"/>
                      <a:pt x="740" y="220"/>
                    </a:cubicBezTo>
                    <a:cubicBezTo>
                      <a:pt x="741" y="216"/>
                      <a:pt x="743" y="211"/>
                      <a:pt x="745" y="204"/>
                    </a:cubicBezTo>
                    <a:lnTo>
                      <a:pt x="738" y="238"/>
                    </a:lnTo>
                    <a:close/>
                    <a:moveTo>
                      <a:pt x="748" y="179"/>
                    </a:moveTo>
                    <a:cubicBezTo>
                      <a:pt x="753" y="179"/>
                      <a:pt x="750" y="183"/>
                      <a:pt x="749" y="186"/>
                    </a:cubicBezTo>
                    <a:cubicBezTo>
                      <a:pt x="748" y="190"/>
                      <a:pt x="747" y="193"/>
                      <a:pt x="746" y="196"/>
                    </a:cubicBezTo>
                    <a:cubicBezTo>
                      <a:pt x="746" y="198"/>
                      <a:pt x="745" y="200"/>
                      <a:pt x="745" y="201"/>
                    </a:cubicBezTo>
                    <a:cubicBezTo>
                      <a:pt x="750" y="180"/>
                      <a:pt x="750" y="180"/>
                      <a:pt x="750" y="180"/>
                    </a:cubicBezTo>
                    <a:cubicBezTo>
                      <a:pt x="744" y="179"/>
                      <a:pt x="738" y="178"/>
                      <a:pt x="732" y="177"/>
                    </a:cubicBezTo>
                    <a:cubicBezTo>
                      <a:pt x="734" y="177"/>
                      <a:pt x="740" y="178"/>
                      <a:pt x="748" y="179"/>
                    </a:cubicBezTo>
                    <a:close/>
                    <a:moveTo>
                      <a:pt x="464" y="137"/>
                    </a:moveTo>
                    <a:cubicBezTo>
                      <a:pt x="465" y="135"/>
                      <a:pt x="465" y="132"/>
                      <a:pt x="465" y="128"/>
                    </a:cubicBezTo>
                    <a:cubicBezTo>
                      <a:pt x="466" y="126"/>
                      <a:pt x="466" y="123"/>
                      <a:pt x="466" y="121"/>
                    </a:cubicBezTo>
                    <a:cubicBezTo>
                      <a:pt x="466" y="118"/>
                      <a:pt x="466" y="115"/>
                      <a:pt x="467" y="112"/>
                    </a:cubicBezTo>
                    <a:cubicBezTo>
                      <a:pt x="467" y="99"/>
                      <a:pt x="468" y="82"/>
                      <a:pt x="469" y="64"/>
                    </a:cubicBezTo>
                    <a:cubicBezTo>
                      <a:pt x="469" y="90"/>
                      <a:pt x="470" y="116"/>
                      <a:pt x="470" y="144"/>
                    </a:cubicBezTo>
                    <a:cubicBezTo>
                      <a:pt x="475" y="144"/>
                      <a:pt x="480" y="144"/>
                      <a:pt x="485" y="144"/>
                    </a:cubicBezTo>
                    <a:cubicBezTo>
                      <a:pt x="491" y="144"/>
                      <a:pt x="497" y="144"/>
                      <a:pt x="503" y="144"/>
                    </a:cubicBezTo>
                    <a:cubicBezTo>
                      <a:pt x="497" y="143"/>
                      <a:pt x="497" y="143"/>
                      <a:pt x="497" y="143"/>
                    </a:cubicBezTo>
                    <a:cubicBezTo>
                      <a:pt x="511" y="144"/>
                      <a:pt x="521" y="143"/>
                      <a:pt x="529" y="145"/>
                    </a:cubicBezTo>
                    <a:cubicBezTo>
                      <a:pt x="529" y="145"/>
                      <a:pt x="526" y="145"/>
                      <a:pt x="523" y="145"/>
                    </a:cubicBezTo>
                    <a:cubicBezTo>
                      <a:pt x="519" y="145"/>
                      <a:pt x="513" y="146"/>
                      <a:pt x="507" y="146"/>
                    </a:cubicBezTo>
                    <a:cubicBezTo>
                      <a:pt x="501" y="147"/>
                      <a:pt x="494" y="147"/>
                      <a:pt x="486" y="148"/>
                    </a:cubicBezTo>
                    <a:cubicBezTo>
                      <a:pt x="483" y="148"/>
                      <a:pt x="479" y="149"/>
                      <a:pt x="475" y="149"/>
                    </a:cubicBezTo>
                    <a:cubicBezTo>
                      <a:pt x="472" y="149"/>
                      <a:pt x="469" y="149"/>
                      <a:pt x="466" y="149"/>
                    </a:cubicBezTo>
                    <a:cubicBezTo>
                      <a:pt x="463" y="149"/>
                      <a:pt x="463" y="149"/>
                      <a:pt x="463" y="149"/>
                    </a:cubicBezTo>
                    <a:cubicBezTo>
                      <a:pt x="463" y="147"/>
                      <a:pt x="463" y="144"/>
                      <a:pt x="462" y="142"/>
                    </a:cubicBezTo>
                    <a:cubicBezTo>
                      <a:pt x="462" y="131"/>
                      <a:pt x="462" y="131"/>
                      <a:pt x="462" y="131"/>
                    </a:cubicBezTo>
                    <a:cubicBezTo>
                      <a:pt x="463" y="139"/>
                      <a:pt x="464" y="141"/>
                      <a:pt x="464" y="137"/>
                    </a:cubicBezTo>
                    <a:close/>
                    <a:moveTo>
                      <a:pt x="379" y="157"/>
                    </a:moveTo>
                    <a:cubicBezTo>
                      <a:pt x="378" y="157"/>
                      <a:pt x="377" y="157"/>
                      <a:pt x="375" y="157"/>
                    </a:cubicBezTo>
                    <a:cubicBezTo>
                      <a:pt x="375" y="157"/>
                      <a:pt x="375" y="157"/>
                      <a:pt x="375" y="157"/>
                    </a:cubicBezTo>
                    <a:cubicBezTo>
                      <a:pt x="376" y="157"/>
                      <a:pt x="378" y="157"/>
                      <a:pt x="379" y="157"/>
                    </a:cubicBezTo>
                    <a:close/>
                    <a:moveTo>
                      <a:pt x="341" y="164"/>
                    </a:moveTo>
                    <a:cubicBezTo>
                      <a:pt x="340" y="164"/>
                      <a:pt x="340" y="164"/>
                      <a:pt x="339" y="164"/>
                    </a:cubicBezTo>
                    <a:cubicBezTo>
                      <a:pt x="331" y="166"/>
                      <a:pt x="327" y="167"/>
                      <a:pt x="325" y="168"/>
                    </a:cubicBezTo>
                    <a:cubicBezTo>
                      <a:pt x="330" y="166"/>
                      <a:pt x="336" y="165"/>
                      <a:pt x="341" y="164"/>
                    </a:cubicBezTo>
                    <a:close/>
                    <a:moveTo>
                      <a:pt x="204" y="223"/>
                    </a:moveTo>
                    <a:cubicBezTo>
                      <a:pt x="232" y="204"/>
                      <a:pt x="262" y="189"/>
                      <a:pt x="290" y="179"/>
                    </a:cubicBezTo>
                    <a:cubicBezTo>
                      <a:pt x="280" y="183"/>
                      <a:pt x="270" y="188"/>
                      <a:pt x="257" y="194"/>
                    </a:cubicBezTo>
                    <a:cubicBezTo>
                      <a:pt x="261" y="192"/>
                      <a:pt x="264" y="191"/>
                      <a:pt x="268" y="189"/>
                    </a:cubicBezTo>
                    <a:cubicBezTo>
                      <a:pt x="261" y="193"/>
                      <a:pt x="253" y="196"/>
                      <a:pt x="246" y="200"/>
                    </a:cubicBezTo>
                    <a:cubicBezTo>
                      <a:pt x="230" y="209"/>
                      <a:pt x="214" y="219"/>
                      <a:pt x="199" y="230"/>
                    </a:cubicBezTo>
                    <a:cubicBezTo>
                      <a:pt x="208" y="223"/>
                      <a:pt x="219" y="214"/>
                      <a:pt x="233" y="207"/>
                    </a:cubicBezTo>
                    <a:cubicBezTo>
                      <a:pt x="231" y="208"/>
                      <a:pt x="217" y="215"/>
                      <a:pt x="198" y="229"/>
                    </a:cubicBezTo>
                    <a:lnTo>
                      <a:pt x="204" y="223"/>
                    </a:lnTo>
                    <a:close/>
                    <a:moveTo>
                      <a:pt x="627" y="1429"/>
                    </a:moveTo>
                    <a:cubicBezTo>
                      <a:pt x="633" y="1424"/>
                      <a:pt x="633" y="1424"/>
                      <a:pt x="633" y="1424"/>
                    </a:cubicBezTo>
                    <a:cubicBezTo>
                      <a:pt x="636" y="1422"/>
                      <a:pt x="639" y="1420"/>
                      <a:pt x="641" y="1418"/>
                    </a:cubicBezTo>
                    <a:cubicBezTo>
                      <a:pt x="636" y="1422"/>
                      <a:pt x="631" y="1426"/>
                      <a:pt x="627" y="14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2" name="Freeform 151"/>
              <p:cNvSpPr>
                <a:spLocks/>
              </p:cNvSpPr>
              <p:nvPr/>
            </p:nvSpPr>
            <p:spPr bwMode="auto">
              <a:xfrm>
                <a:off x="9963150" y="5270500"/>
                <a:ext cx="6350" cy="3175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3" name="Freeform 152"/>
              <p:cNvSpPr>
                <a:spLocks/>
              </p:cNvSpPr>
              <p:nvPr/>
            </p:nvSpPr>
            <p:spPr bwMode="auto">
              <a:xfrm>
                <a:off x="9774238" y="2092325"/>
                <a:ext cx="684212" cy="176213"/>
              </a:xfrm>
              <a:custGeom>
                <a:avLst/>
                <a:gdLst>
                  <a:gd name="T0" fmla="*/ 26 w 253"/>
                  <a:gd name="T1" fmla="*/ 3 h 65"/>
                  <a:gd name="T2" fmla="*/ 14 w 253"/>
                  <a:gd name="T3" fmla="*/ 2 h 65"/>
                  <a:gd name="T4" fmla="*/ 11 w 253"/>
                  <a:gd name="T5" fmla="*/ 2 h 65"/>
                  <a:gd name="T6" fmla="*/ 0 w 253"/>
                  <a:gd name="T7" fmla="*/ 2 h 65"/>
                  <a:gd name="T8" fmla="*/ 2 w 253"/>
                  <a:gd name="T9" fmla="*/ 4 h 65"/>
                  <a:gd name="T10" fmla="*/ 5 w 253"/>
                  <a:gd name="T11" fmla="*/ 4 h 65"/>
                  <a:gd name="T12" fmla="*/ 9 w 253"/>
                  <a:gd name="T13" fmla="*/ 7 h 65"/>
                  <a:gd name="T14" fmla="*/ 12 w 253"/>
                  <a:gd name="T15" fmla="*/ 5 h 65"/>
                  <a:gd name="T16" fmla="*/ 14 w 253"/>
                  <a:gd name="T17" fmla="*/ 5 h 65"/>
                  <a:gd name="T18" fmla="*/ 83 w 253"/>
                  <a:gd name="T19" fmla="*/ 17 h 65"/>
                  <a:gd name="T20" fmla="*/ 28 w 253"/>
                  <a:gd name="T21" fmla="*/ 11 h 65"/>
                  <a:gd name="T22" fmla="*/ 11 w 253"/>
                  <a:gd name="T23" fmla="*/ 8 h 65"/>
                  <a:gd name="T24" fmla="*/ 6 w 253"/>
                  <a:gd name="T25" fmla="*/ 8 h 65"/>
                  <a:gd name="T26" fmla="*/ 10 w 253"/>
                  <a:gd name="T27" fmla="*/ 9 h 65"/>
                  <a:gd name="T28" fmla="*/ 12 w 253"/>
                  <a:gd name="T29" fmla="*/ 9 h 65"/>
                  <a:gd name="T30" fmla="*/ 17 w 253"/>
                  <a:gd name="T31" fmla="*/ 10 h 65"/>
                  <a:gd name="T32" fmla="*/ 57 w 253"/>
                  <a:gd name="T33" fmla="*/ 17 h 65"/>
                  <a:gd name="T34" fmla="*/ 118 w 253"/>
                  <a:gd name="T35" fmla="*/ 29 h 65"/>
                  <a:gd name="T36" fmla="*/ 186 w 253"/>
                  <a:gd name="T37" fmla="*/ 50 h 65"/>
                  <a:gd name="T38" fmla="*/ 188 w 253"/>
                  <a:gd name="T39" fmla="*/ 48 h 65"/>
                  <a:gd name="T40" fmla="*/ 167 w 253"/>
                  <a:gd name="T41" fmla="*/ 41 h 65"/>
                  <a:gd name="T42" fmla="*/ 172 w 253"/>
                  <a:gd name="T43" fmla="*/ 40 h 65"/>
                  <a:gd name="T44" fmla="*/ 187 w 253"/>
                  <a:gd name="T45" fmla="*/ 44 h 65"/>
                  <a:gd name="T46" fmla="*/ 207 w 253"/>
                  <a:gd name="T47" fmla="*/ 52 h 65"/>
                  <a:gd name="T48" fmla="*/ 242 w 253"/>
                  <a:gd name="T49" fmla="*/ 60 h 65"/>
                  <a:gd name="T50" fmla="*/ 217 w 253"/>
                  <a:gd name="T51" fmla="*/ 55 h 65"/>
                  <a:gd name="T52" fmla="*/ 253 w 253"/>
                  <a:gd name="T53" fmla="*/ 6 h 65"/>
                  <a:gd name="T54" fmla="*/ 218 w 253"/>
                  <a:gd name="T55" fmla="*/ 52 h 65"/>
                  <a:gd name="T56" fmla="*/ 223 w 253"/>
                  <a:gd name="T57" fmla="*/ 52 h 65"/>
                  <a:gd name="T58" fmla="*/ 176 w 253"/>
                  <a:gd name="T59" fmla="*/ 38 h 65"/>
                  <a:gd name="T60" fmla="*/ 135 w 253"/>
                  <a:gd name="T61" fmla="*/ 31 h 65"/>
                  <a:gd name="T62" fmla="*/ 41 w 253"/>
                  <a:gd name="T63" fmla="*/ 6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53" h="65">
                    <a:moveTo>
                      <a:pt x="56" y="8"/>
                    </a:moveTo>
                    <a:cubicBezTo>
                      <a:pt x="42" y="5"/>
                      <a:pt x="33" y="4"/>
                      <a:pt x="26" y="3"/>
                    </a:cubicBezTo>
                    <a:cubicBezTo>
                      <a:pt x="22" y="3"/>
                      <a:pt x="19" y="3"/>
                      <a:pt x="16" y="2"/>
                    </a:cubicBezTo>
                    <a:cubicBezTo>
                      <a:pt x="15" y="2"/>
                      <a:pt x="15" y="2"/>
                      <a:pt x="14" y="2"/>
                    </a:cubicBezTo>
                    <a:cubicBezTo>
                      <a:pt x="13" y="2"/>
                      <a:pt x="12" y="2"/>
                      <a:pt x="12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2"/>
                      <a:pt x="10" y="2"/>
                      <a:pt x="9" y="1"/>
                    </a:cubicBezTo>
                    <a:cubicBezTo>
                      <a:pt x="4" y="0"/>
                      <a:pt x="1" y="1"/>
                      <a:pt x="0" y="2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ubicBezTo>
                      <a:pt x="2" y="4"/>
                      <a:pt x="3" y="4"/>
                      <a:pt x="3" y="5"/>
                    </a:cubicBezTo>
                    <a:cubicBezTo>
                      <a:pt x="3" y="4"/>
                      <a:pt x="5" y="4"/>
                      <a:pt x="5" y="4"/>
                    </a:cubicBezTo>
                    <a:cubicBezTo>
                      <a:pt x="5" y="4"/>
                      <a:pt x="6" y="5"/>
                      <a:pt x="7" y="5"/>
                    </a:cubicBezTo>
                    <a:cubicBezTo>
                      <a:pt x="8" y="6"/>
                      <a:pt x="9" y="7"/>
                      <a:pt x="9" y="7"/>
                    </a:cubicBezTo>
                    <a:cubicBezTo>
                      <a:pt x="9" y="6"/>
                      <a:pt x="10" y="6"/>
                      <a:pt x="10" y="6"/>
                    </a:cubicBezTo>
                    <a:cubicBezTo>
                      <a:pt x="11" y="5"/>
                      <a:pt x="11" y="5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3" y="5"/>
                      <a:pt x="14" y="5"/>
                      <a:pt x="14" y="5"/>
                    </a:cubicBezTo>
                    <a:cubicBezTo>
                      <a:pt x="20" y="6"/>
                      <a:pt x="28" y="7"/>
                      <a:pt x="36" y="8"/>
                    </a:cubicBezTo>
                    <a:cubicBezTo>
                      <a:pt x="52" y="11"/>
                      <a:pt x="70" y="15"/>
                      <a:pt x="83" y="17"/>
                    </a:cubicBezTo>
                    <a:cubicBezTo>
                      <a:pt x="65" y="15"/>
                      <a:pt x="49" y="15"/>
                      <a:pt x="26" y="9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3" y="10"/>
                      <a:pt x="18" y="9"/>
                      <a:pt x="14" y="9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0" y="8"/>
                      <a:pt x="10" y="8"/>
                      <a:pt x="9" y="8"/>
                    </a:cubicBezTo>
                    <a:cubicBezTo>
                      <a:pt x="8" y="7"/>
                      <a:pt x="6" y="7"/>
                      <a:pt x="6" y="8"/>
                    </a:cubicBezTo>
                    <a:cubicBezTo>
                      <a:pt x="6" y="8"/>
                      <a:pt x="10" y="8"/>
                      <a:pt x="10" y="8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9"/>
                      <a:pt x="11" y="9"/>
                      <a:pt x="11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4" y="9"/>
                      <a:pt x="16" y="10"/>
                      <a:pt x="17" y="10"/>
                    </a:cubicBezTo>
                    <a:cubicBezTo>
                      <a:pt x="21" y="10"/>
                      <a:pt x="26" y="11"/>
                      <a:pt x="31" y="12"/>
                    </a:cubicBezTo>
                    <a:cubicBezTo>
                      <a:pt x="40" y="13"/>
                      <a:pt x="49" y="15"/>
                      <a:pt x="57" y="17"/>
                    </a:cubicBezTo>
                    <a:cubicBezTo>
                      <a:pt x="71" y="18"/>
                      <a:pt x="84" y="19"/>
                      <a:pt x="119" y="29"/>
                    </a:cubicBezTo>
                    <a:cubicBezTo>
                      <a:pt x="118" y="29"/>
                      <a:pt x="118" y="29"/>
                      <a:pt x="118" y="29"/>
                    </a:cubicBezTo>
                    <a:cubicBezTo>
                      <a:pt x="131" y="30"/>
                      <a:pt x="147" y="35"/>
                      <a:pt x="163" y="41"/>
                    </a:cubicBezTo>
                    <a:cubicBezTo>
                      <a:pt x="171" y="44"/>
                      <a:pt x="179" y="47"/>
                      <a:pt x="186" y="50"/>
                    </a:cubicBezTo>
                    <a:cubicBezTo>
                      <a:pt x="199" y="54"/>
                      <a:pt x="210" y="58"/>
                      <a:pt x="218" y="61"/>
                    </a:cubicBezTo>
                    <a:cubicBezTo>
                      <a:pt x="227" y="62"/>
                      <a:pt x="209" y="55"/>
                      <a:pt x="188" y="48"/>
                    </a:cubicBezTo>
                    <a:cubicBezTo>
                      <a:pt x="184" y="46"/>
                      <a:pt x="181" y="45"/>
                      <a:pt x="177" y="44"/>
                    </a:cubicBezTo>
                    <a:cubicBezTo>
                      <a:pt x="174" y="43"/>
                      <a:pt x="170" y="42"/>
                      <a:pt x="167" y="41"/>
                    </a:cubicBezTo>
                    <a:cubicBezTo>
                      <a:pt x="161" y="39"/>
                      <a:pt x="156" y="37"/>
                      <a:pt x="153" y="36"/>
                    </a:cubicBezTo>
                    <a:cubicBezTo>
                      <a:pt x="168" y="39"/>
                      <a:pt x="184" y="46"/>
                      <a:pt x="172" y="40"/>
                    </a:cubicBezTo>
                    <a:cubicBezTo>
                      <a:pt x="176" y="41"/>
                      <a:pt x="179" y="42"/>
                      <a:pt x="182" y="43"/>
                    </a:cubicBezTo>
                    <a:cubicBezTo>
                      <a:pt x="184" y="44"/>
                      <a:pt x="185" y="44"/>
                      <a:pt x="187" y="44"/>
                    </a:cubicBezTo>
                    <a:cubicBezTo>
                      <a:pt x="189" y="45"/>
                      <a:pt x="190" y="46"/>
                      <a:pt x="192" y="46"/>
                    </a:cubicBezTo>
                    <a:cubicBezTo>
                      <a:pt x="199" y="49"/>
                      <a:pt x="203" y="51"/>
                      <a:pt x="207" y="52"/>
                    </a:cubicBezTo>
                    <a:cubicBezTo>
                      <a:pt x="214" y="56"/>
                      <a:pt x="220" y="58"/>
                      <a:pt x="241" y="65"/>
                    </a:cubicBezTo>
                    <a:cubicBezTo>
                      <a:pt x="242" y="64"/>
                      <a:pt x="242" y="62"/>
                      <a:pt x="242" y="60"/>
                    </a:cubicBezTo>
                    <a:cubicBezTo>
                      <a:pt x="242" y="62"/>
                      <a:pt x="241" y="63"/>
                      <a:pt x="241" y="64"/>
                    </a:cubicBezTo>
                    <a:cubicBezTo>
                      <a:pt x="233" y="61"/>
                      <a:pt x="225" y="58"/>
                      <a:pt x="217" y="55"/>
                    </a:cubicBezTo>
                    <a:cubicBezTo>
                      <a:pt x="224" y="57"/>
                      <a:pt x="232" y="59"/>
                      <a:pt x="240" y="62"/>
                    </a:cubicBezTo>
                    <a:cubicBezTo>
                      <a:pt x="245" y="43"/>
                      <a:pt x="250" y="21"/>
                      <a:pt x="253" y="6"/>
                    </a:cubicBezTo>
                    <a:cubicBezTo>
                      <a:pt x="251" y="3"/>
                      <a:pt x="247" y="28"/>
                      <a:pt x="238" y="60"/>
                    </a:cubicBezTo>
                    <a:cubicBezTo>
                      <a:pt x="232" y="57"/>
                      <a:pt x="225" y="55"/>
                      <a:pt x="218" y="52"/>
                    </a:cubicBezTo>
                    <a:cubicBezTo>
                      <a:pt x="234" y="56"/>
                      <a:pt x="234" y="56"/>
                      <a:pt x="234" y="56"/>
                    </a:cubicBezTo>
                    <a:cubicBezTo>
                      <a:pt x="234" y="56"/>
                      <a:pt x="230" y="54"/>
                      <a:pt x="223" y="52"/>
                    </a:cubicBezTo>
                    <a:cubicBezTo>
                      <a:pt x="216" y="50"/>
                      <a:pt x="206" y="47"/>
                      <a:pt x="197" y="44"/>
                    </a:cubicBezTo>
                    <a:cubicBezTo>
                      <a:pt x="186" y="40"/>
                      <a:pt x="181" y="39"/>
                      <a:pt x="176" y="38"/>
                    </a:cubicBezTo>
                    <a:cubicBezTo>
                      <a:pt x="172" y="36"/>
                      <a:pt x="168" y="36"/>
                      <a:pt x="168" y="36"/>
                    </a:cubicBezTo>
                    <a:cubicBezTo>
                      <a:pt x="153" y="34"/>
                      <a:pt x="167" y="38"/>
                      <a:pt x="135" y="31"/>
                    </a:cubicBezTo>
                    <a:cubicBezTo>
                      <a:pt x="124" y="27"/>
                      <a:pt x="117" y="23"/>
                      <a:pt x="116" y="21"/>
                    </a:cubicBezTo>
                    <a:cubicBezTo>
                      <a:pt x="104" y="20"/>
                      <a:pt x="74" y="13"/>
                      <a:pt x="41" y="6"/>
                    </a:cubicBezTo>
                    <a:lnTo>
                      <a:pt x="56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4" name="Freeform 153"/>
              <p:cNvSpPr>
                <a:spLocks/>
              </p:cNvSpPr>
              <p:nvPr/>
            </p:nvSpPr>
            <p:spPr bwMode="auto">
              <a:xfrm>
                <a:off x="9728200" y="5308600"/>
                <a:ext cx="6350" cy="69850"/>
              </a:xfrm>
              <a:custGeom>
                <a:avLst/>
                <a:gdLst>
                  <a:gd name="T0" fmla="*/ 2 w 2"/>
                  <a:gd name="T1" fmla="*/ 25 h 26"/>
                  <a:gd name="T2" fmla="*/ 1 w 2"/>
                  <a:gd name="T3" fmla="*/ 24 h 26"/>
                  <a:gd name="T4" fmla="*/ 1 w 2"/>
                  <a:gd name="T5" fmla="*/ 22 h 26"/>
                  <a:gd name="T6" fmla="*/ 1 w 2"/>
                  <a:gd name="T7" fmla="*/ 21 h 26"/>
                  <a:gd name="T8" fmla="*/ 1 w 2"/>
                  <a:gd name="T9" fmla="*/ 12 h 26"/>
                  <a:gd name="T10" fmla="*/ 0 w 2"/>
                  <a:gd name="T11" fmla="*/ 5 h 26"/>
                  <a:gd name="T12" fmla="*/ 0 w 2"/>
                  <a:gd name="T13" fmla="*/ 19 h 26"/>
                  <a:gd name="T14" fmla="*/ 1 w 2"/>
                  <a:gd name="T15" fmla="*/ 24 h 26"/>
                  <a:gd name="T16" fmla="*/ 2 w 2"/>
                  <a:gd name="T17" fmla="*/ 2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6">
                    <a:moveTo>
                      <a:pt x="2" y="25"/>
                    </a:moveTo>
                    <a:cubicBezTo>
                      <a:pt x="2" y="25"/>
                      <a:pt x="1" y="25"/>
                      <a:pt x="1" y="24"/>
                    </a:cubicBezTo>
                    <a:cubicBezTo>
                      <a:pt x="1" y="23"/>
                      <a:pt x="1" y="23"/>
                      <a:pt x="1" y="22"/>
                    </a:cubicBezTo>
                    <a:cubicBezTo>
                      <a:pt x="1" y="22"/>
                      <a:pt x="1" y="21"/>
                      <a:pt x="1" y="21"/>
                    </a:cubicBezTo>
                    <a:cubicBezTo>
                      <a:pt x="1" y="18"/>
                      <a:pt x="1" y="15"/>
                      <a:pt x="1" y="12"/>
                    </a:cubicBezTo>
                    <a:cubicBezTo>
                      <a:pt x="1" y="6"/>
                      <a:pt x="1" y="0"/>
                      <a:pt x="0" y="5"/>
                    </a:cubicBezTo>
                    <a:cubicBezTo>
                      <a:pt x="0" y="8"/>
                      <a:pt x="0" y="14"/>
                      <a:pt x="0" y="19"/>
                    </a:cubicBezTo>
                    <a:cubicBezTo>
                      <a:pt x="0" y="21"/>
                      <a:pt x="1" y="23"/>
                      <a:pt x="1" y="24"/>
                    </a:cubicBezTo>
                    <a:cubicBezTo>
                      <a:pt x="1" y="26"/>
                      <a:pt x="1" y="26"/>
                      <a:pt x="2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5" name="Freeform 154"/>
              <p:cNvSpPr>
                <a:spLocks/>
              </p:cNvSpPr>
              <p:nvPr/>
            </p:nvSpPr>
            <p:spPr bwMode="auto">
              <a:xfrm>
                <a:off x="9725025" y="5392738"/>
                <a:ext cx="0" cy="7938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6" name="Freeform 155"/>
              <p:cNvSpPr>
                <a:spLocks/>
              </p:cNvSpPr>
              <p:nvPr/>
            </p:nvSpPr>
            <p:spPr bwMode="auto">
              <a:xfrm>
                <a:off x="9723438" y="5338763"/>
                <a:ext cx="1587" cy="53975"/>
              </a:xfrm>
              <a:custGeom>
                <a:avLst/>
                <a:gdLst>
                  <a:gd name="T0" fmla="*/ 0 w 1"/>
                  <a:gd name="T1" fmla="*/ 14 h 20"/>
                  <a:gd name="T2" fmla="*/ 1 w 1"/>
                  <a:gd name="T3" fmla="*/ 20 h 20"/>
                  <a:gd name="T4" fmla="*/ 1 w 1"/>
                  <a:gd name="T5" fmla="*/ 0 h 20"/>
                  <a:gd name="T6" fmla="*/ 0 w 1"/>
                  <a:gd name="T7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0">
                    <a:moveTo>
                      <a:pt x="0" y="14"/>
                    </a:moveTo>
                    <a:cubicBezTo>
                      <a:pt x="0" y="15"/>
                      <a:pt x="1" y="15"/>
                      <a:pt x="1" y="2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7" name="Freeform 156"/>
              <p:cNvSpPr>
                <a:spLocks/>
              </p:cNvSpPr>
              <p:nvPr/>
            </p:nvSpPr>
            <p:spPr bwMode="auto">
              <a:xfrm>
                <a:off x="10617200" y="4668838"/>
                <a:ext cx="25400" cy="57150"/>
              </a:xfrm>
              <a:custGeom>
                <a:avLst/>
                <a:gdLst>
                  <a:gd name="T0" fmla="*/ 9 w 9"/>
                  <a:gd name="T1" fmla="*/ 0 h 21"/>
                  <a:gd name="T2" fmla="*/ 0 w 9"/>
                  <a:gd name="T3" fmla="*/ 21 h 21"/>
                  <a:gd name="T4" fmla="*/ 9 w 9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21">
                    <a:moveTo>
                      <a:pt x="9" y="0"/>
                    </a:moveTo>
                    <a:cubicBezTo>
                      <a:pt x="6" y="6"/>
                      <a:pt x="3" y="13"/>
                      <a:pt x="0" y="21"/>
                    </a:cubicBezTo>
                    <a:cubicBezTo>
                      <a:pt x="2" y="20"/>
                      <a:pt x="6" y="7"/>
                      <a:pt x="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8" name="Freeform 157"/>
              <p:cNvSpPr>
                <a:spLocks/>
              </p:cNvSpPr>
              <p:nvPr/>
            </p:nvSpPr>
            <p:spPr bwMode="auto">
              <a:xfrm>
                <a:off x="8570913" y="4575175"/>
                <a:ext cx="379412" cy="200025"/>
              </a:xfrm>
              <a:custGeom>
                <a:avLst/>
                <a:gdLst>
                  <a:gd name="T0" fmla="*/ 87 w 140"/>
                  <a:gd name="T1" fmla="*/ 42 h 74"/>
                  <a:gd name="T2" fmla="*/ 69 w 140"/>
                  <a:gd name="T3" fmla="*/ 29 h 74"/>
                  <a:gd name="T4" fmla="*/ 34 w 140"/>
                  <a:gd name="T5" fmla="*/ 0 h 74"/>
                  <a:gd name="T6" fmla="*/ 32 w 140"/>
                  <a:gd name="T7" fmla="*/ 5 h 74"/>
                  <a:gd name="T8" fmla="*/ 29 w 140"/>
                  <a:gd name="T9" fmla="*/ 10 h 74"/>
                  <a:gd name="T10" fmla="*/ 25 w 140"/>
                  <a:gd name="T11" fmla="*/ 20 h 74"/>
                  <a:gd name="T12" fmla="*/ 15 w 140"/>
                  <a:gd name="T13" fmla="*/ 40 h 74"/>
                  <a:gd name="T14" fmla="*/ 0 w 140"/>
                  <a:gd name="T15" fmla="*/ 74 h 74"/>
                  <a:gd name="T16" fmla="*/ 14 w 140"/>
                  <a:gd name="T17" fmla="*/ 45 h 74"/>
                  <a:gd name="T18" fmla="*/ 23 w 140"/>
                  <a:gd name="T19" fmla="*/ 24 h 74"/>
                  <a:gd name="T20" fmla="*/ 28 w 140"/>
                  <a:gd name="T21" fmla="*/ 13 h 74"/>
                  <a:gd name="T22" fmla="*/ 31 w 140"/>
                  <a:gd name="T23" fmla="*/ 6 h 74"/>
                  <a:gd name="T24" fmla="*/ 33 w 140"/>
                  <a:gd name="T25" fmla="*/ 3 h 74"/>
                  <a:gd name="T26" fmla="*/ 33 w 140"/>
                  <a:gd name="T27" fmla="*/ 2 h 74"/>
                  <a:gd name="T28" fmla="*/ 34 w 140"/>
                  <a:gd name="T29" fmla="*/ 1 h 74"/>
                  <a:gd name="T30" fmla="*/ 61 w 140"/>
                  <a:gd name="T31" fmla="*/ 22 h 74"/>
                  <a:gd name="T32" fmla="*/ 76 w 140"/>
                  <a:gd name="T33" fmla="*/ 34 h 74"/>
                  <a:gd name="T34" fmla="*/ 84 w 140"/>
                  <a:gd name="T35" fmla="*/ 40 h 74"/>
                  <a:gd name="T36" fmla="*/ 90 w 140"/>
                  <a:gd name="T37" fmla="*/ 44 h 74"/>
                  <a:gd name="T38" fmla="*/ 113 w 140"/>
                  <a:gd name="T39" fmla="*/ 59 h 74"/>
                  <a:gd name="T40" fmla="*/ 140 w 140"/>
                  <a:gd name="T41" fmla="*/ 74 h 74"/>
                  <a:gd name="T42" fmla="*/ 97 w 140"/>
                  <a:gd name="T43" fmla="*/ 49 h 74"/>
                  <a:gd name="T44" fmla="*/ 87 w 140"/>
                  <a:gd name="T45" fmla="*/ 42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40" h="74">
                    <a:moveTo>
                      <a:pt x="87" y="42"/>
                    </a:moveTo>
                    <a:cubicBezTo>
                      <a:pt x="81" y="38"/>
                      <a:pt x="75" y="34"/>
                      <a:pt x="69" y="29"/>
                    </a:cubicBezTo>
                    <a:cubicBezTo>
                      <a:pt x="58" y="20"/>
                      <a:pt x="46" y="10"/>
                      <a:pt x="34" y="0"/>
                    </a:cubicBezTo>
                    <a:cubicBezTo>
                      <a:pt x="33" y="1"/>
                      <a:pt x="32" y="3"/>
                      <a:pt x="32" y="5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15" y="40"/>
                      <a:pt x="15" y="40"/>
                      <a:pt x="15" y="40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5" y="64"/>
                      <a:pt x="9" y="55"/>
                      <a:pt x="14" y="45"/>
                    </a:cubicBezTo>
                    <a:cubicBezTo>
                      <a:pt x="17" y="38"/>
                      <a:pt x="20" y="31"/>
                      <a:pt x="23" y="24"/>
                    </a:cubicBezTo>
                    <a:cubicBezTo>
                      <a:pt x="25" y="20"/>
                      <a:pt x="26" y="17"/>
                      <a:pt x="28" y="13"/>
                    </a:cubicBezTo>
                    <a:cubicBezTo>
                      <a:pt x="29" y="11"/>
                      <a:pt x="30" y="9"/>
                      <a:pt x="31" y="6"/>
                    </a:cubicBezTo>
                    <a:cubicBezTo>
                      <a:pt x="32" y="5"/>
                      <a:pt x="32" y="4"/>
                      <a:pt x="33" y="3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42" y="7"/>
                      <a:pt x="51" y="14"/>
                      <a:pt x="61" y="22"/>
                    </a:cubicBezTo>
                    <a:cubicBezTo>
                      <a:pt x="66" y="26"/>
                      <a:pt x="71" y="30"/>
                      <a:pt x="76" y="34"/>
                    </a:cubicBezTo>
                    <a:cubicBezTo>
                      <a:pt x="79" y="36"/>
                      <a:pt x="82" y="38"/>
                      <a:pt x="84" y="40"/>
                    </a:cubicBezTo>
                    <a:cubicBezTo>
                      <a:pt x="86" y="42"/>
                      <a:pt x="88" y="43"/>
                      <a:pt x="90" y="44"/>
                    </a:cubicBezTo>
                    <a:cubicBezTo>
                      <a:pt x="97" y="49"/>
                      <a:pt x="105" y="54"/>
                      <a:pt x="113" y="59"/>
                    </a:cubicBezTo>
                    <a:cubicBezTo>
                      <a:pt x="121" y="64"/>
                      <a:pt x="130" y="69"/>
                      <a:pt x="140" y="74"/>
                    </a:cubicBezTo>
                    <a:cubicBezTo>
                      <a:pt x="125" y="66"/>
                      <a:pt x="111" y="58"/>
                      <a:pt x="97" y="49"/>
                    </a:cubicBezTo>
                    <a:lnTo>
                      <a:pt x="87" y="4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9" name="Freeform 158"/>
              <p:cNvSpPr>
                <a:spLocks/>
              </p:cNvSpPr>
              <p:nvPr/>
            </p:nvSpPr>
            <p:spPr bwMode="auto">
              <a:xfrm>
                <a:off x="10228263" y="3398838"/>
                <a:ext cx="252412" cy="227013"/>
              </a:xfrm>
              <a:custGeom>
                <a:avLst/>
                <a:gdLst>
                  <a:gd name="T0" fmla="*/ 6 w 93"/>
                  <a:gd name="T1" fmla="*/ 7 h 84"/>
                  <a:gd name="T2" fmla="*/ 13 w 93"/>
                  <a:gd name="T3" fmla="*/ 13 h 84"/>
                  <a:gd name="T4" fmla="*/ 55 w 93"/>
                  <a:gd name="T5" fmla="*/ 45 h 84"/>
                  <a:gd name="T6" fmla="*/ 73 w 93"/>
                  <a:gd name="T7" fmla="*/ 62 h 84"/>
                  <a:gd name="T8" fmla="*/ 93 w 93"/>
                  <a:gd name="T9" fmla="*/ 84 h 84"/>
                  <a:gd name="T10" fmla="*/ 46 w 93"/>
                  <a:gd name="T11" fmla="*/ 36 h 84"/>
                  <a:gd name="T12" fmla="*/ 0 w 93"/>
                  <a:gd name="T13" fmla="*/ 0 h 84"/>
                  <a:gd name="T14" fmla="*/ 6 w 93"/>
                  <a:gd name="T15" fmla="*/ 7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3" h="84">
                    <a:moveTo>
                      <a:pt x="6" y="7"/>
                    </a:moveTo>
                    <a:cubicBezTo>
                      <a:pt x="10" y="10"/>
                      <a:pt x="13" y="13"/>
                      <a:pt x="13" y="13"/>
                    </a:cubicBezTo>
                    <a:cubicBezTo>
                      <a:pt x="31" y="26"/>
                      <a:pt x="43" y="35"/>
                      <a:pt x="55" y="45"/>
                    </a:cubicBezTo>
                    <a:cubicBezTo>
                      <a:pt x="61" y="50"/>
                      <a:pt x="67" y="56"/>
                      <a:pt x="73" y="62"/>
                    </a:cubicBezTo>
                    <a:cubicBezTo>
                      <a:pt x="79" y="68"/>
                      <a:pt x="85" y="75"/>
                      <a:pt x="93" y="84"/>
                    </a:cubicBezTo>
                    <a:cubicBezTo>
                      <a:pt x="75" y="60"/>
                      <a:pt x="60" y="47"/>
                      <a:pt x="46" y="36"/>
                    </a:cubicBezTo>
                    <a:cubicBezTo>
                      <a:pt x="32" y="25"/>
                      <a:pt x="19" y="15"/>
                      <a:pt x="0" y="0"/>
                    </a:cubicBezTo>
                    <a:cubicBezTo>
                      <a:pt x="0" y="0"/>
                      <a:pt x="3" y="3"/>
                      <a:pt x="6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0" name="Freeform 159"/>
              <p:cNvSpPr>
                <a:spLocks/>
              </p:cNvSpPr>
              <p:nvPr/>
            </p:nvSpPr>
            <p:spPr bwMode="auto">
              <a:xfrm>
                <a:off x="10242550" y="3395663"/>
                <a:ext cx="93662" cy="69850"/>
              </a:xfrm>
              <a:custGeom>
                <a:avLst/>
                <a:gdLst>
                  <a:gd name="T0" fmla="*/ 2 w 35"/>
                  <a:gd name="T1" fmla="*/ 3 h 26"/>
                  <a:gd name="T2" fmla="*/ 20 w 35"/>
                  <a:gd name="T3" fmla="*/ 14 h 26"/>
                  <a:gd name="T4" fmla="*/ 35 w 35"/>
                  <a:gd name="T5" fmla="*/ 26 h 26"/>
                  <a:gd name="T6" fmla="*/ 31 w 35"/>
                  <a:gd name="T7" fmla="*/ 20 h 26"/>
                  <a:gd name="T8" fmla="*/ 26 w 35"/>
                  <a:gd name="T9" fmla="*/ 15 h 26"/>
                  <a:gd name="T10" fmla="*/ 14 w 35"/>
                  <a:gd name="T11" fmla="*/ 9 h 26"/>
                  <a:gd name="T12" fmla="*/ 2 w 35"/>
                  <a:gd name="T13" fmla="*/ 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26">
                    <a:moveTo>
                      <a:pt x="2" y="3"/>
                    </a:moveTo>
                    <a:cubicBezTo>
                      <a:pt x="14" y="11"/>
                      <a:pt x="17" y="13"/>
                      <a:pt x="20" y="14"/>
                    </a:cubicBezTo>
                    <a:cubicBezTo>
                      <a:pt x="22" y="16"/>
                      <a:pt x="25" y="17"/>
                      <a:pt x="35" y="26"/>
                    </a:cubicBezTo>
                    <a:cubicBezTo>
                      <a:pt x="35" y="26"/>
                      <a:pt x="33" y="23"/>
                      <a:pt x="31" y="20"/>
                    </a:cubicBezTo>
                    <a:cubicBezTo>
                      <a:pt x="29" y="18"/>
                      <a:pt x="26" y="15"/>
                      <a:pt x="26" y="15"/>
                    </a:cubicBezTo>
                    <a:cubicBezTo>
                      <a:pt x="29" y="19"/>
                      <a:pt x="22" y="14"/>
                      <a:pt x="14" y="9"/>
                    </a:cubicBezTo>
                    <a:cubicBezTo>
                      <a:pt x="7" y="5"/>
                      <a:pt x="0" y="0"/>
                      <a:pt x="2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1" name="Freeform 160"/>
              <p:cNvSpPr>
                <a:spLocks/>
              </p:cNvSpPr>
              <p:nvPr/>
            </p:nvSpPr>
            <p:spPr bwMode="auto">
              <a:xfrm>
                <a:off x="9815513" y="3160713"/>
                <a:ext cx="50800" cy="26988"/>
              </a:xfrm>
              <a:custGeom>
                <a:avLst/>
                <a:gdLst>
                  <a:gd name="T0" fmla="*/ 25 w 32"/>
                  <a:gd name="T1" fmla="*/ 14 h 17"/>
                  <a:gd name="T2" fmla="*/ 32 w 32"/>
                  <a:gd name="T3" fmla="*/ 17 h 17"/>
                  <a:gd name="T4" fmla="*/ 0 w 32"/>
                  <a:gd name="T5" fmla="*/ 0 h 17"/>
                  <a:gd name="T6" fmla="*/ 25 w 32"/>
                  <a:gd name="T7" fmla="*/ 1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17">
                    <a:moveTo>
                      <a:pt x="25" y="14"/>
                    </a:moveTo>
                    <a:lnTo>
                      <a:pt x="32" y="17"/>
                    </a:lnTo>
                    <a:lnTo>
                      <a:pt x="0" y="0"/>
                    </a:lnTo>
                    <a:lnTo>
                      <a:pt x="25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2" name="Freeform 161"/>
              <p:cNvSpPr>
                <a:spLocks/>
              </p:cNvSpPr>
              <p:nvPr/>
            </p:nvSpPr>
            <p:spPr bwMode="auto">
              <a:xfrm>
                <a:off x="9774238" y="2913063"/>
                <a:ext cx="3175" cy="61913"/>
              </a:xfrm>
              <a:custGeom>
                <a:avLst/>
                <a:gdLst>
                  <a:gd name="T0" fmla="*/ 2 w 2"/>
                  <a:gd name="T1" fmla="*/ 36 h 39"/>
                  <a:gd name="T2" fmla="*/ 0 w 2"/>
                  <a:gd name="T3" fmla="*/ 0 h 39"/>
                  <a:gd name="T4" fmla="*/ 0 w 2"/>
                  <a:gd name="T5" fmla="*/ 3 h 39"/>
                  <a:gd name="T6" fmla="*/ 2 w 2"/>
                  <a:gd name="T7" fmla="*/ 39 h 39"/>
                  <a:gd name="T8" fmla="*/ 2 w 2"/>
                  <a:gd name="T9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9">
                    <a:moveTo>
                      <a:pt x="2" y="36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9"/>
                    </a:lnTo>
                    <a:lnTo>
                      <a:pt x="2" y="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3" name="Freeform 162"/>
              <p:cNvSpPr>
                <a:spLocks/>
              </p:cNvSpPr>
              <p:nvPr/>
            </p:nvSpPr>
            <p:spPr bwMode="auto">
              <a:xfrm>
                <a:off x="9982200" y="2152650"/>
                <a:ext cx="195262" cy="50800"/>
              </a:xfrm>
              <a:custGeom>
                <a:avLst/>
                <a:gdLst>
                  <a:gd name="T0" fmla="*/ 39 w 72"/>
                  <a:gd name="T1" fmla="*/ 8 h 19"/>
                  <a:gd name="T2" fmla="*/ 0 w 72"/>
                  <a:gd name="T3" fmla="*/ 1 h 19"/>
                  <a:gd name="T4" fmla="*/ 34 w 72"/>
                  <a:gd name="T5" fmla="*/ 9 h 19"/>
                  <a:gd name="T6" fmla="*/ 72 w 72"/>
                  <a:gd name="T7" fmla="*/ 19 h 19"/>
                  <a:gd name="T8" fmla="*/ 39 w 72"/>
                  <a:gd name="T9" fmla="*/ 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19">
                    <a:moveTo>
                      <a:pt x="39" y="8"/>
                    </a:moveTo>
                    <a:cubicBezTo>
                      <a:pt x="13" y="0"/>
                      <a:pt x="16" y="4"/>
                      <a:pt x="0" y="1"/>
                    </a:cubicBezTo>
                    <a:cubicBezTo>
                      <a:pt x="15" y="4"/>
                      <a:pt x="24" y="6"/>
                      <a:pt x="34" y="9"/>
                    </a:cubicBezTo>
                    <a:cubicBezTo>
                      <a:pt x="44" y="12"/>
                      <a:pt x="54" y="15"/>
                      <a:pt x="72" y="19"/>
                    </a:cubicBezTo>
                    <a:cubicBezTo>
                      <a:pt x="45" y="11"/>
                      <a:pt x="37" y="9"/>
                      <a:pt x="39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4" name="Freeform 163"/>
              <p:cNvSpPr>
                <a:spLocks/>
              </p:cNvSpPr>
              <p:nvPr/>
            </p:nvSpPr>
            <p:spPr bwMode="auto">
              <a:xfrm>
                <a:off x="9953625" y="2146300"/>
                <a:ext cx="28575" cy="9525"/>
              </a:xfrm>
              <a:custGeom>
                <a:avLst/>
                <a:gdLst>
                  <a:gd name="T0" fmla="*/ 11 w 11"/>
                  <a:gd name="T1" fmla="*/ 3 h 3"/>
                  <a:gd name="T2" fmla="*/ 0 w 11"/>
                  <a:gd name="T3" fmla="*/ 0 h 3"/>
                  <a:gd name="T4" fmla="*/ 11 w 1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3">
                    <a:moveTo>
                      <a:pt x="11" y="3"/>
                    </a:moveTo>
                    <a:cubicBezTo>
                      <a:pt x="8" y="2"/>
                      <a:pt x="4" y="1"/>
                      <a:pt x="0" y="0"/>
                    </a:cubicBezTo>
                    <a:cubicBezTo>
                      <a:pt x="5" y="1"/>
                      <a:pt x="8" y="2"/>
                      <a:pt x="11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5" name="Freeform 164"/>
              <p:cNvSpPr>
                <a:spLocks/>
              </p:cNvSpPr>
              <p:nvPr/>
            </p:nvSpPr>
            <p:spPr bwMode="auto">
              <a:xfrm>
                <a:off x="10239375" y="2225675"/>
                <a:ext cx="73025" cy="23813"/>
              </a:xfrm>
              <a:custGeom>
                <a:avLst/>
                <a:gdLst>
                  <a:gd name="T0" fmla="*/ 24 w 27"/>
                  <a:gd name="T1" fmla="*/ 8 h 9"/>
                  <a:gd name="T2" fmla="*/ 9 w 27"/>
                  <a:gd name="T3" fmla="*/ 3 h 9"/>
                  <a:gd name="T4" fmla="*/ 1 w 27"/>
                  <a:gd name="T5" fmla="*/ 0 h 9"/>
                  <a:gd name="T6" fmla="*/ 11 w 27"/>
                  <a:gd name="T7" fmla="*/ 4 h 9"/>
                  <a:gd name="T8" fmla="*/ 23 w 27"/>
                  <a:gd name="T9" fmla="*/ 8 h 9"/>
                  <a:gd name="T10" fmla="*/ 24 w 27"/>
                  <a:gd name="T11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9">
                    <a:moveTo>
                      <a:pt x="24" y="8"/>
                    </a:moveTo>
                    <a:cubicBezTo>
                      <a:pt x="20" y="7"/>
                      <a:pt x="14" y="5"/>
                      <a:pt x="9" y="3"/>
                    </a:cubicBezTo>
                    <a:cubicBezTo>
                      <a:pt x="6" y="2"/>
                      <a:pt x="3" y="1"/>
                      <a:pt x="1" y="0"/>
                    </a:cubicBezTo>
                    <a:cubicBezTo>
                      <a:pt x="0" y="0"/>
                      <a:pt x="5" y="2"/>
                      <a:pt x="11" y="4"/>
                    </a:cubicBezTo>
                    <a:cubicBezTo>
                      <a:pt x="15" y="6"/>
                      <a:pt x="20" y="7"/>
                      <a:pt x="23" y="8"/>
                    </a:cubicBezTo>
                    <a:cubicBezTo>
                      <a:pt x="26" y="9"/>
                      <a:pt x="27" y="9"/>
                      <a:pt x="24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6" name="Freeform 165"/>
              <p:cNvSpPr>
                <a:spLocks/>
              </p:cNvSpPr>
              <p:nvPr/>
            </p:nvSpPr>
            <p:spPr bwMode="auto">
              <a:xfrm>
                <a:off x="9936163" y="2066925"/>
                <a:ext cx="79375" cy="17463"/>
              </a:xfrm>
              <a:custGeom>
                <a:avLst/>
                <a:gdLst>
                  <a:gd name="T0" fmla="*/ 29 w 29"/>
                  <a:gd name="T1" fmla="*/ 7 h 7"/>
                  <a:gd name="T2" fmla="*/ 0 w 29"/>
                  <a:gd name="T3" fmla="*/ 0 h 7"/>
                  <a:gd name="T4" fmla="*/ 29 w 29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7">
                    <a:moveTo>
                      <a:pt x="29" y="7"/>
                    </a:moveTo>
                    <a:cubicBezTo>
                      <a:pt x="26" y="5"/>
                      <a:pt x="8" y="1"/>
                      <a:pt x="0" y="0"/>
                    </a:cubicBezTo>
                    <a:cubicBezTo>
                      <a:pt x="11" y="2"/>
                      <a:pt x="19" y="7"/>
                      <a:pt x="29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7" name="Freeform 166"/>
              <p:cNvSpPr>
                <a:spLocks/>
              </p:cNvSpPr>
              <p:nvPr/>
            </p:nvSpPr>
            <p:spPr bwMode="auto">
              <a:xfrm>
                <a:off x="10469563" y="2055813"/>
                <a:ext cx="15875" cy="77788"/>
              </a:xfrm>
              <a:custGeom>
                <a:avLst/>
                <a:gdLst>
                  <a:gd name="T0" fmla="*/ 6 w 6"/>
                  <a:gd name="T1" fmla="*/ 0 h 29"/>
                  <a:gd name="T2" fmla="*/ 1 w 6"/>
                  <a:gd name="T3" fmla="*/ 10 h 29"/>
                  <a:gd name="T4" fmla="*/ 6 w 6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29">
                    <a:moveTo>
                      <a:pt x="6" y="0"/>
                    </a:moveTo>
                    <a:cubicBezTo>
                      <a:pt x="5" y="6"/>
                      <a:pt x="2" y="14"/>
                      <a:pt x="1" y="10"/>
                    </a:cubicBezTo>
                    <a:cubicBezTo>
                      <a:pt x="0" y="18"/>
                      <a:pt x="0" y="29"/>
                      <a:pt x="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8" name="Freeform 167"/>
              <p:cNvSpPr>
                <a:spLocks/>
              </p:cNvSpPr>
              <p:nvPr/>
            </p:nvSpPr>
            <p:spPr bwMode="auto">
              <a:xfrm>
                <a:off x="10093325" y="2103438"/>
                <a:ext cx="61912" cy="15875"/>
              </a:xfrm>
              <a:custGeom>
                <a:avLst/>
                <a:gdLst>
                  <a:gd name="T0" fmla="*/ 0 w 23"/>
                  <a:gd name="T1" fmla="*/ 0 h 6"/>
                  <a:gd name="T2" fmla="*/ 12 w 23"/>
                  <a:gd name="T3" fmla="*/ 3 h 6"/>
                  <a:gd name="T4" fmla="*/ 23 w 23"/>
                  <a:gd name="T5" fmla="*/ 6 h 6"/>
                  <a:gd name="T6" fmla="*/ 20 w 23"/>
                  <a:gd name="T7" fmla="*/ 5 h 6"/>
                  <a:gd name="T8" fmla="*/ 0 w 23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6">
                    <a:moveTo>
                      <a:pt x="0" y="0"/>
                    </a:moveTo>
                    <a:cubicBezTo>
                      <a:pt x="0" y="0"/>
                      <a:pt x="6" y="2"/>
                      <a:pt x="12" y="3"/>
                    </a:cubicBezTo>
                    <a:cubicBezTo>
                      <a:pt x="18" y="5"/>
                      <a:pt x="23" y="6"/>
                      <a:pt x="23" y="6"/>
                    </a:cubicBezTo>
                    <a:cubicBezTo>
                      <a:pt x="20" y="5"/>
                      <a:pt x="20" y="5"/>
                      <a:pt x="20" y="5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9" name="Freeform 168"/>
              <p:cNvSpPr>
                <a:spLocks/>
              </p:cNvSpPr>
              <p:nvPr/>
            </p:nvSpPr>
            <p:spPr bwMode="auto">
              <a:xfrm>
                <a:off x="9874250" y="1612900"/>
                <a:ext cx="61912" cy="4763"/>
              </a:xfrm>
              <a:custGeom>
                <a:avLst/>
                <a:gdLst>
                  <a:gd name="T0" fmla="*/ 8 w 23"/>
                  <a:gd name="T1" fmla="*/ 1 h 2"/>
                  <a:gd name="T2" fmla="*/ 23 w 23"/>
                  <a:gd name="T3" fmla="*/ 1 h 2"/>
                  <a:gd name="T4" fmla="*/ 4 w 23"/>
                  <a:gd name="T5" fmla="*/ 0 h 2"/>
                  <a:gd name="T6" fmla="*/ 8 w 23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2">
                    <a:moveTo>
                      <a:pt x="8" y="1"/>
                    </a:moveTo>
                    <a:cubicBezTo>
                      <a:pt x="23" y="1"/>
                      <a:pt x="23" y="1"/>
                      <a:pt x="23" y="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10" y="0"/>
                      <a:pt x="0" y="2"/>
                      <a:pt x="8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0" name="Freeform 169"/>
              <p:cNvSpPr>
                <a:spLocks/>
              </p:cNvSpPr>
              <p:nvPr/>
            </p:nvSpPr>
            <p:spPr bwMode="auto">
              <a:xfrm>
                <a:off x="9874250" y="1609725"/>
                <a:ext cx="11112" cy="3175"/>
              </a:xfrm>
              <a:custGeom>
                <a:avLst/>
                <a:gdLst>
                  <a:gd name="T0" fmla="*/ 0 w 4"/>
                  <a:gd name="T1" fmla="*/ 0 h 1"/>
                  <a:gd name="T2" fmla="*/ 4 w 4"/>
                  <a:gd name="T3" fmla="*/ 1 h 1"/>
                  <a:gd name="T4" fmla="*/ 0 w 4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3" y="0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1" name="Freeform 170"/>
              <p:cNvSpPr>
                <a:spLocks/>
              </p:cNvSpPr>
              <p:nvPr/>
            </p:nvSpPr>
            <p:spPr bwMode="auto">
              <a:xfrm>
                <a:off x="9785350" y="1574800"/>
                <a:ext cx="3175" cy="38100"/>
              </a:xfrm>
              <a:custGeom>
                <a:avLst/>
                <a:gdLst>
                  <a:gd name="T0" fmla="*/ 1 w 1"/>
                  <a:gd name="T1" fmla="*/ 10 h 14"/>
                  <a:gd name="T2" fmla="*/ 1 w 1"/>
                  <a:gd name="T3" fmla="*/ 11 h 14"/>
                  <a:gd name="T4" fmla="*/ 1 w 1"/>
                  <a:gd name="T5" fmla="*/ 11 h 14"/>
                  <a:gd name="T6" fmla="*/ 1 w 1"/>
                  <a:gd name="T7" fmla="*/ 11 h 14"/>
                  <a:gd name="T8" fmla="*/ 1 w 1"/>
                  <a:gd name="T9" fmla="*/ 14 h 14"/>
                  <a:gd name="T10" fmla="*/ 1 w 1"/>
                  <a:gd name="T11" fmla="*/ 11 h 14"/>
                  <a:gd name="T12" fmla="*/ 0 w 1"/>
                  <a:gd name="T13" fmla="*/ 0 h 14"/>
                  <a:gd name="T14" fmla="*/ 0 w 1"/>
                  <a:gd name="T15" fmla="*/ 2 h 14"/>
                  <a:gd name="T16" fmla="*/ 0 w 1"/>
                  <a:gd name="T17" fmla="*/ 6 h 14"/>
                  <a:gd name="T18" fmla="*/ 1 w 1"/>
                  <a:gd name="T19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" h="14">
                    <a:moveTo>
                      <a:pt x="1" y="10"/>
                    </a:move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3"/>
                      <a:pt x="1" y="14"/>
                      <a:pt x="1" y="14"/>
                    </a:cubicBezTo>
                    <a:cubicBezTo>
                      <a:pt x="1" y="14"/>
                      <a:pt x="1" y="12"/>
                      <a:pt x="1" y="11"/>
                    </a:cubicBezTo>
                    <a:cubicBezTo>
                      <a:pt x="1" y="6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0" y="7"/>
                      <a:pt x="0" y="9"/>
                      <a:pt x="1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2" name="Freeform 171"/>
              <p:cNvSpPr>
                <a:spLocks/>
              </p:cNvSpPr>
              <p:nvPr/>
            </p:nvSpPr>
            <p:spPr bwMode="auto">
              <a:xfrm>
                <a:off x="9504363" y="1289050"/>
                <a:ext cx="111125" cy="4763"/>
              </a:xfrm>
              <a:custGeom>
                <a:avLst/>
                <a:gdLst>
                  <a:gd name="T0" fmla="*/ 27 w 41"/>
                  <a:gd name="T1" fmla="*/ 1 h 2"/>
                  <a:gd name="T2" fmla="*/ 34 w 41"/>
                  <a:gd name="T3" fmla="*/ 1 h 2"/>
                  <a:gd name="T4" fmla="*/ 38 w 41"/>
                  <a:gd name="T5" fmla="*/ 1 h 2"/>
                  <a:gd name="T6" fmla="*/ 41 w 41"/>
                  <a:gd name="T7" fmla="*/ 1 h 2"/>
                  <a:gd name="T8" fmla="*/ 37 w 41"/>
                  <a:gd name="T9" fmla="*/ 0 h 2"/>
                  <a:gd name="T10" fmla="*/ 0 w 41"/>
                  <a:gd name="T11" fmla="*/ 1 h 2"/>
                  <a:gd name="T12" fmla="*/ 8 w 41"/>
                  <a:gd name="T13" fmla="*/ 2 h 2"/>
                  <a:gd name="T14" fmla="*/ 27 w 41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2">
                    <a:moveTo>
                      <a:pt x="27" y="1"/>
                    </a:moveTo>
                    <a:cubicBezTo>
                      <a:pt x="30" y="1"/>
                      <a:pt x="32" y="1"/>
                      <a:pt x="34" y="1"/>
                    </a:cubicBezTo>
                    <a:cubicBezTo>
                      <a:pt x="36" y="1"/>
                      <a:pt x="37" y="1"/>
                      <a:pt x="38" y="1"/>
                    </a:cubicBezTo>
                    <a:cubicBezTo>
                      <a:pt x="40" y="1"/>
                      <a:pt x="41" y="1"/>
                      <a:pt x="41" y="1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18" y="2"/>
                      <a:pt x="27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3" name="Freeform 172"/>
              <p:cNvSpPr>
                <a:spLocks/>
              </p:cNvSpPr>
              <p:nvPr/>
            </p:nvSpPr>
            <p:spPr bwMode="auto">
              <a:xfrm>
                <a:off x="8528050" y="2654300"/>
                <a:ext cx="927100" cy="1169988"/>
              </a:xfrm>
              <a:custGeom>
                <a:avLst/>
                <a:gdLst>
                  <a:gd name="T0" fmla="*/ 4 w 343"/>
                  <a:gd name="T1" fmla="*/ 64 h 434"/>
                  <a:gd name="T2" fmla="*/ 18 w 343"/>
                  <a:gd name="T3" fmla="*/ 113 h 434"/>
                  <a:gd name="T4" fmla="*/ 30 w 343"/>
                  <a:gd name="T5" fmla="*/ 145 h 434"/>
                  <a:gd name="T6" fmla="*/ 35 w 343"/>
                  <a:gd name="T7" fmla="*/ 155 h 434"/>
                  <a:gd name="T8" fmla="*/ 39 w 343"/>
                  <a:gd name="T9" fmla="*/ 163 h 434"/>
                  <a:gd name="T10" fmla="*/ 44 w 343"/>
                  <a:gd name="T11" fmla="*/ 175 h 434"/>
                  <a:gd name="T12" fmla="*/ 76 w 343"/>
                  <a:gd name="T13" fmla="*/ 223 h 434"/>
                  <a:gd name="T14" fmla="*/ 108 w 343"/>
                  <a:gd name="T15" fmla="*/ 260 h 434"/>
                  <a:gd name="T16" fmla="*/ 114 w 343"/>
                  <a:gd name="T17" fmla="*/ 264 h 434"/>
                  <a:gd name="T18" fmla="*/ 153 w 343"/>
                  <a:gd name="T19" fmla="*/ 297 h 434"/>
                  <a:gd name="T20" fmla="*/ 228 w 343"/>
                  <a:gd name="T21" fmla="*/ 343 h 434"/>
                  <a:gd name="T22" fmla="*/ 312 w 343"/>
                  <a:gd name="T23" fmla="*/ 383 h 434"/>
                  <a:gd name="T24" fmla="*/ 334 w 343"/>
                  <a:gd name="T25" fmla="*/ 392 h 434"/>
                  <a:gd name="T26" fmla="*/ 334 w 343"/>
                  <a:gd name="T27" fmla="*/ 393 h 434"/>
                  <a:gd name="T28" fmla="*/ 334 w 343"/>
                  <a:gd name="T29" fmla="*/ 434 h 434"/>
                  <a:gd name="T30" fmla="*/ 335 w 343"/>
                  <a:gd name="T31" fmla="*/ 399 h 434"/>
                  <a:gd name="T32" fmla="*/ 337 w 343"/>
                  <a:gd name="T33" fmla="*/ 392 h 434"/>
                  <a:gd name="T34" fmla="*/ 337 w 343"/>
                  <a:gd name="T35" fmla="*/ 390 h 434"/>
                  <a:gd name="T36" fmla="*/ 337 w 343"/>
                  <a:gd name="T37" fmla="*/ 389 h 434"/>
                  <a:gd name="T38" fmla="*/ 339 w 343"/>
                  <a:gd name="T39" fmla="*/ 389 h 434"/>
                  <a:gd name="T40" fmla="*/ 339 w 343"/>
                  <a:gd name="T41" fmla="*/ 392 h 434"/>
                  <a:gd name="T42" fmla="*/ 342 w 343"/>
                  <a:gd name="T43" fmla="*/ 395 h 434"/>
                  <a:gd name="T44" fmla="*/ 343 w 343"/>
                  <a:gd name="T45" fmla="*/ 390 h 434"/>
                  <a:gd name="T46" fmla="*/ 342 w 343"/>
                  <a:gd name="T47" fmla="*/ 387 h 434"/>
                  <a:gd name="T48" fmla="*/ 338 w 343"/>
                  <a:gd name="T49" fmla="*/ 386 h 434"/>
                  <a:gd name="T50" fmla="*/ 335 w 343"/>
                  <a:gd name="T51" fmla="*/ 385 h 434"/>
                  <a:gd name="T52" fmla="*/ 293 w 343"/>
                  <a:gd name="T53" fmla="*/ 369 h 434"/>
                  <a:gd name="T54" fmla="*/ 289 w 343"/>
                  <a:gd name="T55" fmla="*/ 364 h 434"/>
                  <a:gd name="T56" fmla="*/ 234 w 343"/>
                  <a:gd name="T57" fmla="*/ 338 h 434"/>
                  <a:gd name="T58" fmla="*/ 199 w 343"/>
                  <a:gd name="T59" fmla="*/ 318 h 434"/>
                  <a:gd name="T60" fmla="*/ 166 w 343"/>
                  <a:gd name="T61" fmla="*/ 296 h 434"/>
                  <a:gd name="T62" fmla="*/ 126 w 343"/>
                  <a:gd name="T63" fmla="*/ 266 h 434"/>
                  <a:gd name="T64" fmla="*/ 87 w 343"/>
                  <a:gd name="T65" fmla="*/ 226 h 434"/>
                  <a:gd name="T66" fmla="*/ 111 w 343"/>
                  <a:gd name="T67" fmla="*/ 249 h 434"/>
                  <a:gd name="T68" fmla="*/ 78 w 343"/>
                  <a:gd name="T69" fmla="*/ 213 h 434"/>
                  <a:gd name="T70" fmla="*/ 62 w 343"/>
                  <a:gd name="T71" fmla="*/ 188 h 434"/>
                  <a:gd name="T72" fmla="*/ 40 w 343"/>
                  <a:gd name="T73" fmla="*/ 152 h 434"/>
                  <a:gd name="T74" fmla="*/ 41 w 343"/>
                  <a:gd name="T75" fmla="*/ 159 h 434"/>
                  <a:gd name="T76" fmla="*/ 30 w 343"/>
                  <a:gd name="T77" fmla="*/ 136 h 434"/>
                  <a:gd name="T78" fmla="*/ 30 w 343"/>
                  <a:gd name="T79" fmla="*/ 126 h 434"/>
                  <a:gd name="T80" fmla="*/ 17 w 343"/>
                  <a:gd name="T81" fmla="*/ 98 h 434"/>
                  <a:gd name="T82" fmla="*/ 21 w 343"/>
                  <a:gd name="T83" fmla="*/ 100 h 434"/>
                  <a:gd name="T84" fmla="*/ 39 w 343"/>
                  <a:gd name="T85" fmla="*/ 144 h 434"/>
                  <a:gd name="T86" fmla="*/ 12 w 343"/>
                  <a:gd name="T87" fmla="*/ 53 h 434"/>
                  <a:gd name="T88" fmla="*/ 9 w 343"/>
                  <a:gd name="T89" fmla="*/ 59 h 434"/>
                  <a:gd name="T90" fmla="*/ 2 w 343"/>
                  <a:gd name="T91" fmla="*/ 9 h 434"/>
                  <a:gd name="T92" fmla="*/ 1 w 343"/>
                  <a:gd name="T93" fmla="*/ 0 h 434"/>
                  <a:gd name="T94" fmla="*/ 0 w 343"/>
                  <a:gd name="T95" fmla="*/ 6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43" h="434">
                    <a:moveTo>
                      <a:pt x="0" y="6"/>
                    </a:moveTo>
                    <a:cubicBezTo>
                      <a:pt x="2" y="30"/>
                      <a:pt x="2" y="48"/>
                      <a:pt x="4" y="64"/>
                    </a:cubicBezTo>
                    <a:cubicBezTo>
                      <a:pt x="5" y="56"/>
                      <a:pt x="7" y="69"/>
                      <a:pt x="11" y="86"/>
                    </a:cubicBezTo>
                    <a:cubicBezTo>
                      <a:pt x="13" y="95"/>
                      <a:pt x="15" y="105"/>
                      <a:pt x="18" y="113"/>
                    </a:cubicBezTo>
                    <a:cubicBezTo>
                      <a:pt x="20" y="122"/>
                      <a:pt x="23" y="130"/>
                      <a:pt x="25" y="134"/>
                    </a:cubicBezTo>
                    <a:cubicBezTo>
                      <a:pt x="25" y="134"/>
                      <a:pt x="28" y="140"/>
                      <a:pt x="30" y="145"/>
                    </a:cubicBezTo>
                    <a:cubicBezTo>
                      <a:pt x="31" y="148"/>
                      <a:pt x="33" y="150"/>
                      <a:pt x="34" y="152"/>
                    </a:cubicBezTo>
                    <a:cubicBezTo>
                      <a:pt x="34" y="154"/>
                      <a:pt x="35" y="155"/>
                      <a:pt x="35" y="155"/>
                    </a:cubicBezTo>
                    <a:cubicBezTo>
                      <a:pt x="35" y="155"/>
                      <a:pt x="36" y="157"/>
                      <a:pt x="37" y="159"/>
                    </a:cubicBezTo>
                    <a:cubicBezTo>
                      <a:pt x="38" y="161"/>
                      <a:pt x="39" y="163"/>
                      <a:pt x="39" y="163"/>
                    </a:cubicBezTo>
                    <a:cubicBezTo>
                      <a:pt x="39" y="164"/>
                      <a:pt x="37" y="163"/>
                      <a:pt x="31" y="151"/>
                    </a:cubicBezTo>
                    <a:cubicBezTo>
                      <a:pt x="34" y="156"/>
                      <a:pt x="39" y="166"/>
                      <a:pt x="44" y="175"/>
                    </a:cubicBezTo>
                    <a:cubicBezTo>
                      <a:pt x="49" y="184"/>
                      <a:pt x="54" y="191"/>
                      <a:pt x="53" y="189"/>
                    </a:cubicBezTo>
                    <a:cubicBezTo>
                      <a:pt x="53" y="189"/>
                      <a:pt x="64" y="207"/>
                      <a:pt x="76" y="223"/>
                    </a:cubicBezTo>
                    <a:cubicBezTo>
                      <a:pt x="89" y="239"/>
                      <a:pt x="104" y="254"/>
                      <a:pt x="104" y="254"/>
                    </a:cubicBezTo>
                    <a:cubicBezTo>
                      <a:pt x="105" y="256"/>
                      <a:pt x="107" y="258"/>
                      <a:pt x="108" y="260"/>
                    </a:cubicBezTo>
                    <a:cubicBezTo>
                      <a:pt x="110" y="261"/>
                      <a:pt x="111" y="262"/>
                      <a:pt x="111" y="261"/>
                    </a:cubicBezTo>
                    <a:cubicBezTo>
                      <a:pt x="111" y="261"/>
                      <a:pt x="112" y="262"/>
                      <a:pt x="114" y="264"/>
                    </a:cubicBezTo>
                    <a:cubicBezTo>
                      <a:pt x="116" y="266"/>
                      <a:pt x="119" y="268"/>
                      <a:pt x="122" y="272"/>
                    </a:cubicBezTo>
                    <a:cubicBezTo>
                      <a:pt x="129" y="278"/>
                      <a:pt x="140" y="287"/>
                      <a:pt x="153" y="297"/>
                    </a:cubicBezTo>
                    <a:cubicBezTo>
                      <a:pt x="166" y="307"/>
                      <a:pt x="182" y="317"/>
                      <a:pt x="200" y="328"/>
                    </a:cubicBezTo>
                    <a:cubicBezTo>
                      <a:pt x="209" y="333"/>
                      <a:pt x="218" y="338"/>
                      <a:pt x="228" y="343"/>
                    </a:cubicBezTo>
                    <a:cubicBezTo>
                      <a:pt x="237" y="348"/>
                      <a:pt x="246" y="352"/>
                      <a:pt x="256" y="357"/>
                    </a:cubicBezTo>
                    <a:cubicBezTo>
                      <a:pt x="275" y="366"/>
                      <a:pt x="294" y="375"/>
                      <a:pt x="312" y="383"/>
                    </a:cubicBezTo>
                    <a:cubicBezTo>
                      <a:pt x="319" y="386"/>
                      <a:pt x="326" y="389"/>
                      <a:pt x="333" y="392"/>
                    </a:cubicBezTo>
                    <a:cubicBezTo>
                      <a:pt x="333" y="392"/>
                      <a:pt x="334" y="392"/>
                      <a:pt x="334" y="392"/>
                    </a:cubicBezTo>
                    <a:cubicBezTo>
                      <a:pt x="334" y="392"/>
                      <a:pt x="334" y="392"/>
                      <a:pt x="334" y="392"/>
                    </a:cubicBezTo>
                    <a:cubicBezTo>
                      <a:pt x="334" y="393"/>
                      <a:pt x="334" y="393"/>
                      <a:pt x="334" y="393"/>
                    </a:cubicBezTo>
                    <a:cubicBezTo>
                      <a:pt x="334" y="393"/>
                      <a:pt x="334" y="393"/>
                      <a:pt x="334" y="393"/>
                    </a:cubicBezTo>
                    <a:cubicBezTo>
                      <a:pt x="334" y="418"/>
                      <a:pt x="334" y="434"/>
                      <a:pt x="334" y="434"/>
                    </a:cubicBezTo>
                    <a:cubicBezTo>
                      <a:pt x="334" y="425"/>
                      <a:pt x="335" y="418"/>
                      <a:pt x="335" y="410"/>
                    </a:cubicBezTo>
                    <a:cubicBezTo>
                      <a:pt x="335" y="406"/>
                      <a:pt x="335" y="403"/>
                      <a:pt x="335" y="399"/>
                    </a:cubicBezTo>
                    <a:cubicBezTo>
                      <a:pt x="336" y="393"/>
                      <a:pt x="336" y="394"/>
                      <a:pt x="336" y="393"/>
                    </a:cubicBezTo>
                    <a:cubicBezTo>
                      <a:pt x="337" y="395"/>
                      <a:pt x="337" y="394"/>
                      <a:pt x="337" y="392"/>
                    </a:cubicBezTo>
                    <a:cubicBezTo>
                      <a:pt x="337" y="392"/>
                      <a:pt x="337" y="391"/>
                      <a:pt x="337" y="391"/>
                    </a:cubicBezTo>
                    <a:cubicBezTo>
                      <a:pt x="337" y="391"/>
                      <a:pt x="337" y="390"/>
                      <a:pt x="337" y="390"/>
                    </a:cubicBezTo>
                    <a:cubicBezTo>
                      <a:pt x="337" y="390"/>
                      <a:pt x="337" y="390"/>
                      <a:pt x="337" y="390"/>
                    </a:cubicBezTo>
                    <a:cubicBezTo>
                      <a:pt x="337" y="389"/>
                      <a:pt x="336" y="389"/>
                      <a:pt x="337" y="389"/>
                    </a:cubicBezTo>
                    <a:cubicBezTo>
                      <a:pt x="338" y="389"/>
                      <a:pt x="338" y="389"/>
                      <a:pt x="339" y="389"/>
                    </a:cubicBezTo>
                    <a:cubicBezTo>
                      <a:pt x="339" y="389"/>
                      <a:pt x="339" y="389"/>
                      <a:pt x="339" y="389"/>
                    </a:cubicBezTo>
                    <a:cubicBezTo>
                      <a:pt x="339" y="390"/>
                      <a:pt x="339" y="390"/>
                      <a:pt x="339" y="390"/>
                    </a:cubicBezTo>
                    <a:cubicBezTo>
                      <a:pt x="339" y="391"/>
                      <a:pt x="339" y="391"/>
                      <a:pt x="339" y="392"/>
                    </a:cubicBezTo>
                    <a:cubicBezTo>
                      <a:pt x="339" y="397"/>
                      <a:pt x="339" y="401"/>
                      <a:pt x="339" y="404"/>
                    </a:cubicBezTo>
                    <a:cubicBezTo>
                      <a:pt x="340" y="408"/>
                      <a:pt x="341" y="394"/>
                      <a:pt x="342" y="395"/>
                    </a:cubicBezTo>
                    <a:cubicBezTo>
                      <a:pt x="343" y="394"/>
                      <a:pt x="343" y="393"/>
                      <a:pt x="343" y="392"/>
                    </a:cubicBezTo>
                    <a:cubicBezTo>
                      <a:pt x="343" y="391"/>
                      <a:pt x="343" y="391"/>
                      <a:pt x="343" y="390"/>
                    </a:cubicBezTo>
                    <a:cubicBezTo>
                      <a:pt x="343" y="389"/>
                      <a:pt x="343" y="388"/>
                      <a:pt x="343" y="388"/>
                    </a:cubicBezTo>
                    <a:cubicBezTo>
                      <a:pt x="343" y="387"/>
                      <a:pt x="343" y="387"/>
                      <a:pt x="342" y="387"/>
                    </a:cubicBezTo>
                    <a:cubicBezTo>
                      <a:pt x="342" y="387"/>
                      <a:pt x="342" y="387"/>
                      <a:pt x="341" y="386"/>
                    </a:cubicBezTo>
                    <a:cubicBezTo>
                      <a:pt x="340" y="386"/>
                      <a:pt x="339" y="386"/>
                      <a:pt x="338" y="386"/>
                    </a:cubicBezTo>
                    <a:cubicBezTo>
                      <a:pt x="337" y="386"/>
                      <a:pt x="337" y="385"/>
                      <a:pt x="336" y="385"/>
                    </a:cubicBezTo>
                    <a:cubicBezTo>
                      <a:pt x="335" y="385"/>
                      <a:pt x="335" y="385"/>
                      <a:pt x="335" y="385"/>
                    </a:cubicBezTo>
                    <a:cubicBezTo>
                      <a:pt x="335" y="385"/>
                      <a:pt x="335" y="385"/>
                      <a:pt x="334" y="385"/>
                    </a:cubicBezTo>
                    <a:cubicBezTo>
                      <a:pt x="323" y="381"/>
                      <a:pt x="311" y="378"/>
                      <a:pt x="293" y="369"/>
                    </a:cubicBezTo>
                    <a:cubicBezTo>
                      <a:pt x="295" y="368"/>
                      <a:pt x="307" y="372"/>
                      <a:pt x="282" y="361"/>
                    </a:cubicBezTo>
                    <a:cubicBezTo>
                      <a:pt x="289" y="364"/>
                      <a:pt x="289" y="364"/>
                      <a:pt x="289" y="364"/>
                    </a:cubicBezTo>
                    <a:cubicBezTo>
                      <a:pt x="269" y="355"/>
                      <a:pt x="262" y="351"/>
                      <a:pt x="256" y="348"/>
                    </a:cubicBezTo>
                    <a:cubicBezTo>
                      <a:pt x="251" y="344"/>
                      <a:pt x="247" y="342"/>
                      <a:pt x="234" y="338"/>
                    </a:cubicBezTo>
                    <a:cubicBezTo>
                      <a:pt x="235" y="336"/>
                      <a:pt x="235" y="336"/>
                      <a:pt x="235" y="336"/>
                    </a:cubicBezTo>
                    <a:cubicBezTo>
                      <a:pt x="226" y="333"/>
                      <a:pt x="212" y="326"/>
                      <a:pt x="199" y="318"/>
                    </a:cubicBezTo>
                    <a:cubicBezTo>
                      <a:pt x="186" y="311"/>
                      <a:pt x="173" y="302"/>
                      <a:pt x="164" y="296"/>
                    </a:cubicBezTo>
                    <a:cubicBezTo>
                      <a:pt x="166" y="296"/>
                      <a:pt x="166" y="296"/>
                      <a:pt x="166" y="296"/>
                    </a:cubicBezTo>
                    <a:cubicBezTo>
                      <a:pt x="153" y="288"/>
                      <a:pt x="145" y="282"/>
                      <a:pt x="139" y="277"/>
                    </a:cubicBezTo>
                    <a:cubicBezTo>
                      <a:pt x="133" y="273"/>
                      <a:pt x="130" y="270"/>
                      <a:pt x="126" y="266"/>
                    </a:cubicBezTo>
                    <a:cubicBezTo>
                      <a:pt x="123" y="263"/>
                      <a:pt x="119" y="260"/>
                      <a:pt x="113" y="254"/>
                    </a:cubicBezTo>
                    <a:cubicBezTo>
                      <a:pt x="107" y="248"/>
                      <a:pt x="98" y="239"/>
                      <a:pt x="87" y="226"/>
                    </a:cubicBezTo>
                    <a:cubicBezTo>
                      <a:pt x="87" y="226"/>
                      <a:pt x="92" y="232"/>
                      <a:pt x="98" y="237"/>
                    </a:cubicBezTo>
                    <a:cubicBezTo>
                      <a:pt x="104" y="243"/>
                      <a:pt x="111" y="249"/>
                      <a:pt x="111" y="249"/>
                    </a:cubicBezTo>
                    <a:cubicBezTo>
                      <a:pt x="102" y="239"/>
                      <a:pt x="97" y="234"/>
                      <a:pt x="92" y="229"/>
                    </a:cubicBezTo>
                    <a:cubicBezTo>
                      <a:pt x="88" y="224"/>
                      <a:pt x="84" y="220"/>
                      <a:pt x="78" y="213"/>
                    </a:cubicBezTo>
                    <a:cubicBezTo>
                      <a:pt x="79" y="214"/>
                      <a:pt x="79" y="211"/>
                      <a:pt x="84" y="217"/>
                    </a:cubicBezTo>
                    <a:cubicBezTo>
                      <a:pt x="79" y="211"/>
                      <a:pt x="70" y="200"/>
                      <a:pt x="62" y="188"/>
                    </a:cubicBezTo>
                    <a:cubicBezTo>
                      <a:pt x="56" y="180"/>
                      <a:pt x="51" y="170"/>
                      <a:pt x="47" y="163"/>
                    </a:cubicBezTo>
                    <a:cubicBezTo>
                      <a:pt x="43" y="156"/>
                      <a:pt x="40" y="152"/>
                      <a:pt x="40" y="152"/>
                    </a:cubicBezTo>
                    <a:cubicBezTo>
                      <a:pt x="35" y="143"/>
                      <a:pt x="35" y="143"/>
                      <a:pt x="37" y="147"/>
                    </a:cubicBezTo>
                    <a:cubicBezTo>
                      <a:pt x="38" y="151"/>
                      <a:pt x="41" y="158"/>
                      <a:pt x="41" y="159"/>
                    </a:cubicBezTo>
                    <a:cubicBezTo>
                      <a:pt x="40" y="158"/>
                      <a:pt x="38" y="154"/>
                      <a:pt x="36" y="150"/>
                    </a:cubicBezTo>
                    <a:cubicBezTo>
                      <a:pt x="34" y="146"/>
                      <a:pt x="32" y="141"/>
                      <a:pt x="30" y="136"/>
                    </a:cubicBezTo>
                    <a:cubicBezTo>
                      <a:pt x="26" y="126"/>
                      <a:pt x="23" y="116"/>
                      <a:pt x="24" y="115"/>
                    </a:cubicBezTo>
                    <a:cubicBezTo>
                      <a:pt x="25" y="119"/>
                      <a:pt x="33" y="139"/>
                      <a:pt x="30" y="126"/>
                    </a:cubicBezTo>
                    <a:cubicBezTo>
                      <a:pt x="30" y="126"/>
                      <a:pt x="26" y="119"/>
                      <a:pt x="23" y="112"/>
                    </a:cubicBezTo>
                    <a:cubicBezTo>
                      <a:pt x="20" y="106"/>
                      <a:pt x="17" y="98"/>
                      <a:pt x="17" y="98"/>
                    </a:cubicBezTo>
                    <a:cubicBezTo>
                      <a:pt x="15" y="89"/>
                      <a:pt x="15" y="86"/>
                      <a:pt x="16" y="87"/>
                    </a:cubicBezTo>
                    <a:cubicBezTo>
                      <a:pt x="17" y="88"/>
                      <a:pt x="19" y="93"/>
                      <a:pt x="21" y="100"/>
                    </a:cubicBezTo>
                    <a:cubicBezTo>
                      <a:pt x="23" y="107"/>
                      <a:pt x="27" y="116"/>
                      <a:pt x="30" y="124"/>
                    </a:cubicBezTo>
                    <a:cubicBezTo>
                      <a:pt x="33" y="132"/>
                      <a:pt x="37" y="140"/>
                      <a:pt x="39" y="144"/>
                    </a:cubicBezTo>
                    <a:cubicBezTo>
                      <a:pt x="31" y="125"/>
                      <a:pt x="27" y="113"/>
                      <a:pt x="23" y="100"/>
                    </a:cubicBezTo>
                    <a:cubicBezTo>
                      <a:pt x="19" y="87"/>
                      <a:pt x="15" y="74"/>
                      <a:pt x="12" y="53"/>
                    </a:cubicBezTo>
                    <a:cubicBezTo>
                      <a:pt x="14" y="66"/>
                      <a:pt x="14" y="74"/>
                      <a:pt x="15" y="80"/>
                    </a:cubicBezTo>
                    <a:cubicBezTo>
                      <a:pt x="14" y="81"/>
                      <a:pt x="11" y="72"/>
                      <a:pt x="9" y="59"/>
                    </a:cubicBezTo>
                    <a:cubicBezTo>
                      <a:pt x="7" y="45"/>
                      <a:pt x="6" y="29"/>
                      <a:pt x="5" y="15"/>
                    </a:cubicBezTo>
                    <a:cubicBezTo>
                      <a:pt x="5" y="32"/>
                      <a:pt x="3" y="22"/>
                      <a:pt x="2" y="9"/>
                    </a:cubicBezTo>
                    <a:cubicBezTo>
                      <a:pt x="2" y="7"/>
                      <a:pt x="1" y="5"/>
                      <a:pt x="1" y="4"/>
                    </a:cubicBezTo>
                    <a:cubicBezTo>
                      <a:pt x="1" y="3"/>
                      <a:pt x="1" y="1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4" name="Freeform 173"/>
              <p:cNvSpPr>
                <a:spLocks/>
              </p:cNvSpPr>
              <p:nvPr/>
            </p:nvSpPr>
            <p:spPr bwMode="auto">
              <a:xfrm>
                <a:off x="8755063" y="3240088"/>
                <a:ext cx="14287" cy="15875"/>
              </a:xfrm>
              <a:custGeom>
                <a:avLst/>
                <a:gdLst>
                  <a:gd name="T0" fmla="*/ 0 w 5"/>
                  <a:gd name="T1" fmla="*/ 0 h 6"/>
                  <a:gd name="T2" fmla="*/ 5 w 5"/>
                  <a:gd name="T3" fmla="*/ 6 h 6"/>
                  <a:gd name="T4" fmla="*/ 0 w 5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6">
                    <a:moveTo>
                      <a:pt x="0" y="0"/>
                    </a:moveTo>
                    <a:cubicBezTo>
                      <a:pt x="3" y="3"/>
                      <a:pt x="5" y="6"/>
                      <a:pt x="5" y="6"/>
                    </a:cubicBezTo>
                    <a:cubicBezTo>
                      <a:pt x="3" y="3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5" name="Freeform 174"/>
              <p:cNvSpPr>
                <a:spLocks/>
              </p:cNvSpPr>
              <p:nvPr/>
            </p:nvSpPr>
            <p:spPr bwMode="auto">
              <a:xfrm>
                <a:off x="8555038" y="2757488"/>
                <a:ext cx="6350" cy="39688"/>
              </a:xfrm>
              <a:custGeom>
                <a:avLst/>
                <a:gdLst>
                  <a:gd name="T0" fmla="*/ 2 w 2"/>
                  <a:gd name="T1" fmla="*/ 15 h 15"/>
                  <a:gd name="T2" fmla="*/ 0 w 2"/>
                  <a:gd name="T3" fmla="*/ 0 h 15"/>
                  <a:gd name="T4" fmla="*/ 2 w 2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5">
                    <a:moveTo>
                      <a:pt x="2" y="15"/>
                    </a:moveTo>
                    <a:cubicBezTo>
                      <a:pt x="2" y="11"/>
                      <a:pt x="1" y="6"/>
                      <a:pt x="0" y="0"/>
                    </a:cubicBezTo>
                    <a:cubicBezTo>
                      <a:pt x="1" y="5"/>
                      <a:pt x="1" y="10"/>
                      <a:pt x="2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6" name="Freeform 175"/>
              <p:cNvSpPr>
                <a:spLocks/>
              </p:cNvSpPr>
              <p:nvPr/>
            </p:nvSpPr>
            <p:spPr bwMode="auto">
              <a:xfrm>
                <a:off x="9431338" y="3824288"/>
                <a:ext cx="0" cy="63500"/>
              </a:xfrm>
              <a:custGeom>
                <a:avLst/>
                <a:gdLst>
                  <a:gd name="T0" fmla="*/ 23 h 23"/>
                  <a:gd name="T1" fmla="*/ 0 h 23"/>
                  <a:gd name="T2" fmla="*/ 23 h 2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3">
                    <a:moveTo>
                      <a:pt x="0" y="23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0" y="14"/>
                      <a:pt x="0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7" name="Freeform 176"/>
              <p:cNvSpPr>
                <a:spLocks/>
              </p:cNvSpPr>
              <p:nvPr/>
            </p:nvSpPr>
            <p:spPr bwMode="auto">
              <a:xfrm>
                <a:off x="8531225" y="2425700"/>
                <a:ext cx="19050" cy="160338"/>
              </a:xfrm>
              <a:custGeom>
                <a:avLst/>
                <a:gdLst>
                  <a:gd name="T0" fmla="*/ 2 w 7"/>
                  <a:gd name="T1" fmla="*/ 59 h 60"/>
                  <a:gd name="T2" fmla="*/ 3 w 7"/>
                  <a:gd name="T3" fmla="*/ 37 h 60"/>
                  <a:gd name="T4" fmla="*/ 7 w 7"/>
                  <a:gd name="T5" fmla="*/ 14 h 60"/>
                  <a:gd name="T6" fmla="*/ 6 w 7"/>
                  <a:gd name="T7" fmla="*/ 14 h 60"/>
                  <a:gd name="T8" fmla="*/ 7 w 7"/>
                  <a:gd name="T9" fmla="*/ 0 h 60"/>
                  <a:gd name="T10" fmla="*/ 2 w 7"/>
                  <a:gd name="T11" fmla="*/ 27 h 60"/>
                  <a:gd name="T12" fmla="*/ 0 w 7"/>
                  <a:gd name="T13" fmla="*/ 55 h 60"/>
                  <a:gd name="T14" fmla="*/ 2 w 7"/>
                  <a:gd name="T15" fmla="*/ 5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" h="60">
                    <a:moveTo>
                      <a:pt x="2" y="59"/>
                    </a:moveTo>
                    <a:cubicBezTo>
                      <a:pt x="2" y="59"/>
                      <a:pt x="2" y="48"/>
                      <a:pt x="3" y="37"/>
                    </a:cubicBezTo>
                    <a:cubicBezTo>
                      <a:pt x="5" y="25"/>
                      <a:pt x="7" y="14"/>
                      <a:pt x="7" y="14"/>
                    </a:cubicBezTo>
                    <a:cubicBezTo>
                      <a:pt x="5" y="22"/>
                      <a:pt x="5" y="19"/>
                      <a:pt x="6" y="14"/>
                    </a:cubicBezTo>
                    <a:cubicBezTo>
                      <a:pt x="6" y="8"/>
                      <a:pt x="7" y="1"/>
                      <a:pt x="7" y="0"/>
                    </a:cubicBezTo>
                    <a:cubicBezTo>
                      <a:pt x="7" y="0"/>
                      <a:pt x="4" y="13"/>
                      <a:pt x="2" y="27"/>
                    </a:cubicBezTo>
                    <a:cubicBezTo>
                      <a:pt x="0" y="41"/>
                      <a:pt x="0" y="55"/>
                      <a:pt x="0" y="55"/>
                    </a:cubicBezTo>
                    <a:cubicBezTo>
                      <a:pt x="1" y="55"/>
                      <a:pt x="1" y="60"/>
                      <a:pt x="2" y="5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8" name="Freeform 177"/>
              <p:cNvSpPr>
                <a:spLocks/>
              </p:cNvSpPr>
              <p:nvPr/>
            </p:nvSpPr>
            <p:spPr bwMode="auto">
              <a:xfrm>
                <a:off x="8524875" y="2573338"/>
                <a:ext cx="6350" cy="80963"/>
              </a:xfrm>
              <a:custGeom>
                <a:avLst/>
                <a:gdLst>
                  <a:gd name="T0" fmla="*/ 1 w 2"/>
                  <a:gd name="T1" fmla="*/ 15 h 30"/>
                  <a:gd name="T2" fmla="*/ 2 w 2"/>
                  <a:gd name="T3" fmla="*/ 5 h 30"/>
                  <a:gd name="T4" fmla="*/ 2 w 2"/>
                  <a:gd name="T5" fmla="*/ 0 h 30"/>
                  <a:gd name="T6" fmla="*/ 0 w 2"/>
                  <a:gd name="T7" fmla="*/ 16 h 30"/>
                  <a:gd name="T8" fmla="*/ 2 w 2"/>
                  <a:gd name="T9" fmla="*/ 30 h 30"/>
                  <a:gd name="T10" fmla="*/ 1 w 2"/>
                  <a:gd name="T11" fmla="*/ 1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0">
                    <a:moveTo>
                      <a:pt x="1" y="15"/>
                    </a:moveTo>
                    <a:cubicBezTo>
                      <a:pt x="1" y="12"/>
                      <a:pt x="1" y="8"/>
                      <a:pt x="2" y="5"/>
                    </a:cubicBezTo>
                    <a:cubicBezTo>
                      <a:pt x="2" y="2"/>
                      <a:pt x="2" y="0"/>
                      <a:pt x="2" y="0"/>
                    </a:cubicBezTo>
                    <a:cubicBezTo>
                      <a:pt x="1" y="0"/>
                      <a:pt x="0" y="4"/>
                      <a:pt x="0" y="16"/>
                    </a:cubicBezTo>
                    <a:cubicBezTo>
                      <a:pt x="0" y="18"/>
                      <a:pt x="1" y="23"/>
                      <a:pt x="2" y="30"/>
                    </a:cubicBezTo>
                    <a:cubicBezTo>
                      <a:pt x="2" y="30"/>
                      <a:pt x="1" y="22"/>
                      <a:pt x="1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9" name="Freeform 178"/>
              <p:cNvSpPr>
                <a:spLocks/>
              </p:cNvSpPr>
              <p:nvPr/>
            </p:nvSpPr>
            <p:spPr bwMode="auto">
              <a:xfrm>
                <a:off x="9455150" y="4348163"/>
                <a:ext cx="0" cy="30163"/>
              </a:xfrm>
              <a:custGeom>
                <a:avLst/>
                <a:gdLst>
                  <a:gd name="T0" fmla="*/ 0 h 11"/>
                  <a:gd name="T1" fmla="*/ 11 h 11"/>
                  <a:gd name="T2" fmla="*/ 0 h 1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1">
                    <a:moveTo>
                      <a:pt x="0" y="0"/>
                    </a:moveTo>
                    <a:cubicBezTo>
                      <a:pt x="0" y="4"/>
                      <a:pt x="0" y="8"/>
                      <a:pt x="0" y="11"/>
                    </a:cubicBezTo>
                    <a:cubicBezTo>
                      <a:pt x="0" y="6"/>
                      <a:pt x="0" y="3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0" name="Freeform 179"/>
              <p:cNvSpPr>
                <a:spLocks/>
              </p:cNvSpPr>
              <p:nvPr/>
            </p:nvSpPr>
            <p:spPr bwMode="auto">
              <a:xfrm>
                <a:off x="9434513" y="3735388"/>
                <a:ext cx="20637" cy="1039813"/>
              </a:xfrm>
              <a:custGeom>
                <a:avLst/>
                <a:gdLst>
                  <a:gd name="T0" fmla="*/ 8 w 8"/>
                  <a:gd name="T1" fmla="*/ 227 h 385"/>
                  <a:gd name="T2" fmla="*/ 6 w 8"/>
                  <a:gd name="T3" fmla="*/ 35 h 385"/>
                  <a:gd name="T4" fmla="*/ 1 w 8"/>
                  <a:gd name="T5" fmla="*/ 16 h 385"/>
                  <a:gd name="T6" fmla="*/ 2 w 8"/>
                  <a:gd name="T7" fmla="*/ 46 h 385"/>
                  <a:gd name="T8" fmla="*/ 1 w 8"/>
                  <a:gd name="T9" fmla="*/ 43 h 385"/>
                  <a:gd name="T10" fmla="*/ 1 w 8"/>
                  <a:gd name="T11" fmla="*/ 79 h 385"/>
                  <a:gd name="T12" fmla="*/ 4 w 8"/>
                  <a:gd name="T13" fmla="*/ 67 h 385"/>
                  <a:gd name="T14" fmla="*/ 0 w 8"/>
                  <a:gd name="T15" fmla="*/ 117 h 385"/>
                  <a:gd name="T16" fmla="*/ 1 w 8"/>
                  <a:gd name="T17" fmla="*/ 170 h 385"/>
                  <a:gd name="T18" fmla="*/ 0 w 8"/>
                  <a:gd name="T19" fmla="*/ 166 h 385"/>
                  <a:gd name="T20" fmla="*/ 1 w 8"/>
                  <a:gd name="T21" fmla="*/ 174 h 385"/>
                  <a:gd name="T22" fmla="*/ 2 w 8"/>
                  <a:gd name="T23" fmla="*/ 353 h 385"/>
                  <a:gd name="T24" fmla="*/ 6 w 8"/>
                  <a:gd name="T25" fmla="*/ 359 h 385"/>
                  <a:gd name="T26" fmla="*/ 5 w 8"/>
                  <a:gd name="T27" fmla="*/ 263 h 385"/>
                  <a:gd name="T28" fmla="*/ 7 w 8"/>
                  <a:gd name="T29" fmla="*/ 258 h 385"/>
                  <a:gd name="T30" fmla="*/ 4 w 8"/>
                  <a:gd name="T31" fmla="*/ 236 h 385"/>
                  <a:gd name="T32" fmla="*/ 3 w 8"/>
                  <a:gd name="T33" fmla="*/ 257 h 385"/>
                  <a:gd name="T34" fmla="*/ 3 w 8"/>
                  <a:gd name="T35" fmla="*/ 151 h 385"/>
                  <a:gd name="T36" fmla="*/ 5 w 8"/>
                  <a:gd name="T37" fmla="*/ 227 h 385"/>
                  <a:gd name="T38" fmla="*/ 8 w 8"/>
                  <a:gd name="T39" fmla="*/ 227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" h="385">
                    <a:moveTo>
                      <a:pt x="8" y="227"/>
                    </a:moveTo>
                    <a:cubicBezTo>
                      <a:pt x="7" y="162"/>
                      <a:pt x="8" y="103"/>
                      <a:pt x="6" y="35"/>
                    </a:cubicBezTo>
                    <a:cubicBezTo>
                      <a:pt x="3" y="88"/>
                      <a:pt x="4" y="0"/>
                      <a:pt x="1" y="16"/>
                    </a:cubicBezTo>
                    <a:cubicBezTo>
                      <a:pt x="2" y="46"/>
                      <a:pt x="2" y="46"/>
                      <a:pt x="2" y="46"/>
                    </a:cubicBezTo>
                    <a:cubicBezTo>
                      <a:pt x="1" y="43"/>
                      <a:pt x="1" y="43"/>
                      <a:pt x="1" y="43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2" y="71"/>
                      <a:pt x="2" y="66"/>
                      <a:pt x="4" y="67"/>
                    </a:cubicBezTo>
                    <a:cubicBezTo>
                      <a:pt x="3" y="115"/>
                      <a:pt x="2" y="82"/>
                      <a:pt x="0" y="117"/>
                    </a:cubicBezTo>
                    <a:cubicBezTo>
                      <a:pt x="1" y="170"/>
                      <a:pt x="1" y="170"/>
                      <a:pt x="1" y="170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0" y="170"/>
                      <a:pt x="0" y="172"/>
                      <a:pt x="1" y="174"/>
                    </a:cubicBezTo>
                    <a:cubicBezTo>
                      <a:pt x="2" y="353"/>
                      <a:pt x="2" y="353"/>
                      <a:pt x="2" y="353"/>
                    </a:cubicBezTo>
                    <a:cubicBezTo>
                      <a:pt x="3" y="385"/>
                      <a:pt x="4" y="335"/>
                      <a:pt x="6" y="359"/>
                    </a:cubicBezTo>
                    <a:cubicBezTo>
                      <a:pt x="6" y="323"/>
                      <a:pt x="8" y="272"/>
                      <a:pt x="5" y="263"/>
                    </a:cubicBezTo>
                    <a:cubicBezTo>
                      <a:pt x="6" y="263"/>
                      <a:pt x="6" y="263"/>
                      <a:pt x="7" y="258"/>
                    </a:cubicBezTo>
                    <a:cubicBezTo>
                      <a:pt x="4" y="236"/>
                      <a:pt x="4" y="236"/>
                      <a:pt x="4" y="236"/>
                    </a:cubicBezTo>
                    <a:cubicBezTo>
                      <a:pt x="3" y="257"/>
                      <a:pt x="3" y="257"/>
                      <a:pt x="3" y="257"/>
                    </a:cubicBezTo>
                    <a:cubicBezTo>
                      <a:pt x="1" y="235"/>
                      <a:pt x="2" y="164"/>
                      <a:pt x="3" y="151"/>
                    </a:cubicBezTo>
                    <a:cubicBezTo>
                      <a:pt x="4" y="192"/>
                      <a:pt x="7" y="171"/>
                      <a:pt x="5" y="227"/>
                    </a:cubicBezTo>
                    <a:cubicBezTo>
                      <a:pt x="6" y="225"/>
                      <a:pt x="7" y="215"/>
                      <a:pt x="8" y="22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1" name="Freeform 180"/>
              <p:cNvSpPr>
                <a:spLocks/>
              </p:cNvSpPr>
              <p:nvPr/>
            </p:nvSpPr>
            <p:spPr bwMode="auto">
              <a:xfrm>
                <a:off x="8969375" y="4791075"/>
                <a:ext cx="1587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2" name="Freeform 181"/>
              <p:cNvSpPr>
                <a:spLocks/>
              </p:cNvSpPr>
              <p:nvPr/>
            </p:nvSpPr>
            <p:spPr bwMode="auto">
              <a:xfrm>
                <a:off x="8970963" y="4791075"/>
                <a:ext cx="130175" cy="53975"/>
              </a:xfrm>
              <a:custGeom>
                <a:avLst/>
                <a:gdLst>
                  <a:gd name="T0" fmla="*/ 33 w 48"/>
                  <a:gd name="T1" fmla="*/ 15 h 20"/>
                  <a:gd name="T2" fmla="*/ 48 w 48"/>
                  <a:gd name="T3" fmla="*/ 20 h 20"/>
                  <a:gd name="T4" fmla="*/ 26 w 48"/>
                  <a:gd name="T5" fmla="*/ 11 h 20"/>
                  <a:gd name="T6" fmla="*/ 4 w 48"/>
                  <a:gd name="T7" fmla="*/ 0 h 20"/>
                  <a:gd name="T8" fmla="*/ 0 w 48"/>
                  <a:gd name="T9" fmla="*/ 0 h 20"/>
                  <a:gd name="T10" fmla="*/ 25 w 48"/>
                  <a:gd name="T11" fmla="*/ 12 h 20"/>
                  <a:gd name="T12" fmla="*/ 18 w 48"/>
                  <a:gd name="T13" fmla="*/ 10 h 20"/>
                  <a:gd name="T14" fmla="*/ 33 w 48"/>
                  <a:gd name="T15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20">
                    <a:moveTo>
                      <a:pt x="33" y="15"/>
                    </a:moveTo>
                    <a:cubicBezTo>
                      <a:pt x="40" y="18"/>
                      <a:pt x="48" y="20"/>
                      <a:pt x="48" y="20"/>
                    </a:cubicBezTo>
                    <a:cubicBezTo>
                      <a:pt x="48" y="20"/>
                      <a:pt x="37" y="16"/>
                      <a:pt x="26" y="11"/>
                    </a:cubicBezTo>
                    <a:cubicBezTo>
                      <a:pt x="15" y="6"/>
                      <a:pt x="4" y="0"/>
                      <a:pt x="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2"/>
                      <a:pt x="19" y="9"/>
                      <a:pt x="25" y="12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0"/>
                      <a:pt x="26" y="13"/>
                      <a:pt x="33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3" name="Freeform 182"/>
              <p:cNvSpPr>
                <a:spLocks/>
              </p:cNvSpPr>
              <p:nvPr/>
            </p:nvSpPr>
            <p:spPr bwMode="auto">
              <a:xfrm>
                <a:off x="9093200" y="4849813"/>
                <a:ext cx="100012" cy="34925"/>
              </a:xfrm>
              <a:custGeom>
                <a:avLst/>
                <a:gdLst>
                  <a:gd name="T0" fmla="*/ 14 w 37"/>
                  <a:gd name="T1" fmla="*/ 6 h 13"/>
                  <a:gd name="T2" fmla="*/ 33 w 37"/>
                  <a:gd name="T3" fmla="*/ 13 h 13"/>
                  <a:gd name="T4" fmla="*/ 37 w 37"/>
                  <a:gd name="T5" fmla="*/ 9 h 13"/>
                  <a:gd name="T6" fmla="*/ 18 w 37"/>
                  <a:gd name="T7" fmla="*/ 5 h 13"/>
                  <a:gd name="T8" fmla="*/ 26 w 37"/>
                  <a:gd name="T9" fmla="*/ 10 h 13"/>
                  <a:gd name="T10" fmla="*/ 0 w 37"/>
                  <a:gd name="T11" fmla="*/ 0 h 13"/>
                  <a:gd name="T12" fmla="*/ 14 w 37"/>
                  <a:gd name="T13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13">
                    <a:moveTo>
                      <a:pt x="14" y="6"/>
                    </a:moveTo>
                    <a:cubicBezTo>
                      <a:pt x="21" y="9"/>
                      <a:pt x="29" y="12"/>
                      <a:pt x="33" y="13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25" y="6"/>
                      <a:pt x="19" y="4"/>
                      <a:pt x="18" y="5"/>
                    </a:cubicBezTo>
                    <a:cubicBezTo>
                      <a:pt x="16" y="5"/>
                      <a:pt x="20" y="7"/>
                      <a:pt x="26" y="10"/>
                    </a:cubicBezTo>
                    <a:cubicBezTo>
                      <a:pt x="4" y="3"/>
                      <a:pt x="15" y="3"/>
                      <a:pt x="0" y="0"/>
                    </a:cubicBezTo>
                    <a:cubicBezTo>
                      <a:pt x="0" y="1"/>
                      <a:pt x="6" y="4"/>
                      <a:pt x="14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4" name="Freeform 183"/>
              <p:cNvSpPr>
                <a:spLocks/>
              </p:cNvSpPr>
              <p:nvPr/>
            </p:nvSpPr>
            <p:spPr bwMode="auto">
              <a:xfrm>
                <a:off x="9444038" y="4818063"/>
                <a:ext cx="3175" cy="47625"/>
              </a:xfrm>
              <a:custGeom>
                <a:avLst/>
                <a:gdLst>
                  <a:gd name="T0" fmla="*/ 0 w 2"/>
                  <a:gd name="T1" fmla="*/ 19 h 30"/>
                  <a:gd name="T2" fmla="*/ 2 w 2"/>
                  <a:gd name="T3" fmla="*/ 30 h 30"/>
                  <a:gd name="T4" fmla="*/ 2 w 2"/>
                  <a:gd name="T5" fmla="*/ 0 h 30"/>
                  <a:gd name="T6" fmla="*/ 0 w 2"/>
                  <a:gd name="T7" fmla="*/ 1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0">
                    <a:moveTo>
                      <a:pt x="0" y="19"/>
                    </a:moveTo>
                    <a:lnTo>
                      <a:pt x="2" y="30"/>
                    </a:lnTo>
                    <a:lnTo>
                      <a:pt x="2" y="0"/>
                    </a:lnTo>
                    <a:lnTo>
                      <a:pt x="0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5" name="Freeform 184"/>
              <p:cNvSpPr>
                <a:spLocks/>
              </p:cNvSpPr>
              <p:nvPr/>
            </p:nvSpPr>
            <p:spPr bwMode="auto">
              <a:xfrm>
                <a:off x="9447213" y="4865688"/>
                <a:ext cx="6350" cy="49213"/>
              </a:xfrm>
              <a:custGeom>
                <a:avLst/>
                <a:gdLst>
                  <a:gd name="T0" fmla="*/ 0 w 2"/>
                  <a:gd name="T1" fmla="*/ 0 h 18"/>
                  <a:gd name="T2" fmla="*/ 0 w 2"/>
                  <a:gd name="T3" fmla="*/ 18 h 18"/>
                  <a:gd name="T4" fmla="*/ 2 w 2"/>
                  <a:gd name="T5" fmla="*/ 13 h 18"/>
                  <a:gd name="T6" fmla="*/ 0 w 2"/>
                  <a:gd name="T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8">
                    <a:moveTo>
                      <a:pt x="0" y="0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7"/>
                      <a:pt x="1" y="16"/>
                      <a:pt x="2" y="1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6" name="Freeform 185"/>
              <p:cNvSpPr>
                <a:spLocks/>
              </p:cNvSpPr>
              <p:nvPr/>
            </p:nvSpPr>
            <p:spPr bwMode="auto">
              <a:xfrm>
                <a:off x="9420225" y="4937125"/>
                <a:ext cx="15875" cy="1588"/>
              </a:xfrm>
              <a:custGeom>
                <a:avLst/>
                <a:gdLst>
                  <a:gd name="T0" fmla="*/ 3 w 6"/>
                  <a:gd name="T1" fmla="*/ 0 h 1"/>
                  <a:gd name="T2" fmla="*/ 6 w 6"/>
                  <a:gd name="T3" fmla="*/ 1 h 1"/>
                  <a:gd name="T4" fmla="*/ 0 w 6"/>
                  <a:gd name="T5" fmla="*/ 0 h 1"/>
                  <a:gd name="T6" fmla="*/ 3 w 6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">
                    <a:moveTo>
                      <a:pt x="3" y="0"/>
                    </a:moveTo>
                    <a:cubicBezTo>
                      <a:pt x="5" y="0"/>
                      <a:pt x="6" y="1"/>
                      <a:pt x="6" y="1"/>
                    </a:cubicBezTo>
                    <a:cubicBezTo>
                      <a:pt x="4" y="0"/>
                      <a:pt x="2" y="0"/>
                      <a:pt x="0" y="0"/>
                    </a:cubicBezTo>
                    <a:cubicBezTo>
                      <a:pt x="0" y="0"/>
                      <a:pt x="1" y="0"/>
                      <a:pt x="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7" name="Freeform 186"/>
              <p:cNvSpPr>
                <a:spLocks/>
              </p:cNvSpPr>
              <p:nvPr/>
            </p:nvSpPr>
            <p:spPr bwMode="auto">
              <a:xfrm>
                <a:off x="9436100" y="4933950"/>
                <a:ext cx="11112" cy="4763"/>
              </a:xfrm>
              <a:custGeom>
                <a:avLst/>
                <a:gdLst>
                  <a:gd name="T0" fmla="*/ 3 w 4"/>
                  <a:gd name="T1" fmla="*/ 1 h 2"/>
                  <a:gd name="T2" fmla="*/ 3 w 4"/>
                  <a:gd name="T3" fmla="*/ 2 h 2"/>
                  <a:gd name="T4" fmla="*/ 0 w 4"/>
                  <a:gd name="T5" fmla="*/ 2 h 2"/>
                  <a:gd name="T6" fmla="*/ 3 w 4"/>
                  <a:gd name="T7" fmla="*/ 2 h 2"/>
                  <a:gd name="T8" fmla="*/ 4 w 4"/>
                  <a:gd name="T9" fmla="*/ 0 h 2"/>
                  <a:gd name="T10" fmla="*/ 3 w 4"/>
                  <a:gd name="T11" fmla="*/ 0 h 2"/>
                  <a:gd name="T12" fmla="*/ 3 w 4"/>
                  <a:gd name="T13" fmla="*/ 1 h 2"/>
                  <a:gd name="T14" fmla="*/ 3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1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2" y="2"/>
                      <a:pt x="0" y="2"/>
                      <a:pt x="0" y="2"/>
                    </a:cubicBezTo>
                    <a:cubicBezTo>
                      <a:pt x="1" y="2"/>
                      <a:pt x="2" y="2"/>
                      <a:pt x="3" y="2"/>
                    </a:cubicBezTo>
                    <a:cubicBezTo>
                      <a:pt x="4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8" name="Freeform 187"/>
              <p:cNvSpPr>
                <a:spLocks/>
              </p:cNvSpPr>
              <p:nvPr/>
            </p:nvSpPr>
            <p:spPr bwMode="auto">
              <a:xfrm>
                <a:off x="9439275" y="4914900"/>
                <a:ext cx="7937" cy="19050"/>
              </a:xfrm>
              <a:custGeom>
                <a:avLst/>
                <a:gdLst>
                  <a:gd name="T0" fmla="*/ 0 w 3"/>
                  <a:gd name="T1" fmla="*/ 1 h 7"/>
                  <a:gd name="T2" fmla="*/ 0 w 3"/>
                  <a:gd name="T3" fmla="*/ 6 h 7"/>
                  <a:gd name="T4" fmla="*/ 2 w 3"/>
                  <a:gd name="T5" fmla="*/ 7 h 7"/>
                  <a:gd name="T6" fmla="*/ 3 w 3"/>
                  <a:gd name="T7" fmla="*/ 0 h 7"/>
                  <a:gd name="T8" fmla="*/ 0 w 3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7">
                    <a:moveTo>
                      <a:pt x="0" y="1"/>
                    </a:moveTo>
                    <a:cubicBezTo>
                      <a:pt x="0" y="2"/>
                      <a:pt x="0" y="3"/>
                      <a:pt x="0" y="6"/>
                    </a:cubicBezTo>
                    <a:cubicBezTo>
                      <a:pt x="0" y="6"/>
                      <a:pt x="2" y="7"/>
                      <a:pt x="2" y="7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9" name="Freeform 188"/>
              <p:cNvSpPr>
                <a:spLocks/>
              </p:cNvSpPr>
              <p:nvPr/>
            </p:nvSpPr>
            <p:spPr bwMode="auto">
              <a:xfrm>
                <a:off x="9255125" y="4895850"/>
                <a:ext cx="52387" cy="14288"/>
              </a:xfrm>
              <a:custGeom>
                <a:avLst/>
                <a:gdLst>
                  <a:gd name="T0" fmla="*/ 18 w 19"/>
                  <a:gd name="T1" fmla="*/ 5 h 5"/>
                  <a:gd name="T2" fmla="*/ 0 w 19"/>
                  <a:gd name="T3" fmla="*/ 0 h 5"/>
                  <a:gd name="T4" fmla="*/ 18 w 19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5">
                    <a:moveTo>
                      <a:pt x="18" y="5"/>
                    </a:moveTo>
                    <a:cubicBezTo>
                      <a:pt x="19" y="5"/>
                      <a:pt x="6" y="2"/>
                      <a:pt x="0" y="0"/>
                    </a:cubicBezTo>
                    <a:cubicBezTo>
                      <a:pt x="5" y="2"/>
                      <a:pt x="12" y="4"/>
                      <a:pt x="18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0" name="Freeform 189"/>
              <p:cNvSpPr>
                <a:spLocks/>
              </p:cNvSpPr>
              <p:nvPr/>
            </p:nvSpPr>
            <p:spPr bwMode="auto">
              <a:xfrm>
                <a:off x="8688388" y="5246688"/>
                <a:ext cx="28575" cy="14288"/>
              </a:xfrm>
              <a:custGeom>
                <a:avLst/>
                <a:gdLst>
                  <a:gd name="T0" fmla="*/ 11 w 11"/>
                  <a:gd name="T1" fmla="*/ 5 h 5"/>
                  <a:gd name="T2" fmla="*/ 0 w 11"/>
                  <a:gd name="T3" fmla="*/ 0 h 5"/>
                  <a:gd name="T4" fmla="*/ 11 w 11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5">
                    <a:moveTo>
                      <a:pt x="11" y="5"/>
                    </a:moveTo>
                    <a:cubicBezTo>
                      <a:pt x="7" y="3"/>
                      <a:pt x="5" y="2"/>
                      <a:pt x="0" y="0"/>
                    </a:cubicBezTo>
                    <a:lnTo>
                      <a:pt x="11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9825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ysClr val="window" lastClr="FFFFFF"/>
      </a:lt1>
      <a:dk2>
        <a:srgbClr val="41393B"/>
      </a:dk2>
      <a:lt2>
        <a:srgbClr val="FF0000"/>
      </a:lt2>
      <a:accent1>
        <a:srgbClr val="00B050"/>
      </a:accent1>
      <a:accent2>
        <a:srgbClr val="314F62"/>
      </a:accent2>
      <a:accent3>
        <a:srgbClr val="BE224F"/>
      </a:accent3>
      <a:accent4>
        <a:srgbClr val="FDF5D4"/>
      </a:accent4>
      <a:accent5>
        <a:srgbClr val="67A3A7"/>
      </a:accent5>
      <a:accent6>
        <a:srgbClr val="6D8B95"/>
      </a:accent6>
      <a:hlink>
        <a:srgbClr val="F4BB93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5467</TotalTime>
  <Words>176</Words>
  <Application>Microsoft Macintosh PowerPoint</Application>
  <PresentationFormat>Custom</PresentationFormat>
  <Paragraphs>31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Open Sans</vt:lpstr>
      <vt:lpstr>Segoe UI</vt:lpstr>
      <vt:lpstr>Arial</vt:lpstr>
      <vt:lpstr>Office Theme</vt:lpstr>
      <vt:lpstr>Money Achievement</vt:lpstr>
      <vt:lpstr>Money Achievement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122</cp:revision>
  <dcterms:created xsi:type="dcterms:W3CDTF">2013-09-12T13:05:01Z</dcterms:created>
  <dcterms:modified xsi:type="dcterms:W3CDTF">2016-04-15T16:05:15Z</dcterms:modified>
</cp:coreProperties>
</file>