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notesMasterIdLst>
    <p:notesMasterId r:id="rId12"/>
  </p:notesMasterIdLst>
  <p:sldIdLst>
    <p:sldId id="262" r:id="rId2"/>
    <p:sldId id="259" r:id="rId3"/>
    <p:sldId id="258" r:id="rId4"/>
    <p:sldId id="260" r:id="rId5"/>
    <p:sldId id="261" r:id="rId6"/>
    <p:sldId id="256" r:id="rId7"/>
    <p:sldId id="264" r:id="rId8"/>
    <p:sldId id="257" r:id="rId9"/>
    <p:sldId id="267" r:id="rId10"/>
    <p:sldId id="26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12CC"/>
    <a:srgbClr val="FFB400"/>
    <a:srgbClr val="F546D1"/>
    <a:srgbClr val="83C800"/>
    <a:srgbClr val="F11A18"/>
    <a:srgbClr val="00A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7" autoAdjust="0"/>
    <p:restoredTop sz="83622" autoAdjust="0"/>
  </p:normalViewPr>
  <p:slideViewPr>
    <p:cSldViewPr snapToGrid="0">
      <p:cViewPr varScale="1">
        <p:scale>
          <a:sx n="108" d="100"/>
          <a:sy n="108" d="100"/>
        </p:scale>
        <p:origin x="131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charts/_rels/chart1.xml.rels><?xml version="1.0" encoding="UTF-8" standalone="yes"?>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microsoft.com/office/2011/relationships/chartStyle" Target="style2.xml"/><Relationship Id="rId2" Type="http://schemas.microsoft.com/office/2011/relationships/chartColorStyle" Target="colors2.xml"/><Relationship Id="rId3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microsoft.com/office/2011/relationships/chartStyle" Target="style3.xml"/><Relationship Id="rId2" Type="http://schemas.microsoft.com/office/2011/relationships/chartColorStyle" Target="colors3.xml"/><Relationship Id="rId3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P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46000">
                    <a:schemeClr val="accent1">
                      <a:lumMod val="95000"/>
                      <a:lumOff val="5000"/>
                    </a:schemeClr>
                  </a:gs>
                  <a:gs pos="100000">
                    <a:schemeClr val="accent1">
                      <a:lumMod val="6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gradFill flip="none" rotWithShape="1">
                <a:gsLst>
                  <a:gs pos="0">
                    <a:schemeClr val="accent2">
                      <a:lumMod val="40000"/>
                      <a:lumOff val="60000"/>
                    </a:schemeClr>
                  </a:gs>
                  <a:gs pos="46000">
                    <a:schemeClr val="accent2">
                      <a:lumMod val="95000"/>
                      <a:lumOff val="5000"/>
                    </a:schemeClr>
                  </a:gs>
                  <a:gs pos="100000">
                    <a:schemeClr val="accent2">
                      <a:lumMod val="6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2"/>
            <c:bubble3D val="0"/>
            <c:spPr>
              <a:gradFill flip="none" rotWithShape="1">
                <a:gsLst>
                  <a:gs pos="0">
                    <a:schemeClr val="accent3">
                      <a:lumMod val="40000"/>
                      <a:lumOff val="60000"/>
                    </a:schemeClr>
                  </a:gs>
                  <a:gs pos="46000">
                    <a:schemeClr val="accent3">
                      <a:lumMod val="95000"/>
                      <a:lumOff val="5000"/>
                    </a:schemeClr>
                  </a:gs>
                  <a:gs pos="100000">
                    <a:schemeClr val="accent3">
                      <a:lumMod val="6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3"/>
            <c:bubble3D val="0"/>
            <c:spPr>
              <a:gradFill flip="none" rotWithShape="1"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46000">
                    <a:schemeClr val="accent4">
                      <a:lumMod val="95000"/>
                      <a:lumOff val="5000"/>
                    </a:schemeClr>
                  </a:gs>
                  <a:gs pos="100000">
                    <a:schemeClr val="accent4">
                      <a:lumMod val="6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P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46000">
                    <a:schemeClr val="accent1">
                      <a:lumMod val="95000"/>
                      <a:lumOff val="5000"/>
                    </a:schemeClr>
                  </a:gs>
                  <a:gs pos="100000">
                    <a:schemeClr val="accent1">
                      <a:lumMod val="6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explosion val="7"/>
            <c:spPr>
              <a:gradFill flip="none" rotWithShape="1">
                <a:gsLst>
                  <a:gs pos="0">
                    <a:schemeClr val="accent2">
                      <a:lumMod val="40000"/>
                      <a:lumOff val="60000"/>
                    </a:schemeClr>
                  </a:gs>
                  <a:gs pos="46000">
                    <a:schemeClr val="accent2">
                      <a:lumMod val="95000"/>
                      <a:lumOff val="5000"/>
                    </a:schemeClr>
                  </a:gs>
                  <a:gs pos="100000">
                    <a:schemeClr val="accent2">
                      <a:lumMod val="6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2"/>
            <c:bubble3D val="0"/>
            <c:spPr>
              <a:gradFill flip="none" rotWithShape="1">
                <a:gsLst>
                  <a:gs pos="0">
                    <a:schemeClr val="accent3">
                      <a:lumMod val="40000"/>
                      <a:lumOff val="60000"/>
                    </a:schemeClr>
                  </a:gs>
                  <a:gs pos="46000">
                    <a:schemeClr val="accent3">
                      <a:lumMod val="95000"/>
                      <a:lumOff val="5000"/>
                    </a:schemeClr>
                  </a:gs>
                  <a:gs pos="100000">
                    <a:schemeClr val="accent3">
                      <a:lumMod val="6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3"/>
            <c:bubble3D val="0"/>
            <c:explosion val="8"/>
            <c:spPr>
              <a:gradFill flip="none" rotWithShape="1"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46000">
                    <a:schemeClr val="accent4">
                      <a:lumMod val="95000"/>
                      <a:lumOff val="5000"/>
                    </a:schemeClr>
                  </a:gs>
                  <a:gs pos="100000">
                    <a:schemeClr val="accent4">
                      <a:lumMod val="6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P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0"/>
    </c:view3D>
    <c:floor>
      <c:thickness val="0"/>
      <c:spPr>
        <a:noFill/>
        <a:ln w="9525" cap="flat" cmpd="sng" algn="ctr">
          <a:solidFill>
            <a:schemeClr val="tx1">
              <a:lumMod val="15000"/>
              <a:lumOff val="85000"/>
            </a:schemeClr>
          </a:solidFill>
          <a:round/>
        </a:ln>
        <a:effectLst/>
        <a:sp3d contourW="9525">
          <a:contourClr>
            <a:schemeClr val="tx1">
              <a:lumMod val="15000"/>
              <a:lumOff val="85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area3D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37377.0</c:v>
                </c:pt>
                <c:pt idx="1">
                  <c:v>37408.0</c:v>
                </c:pt>
                <c:pt idx="2">
                  <c:v>37438.0</c:v>
                </c:pt>
                <c:pt idx="3">
                  <c:v>37469.0</c:v>
                </c:pt>
                <c:pt idx="4">
                  <c:v>37500.0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32.0</c:v>
                </c:pt>
                <c:pt idx="1">
                  <c:v>32.0</c:v>
                </c:pt>
                <c:pt idx="2">
                  <c:v>28.0</c:v>
                </c:pt>
                <c:pt idx="3">
                  <c:v>12.0</c:v>
                </c:pt>
                <c:pt idx="4">
                  <c:v>15.0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37377.0</c:v>
                </c:pt>
                <c:pt idx="1">
                  <c:v>37408.0</c:v>
                </c:pt>
                <c:pt idx="2">
                  <c:v>37438.0</c:v>
                </c:pt>
                <c:pt idx="3">
                  <c:v>37469.0</c:v>
                </c:pt>
                <c:pt idx="4">
                  <c:v>37500.0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12.0</c:v>
                </c:pt>
                <c:pt idx="1">
                  <c:v>12.0</c:v>
                </c:pt>
                <c:pt idx="2">
                  <c:v>12.0</c:v>
                </c:pt>
                <c:pt idx="3">
                  <c:v>21.0</c:v>
                </c:pt>
                <c:pt idx="4">
                  <c:v>28.0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126761040"/>
        <c:axId val="-2143125648"/>
        <c:axId val="2146703248"/>
      </c:area3DChart>
      <c:dateAx>
        <c:axId val="2126761040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143125648"/>
        <c:crosses val="autoZero"/>
        <c:auto val="1"/>
        <c:lblOffset val="100"/>
        <c:baseTimeUnit val="months"/>
      </c:dateAx>
      <c:valAx>
        <c:axId val="-2143125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26761040"/>
        <c:crosses val="autoZero"/>
        <c:crossBetween val="midCat"/>
      </c:valAx>
      <c:serAx>
        <c:axId val="2146703248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143125648"/>
        <c:crosses val="autoZero"/>
      </c:ser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EE351C-8BFF-47B3-BEFF-0B97F9BD393F}" type="datetimeFigureOut">
              <a:rPr lang="en-US" smtClean="0"/>
              <a:t>2/20/17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7ADF61-B352-4F85-A799-646B5A7F8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091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Relationship Id="rId3" Type="http://schemas.openxmlformats.org/officeDocument/2006/relationships/hyperlink" Target="http://slidemodel.com/" TargetMode="Externa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http://pixabay.com/en/tie-necktie-adjust-adjusting-man-690084/</a:t>
            </a:r>
          </a:p>
          <a:p>
            <a:r>
              <a:rPr lang="en-US" dirty="0" smtClean="0"/>
              <a:t>http://pixabay.com/en/stock-iphone-business-mobile-phone-624712/</a:t>
            </a:r>
          </a:p>
          <a:p>
            <a:r>
              <a:rPr lang="en-US" dirty="0" smtClean="0"/>
              <a:t>http://pixabay.com/en/woman-working-business-woman-690036/</a:t>
            </a:r>
          </a:p>
          <a:p>
            <a:r>
              <a:rPr lang="en-US" dirty="0" smtClean="0"/>
              <a:t>http://pixabay.com/en/waiting-appointment-schedule-time-410328/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7ADF61-B352-4F85-A799-646B5A7F85F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173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http://pixabay.com/en/business-suit-business-man-690048/</a:t>
            </a:r>
          </a:p>
          <a:p>
            <a:r>
              <a:rPr lang="en-US" dirty="0" smtClean="0"/>
              <a:t>http://pixabay.com/en/man-work-desk-business-person-597178/</a:t>
            </a:r>
          </a:p>
          <a:p>
            <a:r>
              <a:rPr lang="en-US" dirty="0" smtClean="0"/>
              <a:t>http://pixabay.com/en/asian-woman-wedding-people-female-653899/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7ADF61-B352-4F85-A799-646B5A7F85F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7986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http://pixabay.com/en/workers-construction-site-hardhats-659885/</a:t>
            </a:r>
          </a:p>
          <a:p>
            <a:r>
              <a:rPr lang="en-US" dirty="0" smtClean="0"/>
              <a:t>http://pixabay.com/en/silhouettes-people-worker-dusk-582969/</a:t>
            </a:r>
          </a:p>
          <a:p>
            <a:r>
              <a:rPr lang="en-US" dirty="0" smtClean="0"/>
              <a:t>http://pixabay.com/en/construction-worker-metal-grinder-664970/</a:t>
            </a:r>
          </a:p>
          <a:p>
            <a:r>
              <a:rPr lang="en-US" dirty="0" smtClean="0"/>
              <a:t>http://pixabay.com/en/office-startup-business-home-office-594132/</a:t>
            </a:r>
          </a:p>
          <a:p>
            <a:r>
              <a:rPr lang="en-US" dirty="0" smtClean="0"/>
              <a:t>http://pixabay.com/en/telephone-mobile-to-call-attainable-586266/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7ADF61-B352-4F85-A799-646B5A7F85F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1983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http://pixabay.com/en/office-notes-notepad-entrepreneur-620817/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7ADF61-B352-4F85-A799-646B5A7F85F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9709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http://pixabay.com/en/write-plan-business-startup-593333/</a:t>
            </a:r>
          </a:p>
          <a:p>
            <a:r>
              <a:rPr lang="en-US" dirty="0" smtClean="0"/>
              <a:t>http://pixabay.com/en/cup-golden-leadership-leader-620897/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7ADF61-B352-4F85-A799-646B5A7F85F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1441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You can safely remove this slide. This slide</a:t>
            </a:r>
            <a:r>
              <a:rPr lang="en-US" baseline="0" dirty="0" smtClean="0"/>
              <a:t> design was provided by SlideModel.com – You can download more templates, shapes and elements for PowerPoint from </a:t>
            </a:r>
            <a:r>
              <a:rPr lang="en-US" dirty="0" smtClean="0">
                <a:hlinkClick r:id="rId3"/>
              </a:rPr>
              <a:t>http://slidemodel.com/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D21D1-52E2-420B-B491-CFF6D7BB79FB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1409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You can safely remove this slide. This slide</a:t>
            </a:r>
            <a:r>
              <a:rPr lang="en-US" baseline="0" smtClean="0"/>
              <a:t> design was provided by SlideModel.com – You can download more templates, shapes and elements for PowerPoint from http://slidemodel.com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6254F-9338-4BA9-B7AC-A66622A3D013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8452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0E2C-FD1A-498D-849C-B16DF65AEFAA}" type="datetimeFigureOut">
              <a:rPr lang="en-US" smtClean="0"/>
              <a:t>2/20/17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D05D8-6EF7-443F-BA2B-AB531055C5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0E2C-FD1A-498D-849C-B16DF65AEFAA}" type="datetimeFigureOut">
              <a:rPr lang="en-US" smtClean="0"/>
              <a:t>2/20/17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D05D8-6EF7-443F-BA2B-AB531055C5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0E2C-FD1A-498D-849C-B16DF65AEFAA}" type="datetimeFigureOut">
              <a:rPr lang="en-US" smtClean="0"/>
              <a:t>2/20/17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D05D8-6EF7-443F-BA2B-AB531055C5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model2">
    <p:bg>
      <p:bgPr>
        <a:gradFill flip="none" rotWithShape="1">
          <a:gsLst>
            <a:gs pos="55000">
              <a:srgbClr val="1181AE"/>
            </a:gs>
            <a:gs pos="0">
              <a:srgbClr val="1181AE"/>
            </a:gs>
            <a:gs pos="100000">
              <a:srgbClr val="09547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18672" y="2870634"/>
            <a:ext cx="5932223" cy="711081"/>
          </a:xfrm>
        </p:spPr>
        <p:txBody>
          <a:bodyPr>
            <a:normAutofit/>
          </a:bodyPr>
          <a:lstStyle>
            <a:lvl1pPr algn="ctr">
              <a:defRPr sz="3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Open Sans" pitchFamily="34" charset="0"/>
                <a:cs typeface="Open Sans" pitchFamily="34" charset="0"/>
              </a:defRPr>
            </a:lvl1pPr>
          </a:lstStyle>
          <a:p>
            <a:r>
              <a:rPr lang="en-US" smtClean="0"/>
              <a:t>SlideModel.com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2/20/17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672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0E2C-FD1A-498D-849C-B16DF65AEFAA}" type="datetimeFigureOut">
              <a:rPr lang="en-US" smtClean="0"/>
              <a:t>2/20/17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D05D8-6EF7-443F-BA2B-AB531055C5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0E2C-FD1A-498D-849C-B16DF65AEFAA}" type="datetimeFigureOut">
              <a:rPr lang="en-US" smtClean="0"/>
              <a:t>2/20/17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D05D8-6EF7-443F-BA2B-AB531055C5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0E2C-FD1A-498D-849C-B16DF65AEFAA}" type="datetimeFigureOut">
              <a:rPr lang="en-US" smtClean="0"/>
              <a:t>2/20/17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D05D8-6EF7-443F-BA2B-AB531055C5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0E2C-FD1A-498D-849C-B16DF65AEFAA}" type="datetimeFigureOut">
              <a:rPr lang="en-US" smtClean="0"/>
              <a:t>2/20/17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D05D8-6EF7-443F-BA2B-AB531055C5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0E2C-FD1A-498D-849C-B16DF65AEFAA}" type="datetimeFigureOut">
              <a:rPr lang="en-US" smtClean="0"/>
              <a:t>2/20/17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D05D8-6EF7-443F-BA2B-AB531055C5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0E2C-FD1A-498D-849C-B16DF65AEFAA}" type="datetimeFigureOut">
              <a:rPr lang="en-US" smtClean="0"/>
              <a:t>2/20/17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D05D8-6EF7-443F-BA2B-AB531055C5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0E2C-FD1A-498D-849C-B16DF65AEFAA}" type="datetimeFigureOut">
              <a:rPr lang="en-US" smtClean="0"/>
              <a:t>2/20/17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D05D8-6EF7-443F-BA2B-AB531055C5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0E2C-FD1A-498D-849C-B16DF65AEFAA}" type="datetimeFigureOut">
              <a:rPr lang="en-US" smtClean="0"/>
              <a:t>2/20/17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D05D8-6EF7-443F-BA2B-AB531055C5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D00E2C-FD1A-498D-849C-B16DF65AEFAA}" type="datetimeFigureOut">
              <a:rPr lang="en-US" smtClean="0"/>
              <a:t>2/20/17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DD05D8-6EF7-443F-BA2B-AB531055C5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845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eg"/><Relationship Id="rId5" Type="http://schemas.openxmlformats.org/officeDocument/2006/relationships/image" Target="../media/image4.jpg"/><Relationship Id="rId6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4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jpg"/><Relationship Id="rId5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model.com/account/plans/?utm_source=free&amp;utm_medium=button&amp;utm_campaign=freetemplate" TargetMode="External"/><Relationship Id="rId4" Type="http://schemas.openxmlformats.org/officeDocument/2006/relationships/image" Target="../media/image16.jpg"/><Relationship Id="rId5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28" r="27269"/>
          <a:stretch/>
        </p:blipFill>
        <p:spPr>
          <a:xfrm>
            <a:off x="5654182" y="1208314"/>
            <a:ext cx="3212234" cy="448413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866414" y="1208314"/>
            <a:ext cx="3325586" cy="44841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545319" y="1412075"/>
            <a:ext cx="256993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</a:t>
            </a:r>
            <a:endParaRPr lang="en-US" sz="5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583472" y="2710346"/>
            <a:ext cx="822960" cy="8229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583472" y="3789915"/>
            <a:ext cx="822960" cy="82296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583472" y="4869485"/>
            <a:ext cx="822960" cy="82296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612523" y="2764625"/>
            <a:ext cx="29985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sample text. Enter text here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612523" y="3847452"/>
            <a:ext cx="29985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sample text. Enter text here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612523" y="4927022"/>
            <a:ext cx="29985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sample text. Enter text here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9053773" y="2157718"/>
            <a:ext cx="295086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sample text. You can replace this text. 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text here. This is a sample text. You can replace this text. Enter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3153304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cloud\drive\websites\slidemodel\logo\sebastian\slidemodel-logo-tran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080" y="3164752"/>
            <a:ext cx="2791845" cy="528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3777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856344" y="4274457"/>
            <a:ext cx="29463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622801" y="4274457"/>
            <a:ext cx="2946399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8389257" y="4274457"/>
            <a:ext cx="2946399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856344" y="5595257"/>
            <a:ext cx="29463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622801" y="5595257"/>
            <a:ext cx="2946399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8389257" y="5595257"/>
            <a:ext cx="2946399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856344" y="1393368"/>
            <a:ext cx="2946399" cy="2670631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622800" y="1393369"/>
            <a:ext cx="2946399" cy="2670629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7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8389256" y="1393369"/>
            <a:ext cx="2946399" cy="2670629"/>
          </a:xfrm>
          <a:prstGeom prst="rect">
            <a:avLst/>
          </a:prstGeom>
          <a:blipFill dpi="0" rotWithShape="1">
            <a:blip r:embed="rId6"/>
            <a:srcRect/>
            <a:stretch>
              <a:fillRect r="-23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1785258" y="4484733"/>
            <a:ext cx="20174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sample text. Enter your text here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51714" y="4484733"/>
            <a:ext cx="20174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sample text. Enter your text here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318170" y="4484733"/>
            <a:ext cx="20174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sample text. Enter your text here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389256" y="4484733"/>
            <a:ext cx="10087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en-US" sz="54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622800" y="4484733"/>
            <a:ext cx="10087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en-US" sz="5400" b="1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76514" y="4484733"/>
            <a:ext cx="10087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en-US" sz="5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8414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267199" y="1583871"/>
            <a:ext cx="3657601" cy="3429000"/>
            <a:chOff x="4267200" y="0"/>
            <a:chExt cx="3657601" cy="3429000"/>
          </a:xfrm>
        </p:grpSpPr>
        <p:sp>
          <p:nvSpPr>
            <p:cNvPr id="10" name="Rectangle 9"/>
            <p:cNvSpPr/>
            <p:nvPr/>
          </p:nvSpPr>
          <p:spPr>
            <a:xfrm>
              <a:off x="4267201" y="0"/>
              <a:ext cx="3657600" cy="342900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15" name="Chart 14"/>
            <p:cNvGraphicFramePr/>
            <p:nvPr>
              <p:extLst>
                <p:ext uri="{D42A27DB-BD31-4B8C-83A1-F6EECF244321}">
                  <p14:modId xmlns:p14="http://schemas.microsoft.com/office/powerpoint/2010/main" val="2652061480"/>
                </p:ext>
              </p:extLst>
            </p:nvPr>
          </p:nvGraphicFramePr>
          <p:xfrm>
            <a:off x="4267200" y="725714"/>
            <a:ext cx="3657601" cy="227874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9" name="Rectangle 28"/>
            <p:cNvSpPr/>
            <p:nvPr/>
          </p:nvSpPr>
          <p:spPr>
            <a:xfrm>
              <a:off x="4267201" y="239610"/>
              <a:ext cx="36576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Sample Chart</a:t>
              </a:r>
              <a:endPara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09600" y="1583871"/>
            <a:ext cx="3657600" cy="3429000"/>
            <a:chOff x="0" y="1583871"/>
            <a:chExt cx="3657600" cy="3429000"/>
          </a:xfrm>
        </p:grpSpPr>
        <p:sp>
          <p:nvSpPr>
            <p:cNvPr id="36" name="Rectangle 35"/>
            <p:cNvSpPr/>
            <p:nvPr/>
          </p:nvSpPr>
          <p:spPr>
            <a:xfrm>
              <a:off x="0" y="1583871"/>
              <a:ext cx="3657600" cy="34290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24" name="Chart 23"/>
            <p:cNvGraphicFramePr/>
            <p:nvPr>
              <p:extLst>
                <p:ext uri="{D42A27DB-BD31-4B8C-83A1-F6EECF244321}">
                  <p14:modId xmlns:p14="http://schemas.microsoft.com/office/powerpoint/2010/main" val="4252082567"/>
                </p:ext>
              </p:extLst>
            </p:nvPr>
          </p:nvGraphicFramePr>
          <p:xfrm>
            <a:off x="0" y="2470393"/>
            <a:ext cx="3657600" cy="233559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0" name="Rectangle 29"/>
            <p:cNvSpPr/>
            <p:nvPr/>
          </p:nvSpPr>
          <p:spPr>
            <a:xfrm>
              <a:off x="0" y="1863395"/>
              <a:ext cx="36576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Sample Chart</a:t>
              </a:r>
              <a:endPara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7924800" y="1583871"/>
            <a:ext cx="3657600" cy="3429000"/>
            <a:chOff x="7315200" y="1583871"/>
            <a:chExt cx="3657600" cy="3429000"/>
          </a:xfrm>
        </p:grpSpPr>
        <p:sp>
          <p:nvSpPr>
            <p:cNvPr id="16" name="Rectangle 15"/>
            <p:cNvSpPr/>
            <p:nvPr/>
          </p:nvSpPr>
          <p:spPr>
            <a:xfrm>
              <a:off x="7315200" y="1583871"/>
              <a:ext cx="3657600" cy="34290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14" name="Chart 13"/>
            <p:cNvGraphicFramePr/>
            <p:nvPr>
              <p:extLst>
                <p:ext uri="{D42A27DB-BD31-4B8C-83A1-F6EECF244321}">
                  <p14:modId xmlns:p14="http://schemas.microsoft.com/office/powerpoint/2010/main" val="2519686298"/>
                </p:ext>
              </p:extLst>
            </p:nvPr>
          </p:nvGraphicFramePr>
          <p:xfrm>
            <a:off x="7315200" y="2063449"/>
            <a:ext cx="3657600" cy="29494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5" name="Rectangle 24"/>
            <p:cNvSpPr/>
            <p:nvPr/>
          </p:nvSpPr>
          <p:spPr>
            <a:xfrm>
              <a:off x="7315200" y="1863395"/>
              <a:ext cx="36576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Sample Chart</a:t>
              </a:r>
              <a:endPara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609600" y="5305064"/>
            <a:ext cx="29985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sample text. Enter text here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267200" y="5305064"/>
            <a:ext cx="29985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sample text. Enter text here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7924800" y="5305064"/>
            <a:ext cx="29985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sample text. Enter text here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037648" y="609104"/>
            <a:ext cx="411670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Goes Here</a:t>
            </a:r>
            <a:endParaRPr lang="en-US" sz="4400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1541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rallelogram 1"/>
          <p:cNvSpPr/>
          <p:nvPr/>
        </p:nvSpPr>
        <p:spPr>
          <a:xfrm flipH="1">
            <a:off x="-1" y="0"/>
            <a:ext cx="7082119" cy="6858000"/>
          </a:xfrm>
          <a:prstGeom prst="parallelogram">
            <a:avLst>
              <a:gd name="adj" fmla="val 5794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1886214" y="1864753"/>
            <a:ext cx="1900536" cy="3962306"/>
            <a:chOff x="3656" y="881"/>
            <a:chExt cx="943" cy="1966"/>
          </a:xfrm>
          <a:scene3d>
            <a:camera prst="perspectiveRight"/>
            <a:lightRig rig="threePt" dir="t"/>
          </a:scene3d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656" y="890"/>
              <a:ext cx="943" cy="1957"/>
            </a:xfrm>
            <a:custGeom>
              <a:avLst/>
              <a:gdLst>
                <a:gd name="T0" fmla="*/ 16 w 104"/>
                <a:gd name="T1" fmla="*/ 219 h 219"/>
                <a:gd name="T2" fmla="*/ 0 w 104"/>
                <a:gd name="T3" fmla="*/ 203 h 219"/>
                <a:gd name="T4" fmla="*/ 0 w 104"/>
                <a:gd name="T5" fmla="*/ 17 h 219"/>
                <a:gd name="T6" fmla="*/ 16 w 104"/>
                <a:gd name="T7" fmla="*/ 0 h 219"/>
                <a:gd name="T8" fmla="*/ 88 w 104"/>
                <a:gd name="T9" fmla="*/ 0 h 219"/>
                <a:gd name="T10" fmla="*/ 104 w 104"/>
                <a:gd name="T11" fmla="*/ 17 h 219"/>
                <a:gd name="T12" fmla="*/ 104 w 104"/>
                <a:gd name="T13" fmla="*/ 203 h 219"/>
                <a:gd name="T14" fmla="*/ 88 w 104"/>
                <a:gd name="T15" fmla="*/ 219 h 219"/>
                <a:gd name="T16" fmla="*/ 16 w 104"/>
                <a:gd name="T17" fmla="*/ 2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219">
                  <a:moveTo>
                    <a:pt x="16" y="219"/>
                  </a:moveTo>
                  <a:cubicBezTo>
                    <a:pt x="7" y="219"/>
                    <a:pt x="0" y="212"/>
                    <a:pt x="0" y="20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7" y="0"/>
                    <a:pt x="104" y="8"/>
                    <a:pt x="104" y="17"/>
                  </a:cubicBezTo>
                  <a:cubicBezTo>
                    <a:pt x="104" y="203"/>
                    <a:pt x="104" y="203"/>
                    <a:pt x="104" y="203"/>
                  </a:cubicBezTo>
                  <a:cubicBezTo>
                    <a:pt x="104" y="212"/>
                    <a:pt x="97" y="219"/>
                    <a:pt x="88" y="219"/>
                  </a:cubicBezTo>
                  <a:lnTo>
                    <a:pt x="16" y="21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sp3d extrusionH="88900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728" y="1167"/>
              <a:ext cx="807" cy="1412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43000" r="-62000"/>
              </a:stretch>
            </a:blip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sp3d extrusionH="889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4055" y="2650"/>
              <a:ext cx="145" cy="143"/>
            </a:xfrm>
            <a:prstGeom prst="ellipse">
              <a:avLst/>
            </a:prstGeom>
            <a:solidFill>
              <a:srgbClr val="414042"/>
            </a:solidFill>
            <a:ln w="14288" cap="flat">
              <a:solidFill>
                <a:srgbClr val="F1F2F2"/>
              </a:solidFill>
              <a:prstDash val="solid"/>
              <a:miter lim="800000"/>
              <a:headEnd/>
              <a:tailEnd/>
            </a:ln>
            <a:sp3d extrusionH="889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4055" y="1051"/>
              <a:ext cx="154" cy="27"/>
            </a:xfrm>
            <a:custGeom>
              <a:avLst/>
              <a:gdLst>
                <a:gd name="T0" fmla="*/ 16 w 17"/>
                <a:gd name="T1" fmla="*/ 3 h 3"/>
                <a:gd name="T2" fmla="*/ 17 w 17"/>
                <a:gd name="T3" fmla="*/ 1 h 3"/>
                <a:gd name="T4" fmla="*/ 17 w 17"/>
                <a:gd name="T5" fmla="*/ 1 h 3"/>
                <a:gd name="T6" fmla="*/ 16 w 17"/>
                <a:gd name="T7" fmla="*/ 0 h 3"/>
                <a:gd name="T8" fmla="*/ 1 w 17"/>
                <a:gd name="T9" fmla="*/ 0 h 3"/>
                <a:gd name="T10" fmla="*/ 0 w 17"/>
                <a:gd name="T11" fmla="*/ 1 h 3"/>
                <a:gd name="T12" fmla="*/ 0 w 17"/>
                <a:gd name="T13" fmla="*/ 1 h 3"/>
                <a:gd name="T14" fmla="*/ 1 w 17"/>
                <a:gd name="T15" fmla="*/ 3 h 3"/>
                <a:gd name="T16" fmla="*/ 16 w 17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3">
                  <a:moveTo>
                    <a:pt x="16" y="3"/>
                  </a:moveTo>
                  <a:cubicBezTo>
                    <a:pt x="16" y="3"/>
                    <a:pt x="17" y="2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6" y="0"/>
                    <a:pt x="1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lnTo>
                    <a:pt x="16" y="3"/>
                  </a:lnTo>
                  <a:close/>
                </a:path>
              </a:pathLst>
            </a:custGeom>
            <a:solidFill>
              <a:srgbClr val="939598"/>
            </a:solidFill>
            <a:ln>
              <a:noFill/>
            </a:ln>
            <a:sp3d extrusionH="88900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4109" y="971"/>
              <a:ext cx="36" cy="35"/>
            </a:xfrm>
            <a:prstGeom prst="ellipse">
              <a:avLst/>
            </a:prstGeom>
            <a:solidFill>
              <a:srgbClr val="939598"/>
            </a:solidFill>
            <a:ln>
              <a:noFill/>
            </a:ln>
            <a:sp3d extrusionH="88900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4281" y="881"/>
              <a:ext cx="145" cy="2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sp3d extrusionH="88900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" name="Group 4"/>
          <p:cNvGrpSpPr>
            <a:grpSpLocks noChangeAspect="1"/>
          </p:cNvGrpSpPr>
          <p:nvPr/>
        </p:nvGrpSpPr>
        <p:grpSpPr bwMode="auto">
          <a:xfrm>
            <a:off x="3847876" y="1093788"/>
            <a:ext cx="1900536" cy="3962306"/>
            <a:chOff x="3656" y="881"/>
            <a:chExt cx="943" cy="1966"/>
          </a:xfrm>
          <a:scene3d>
            <a:camera prst="perspectiveLeft"/>
            <a:lightRig rig="threePt" dir="t"/>
          </a:scene3d>
        </p:grpSpPr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3656" y="890"/>
              <a:ext cx="943" cy="1957"/>
            </a:xfrm>
            <a:custGeom>
              <a:avLst/>
              <a:gdLst>
                <a:gd name="T0" fmla="*/ 16 w 104"/>
                <a:gd name="T1" fmla="*/ 219 h 219"/>
                <a:gd name="T2" fmla="*/ 0 w 104"/>
                <a:gd name="T3" fmla="*/ 203 h 219"/>
                <a:gd name="T4" fmla="*/ 0 w 104"/>
                <a:gd name="T5" fmla="*/ 17 h 219"/>
                <a:gd name="T6" fmla="*/ 16 w 104"/>
                <a:gd name="T7" fmla="*/ 0 h 219"/>
                <a:gd name="T8" fmla="*/ 88 w 104"/>
                <a:gd name="T9" fmla="*/ 0 h 219"/>
                <a:gd name="T10" fmla="*/ 104 w 104"/>
                <a:gd name="T11" fmla="*/ 17 h 219"/>
                <a:gd name="T12" fmla="*/ 104 w 104"/>
                <a:gd name="T13" fmla="*/ 203 h 219"/>
                <a:gd name="T14" fmla="*/ 88 w 104"/>
                <a:gd name="T15" fmla="*/ 219 h 219"/>
                <a:gd name="T16" fmla="*/ 16 w 104"/>
                <a:gd name="T17" fmla="*/ 2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219">
                  <a:moveTo>
                    <a:pt x="16" y="219"/>
                  </a:moveTo>
                  <a:cubicBezTo>
                    <a:pt x="7" y="219"/>
                    <a:pt x="0" y="212"/>
                    <a:pt x="0" y="20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7" y="0"/>
                    <a:pt x="104" y="8"/>
                    <a:pt x="104" y="17"/>
                  </a:cubicBezTo>
                  <a:cubicBezTo>
                    <a:pt x="104" y="203"/>
                    <a:pt x="104" y="203"/>
                    <a:pt x="104" y="203"/>
                  </a:cubicBezTo>
                  <a:cubicBezTo>
                    <a:pt x="104" y="212"/>
                    <a:pt x="97" y="219"/>
                    <a:pt x="88" y="219"/>
                  </a:cubicBezTo>
                  <a:lnTo>
                    <a:pt x="16" y="21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sp3d extrusionH="88900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3728" y="1167"/>
              <a:ext cx="807" cy="1412"/>
            </a:xfrm>
            <a:prstGeom prst="rect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54000" t="-6000" r="-23000" b="-4000"/>
              </a:stretch>
            </a:blipFill>
            <a:ln>
              <a:noFill/>
            </a:ln>
            <a:sp3d extrusionH="88900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4055" y="2650"/>
              <a:ext cx="145" cy="143"/>
            </a:xfrm>
            <a:prstGeom prst="ellipse">
              <a:avLst/>
            </a:prstGeom>
            <a:solidFill>
              <a:srgbClr val="414042"/>
            </a:solidFill>
            <a:ln w="14288" cap="flat">
              <a:solidFill>
                <a:srgbClr val="F1F2F2"/>
              </a:solidFill>
              <a:prstDash val="solid"/>
              <a:miter lim="800000"/>
              <a:headEnd/>
              <a:tailEnd/>
            </a:ln>
            <a:sp3d extrusionH="889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4055" y="1051"/>
              <a:ext cx="154" cy="27"/>
            </a:xfrm>
            <a:custGeom>
              <a:avLst/>
              <a:gdLst>
                <a:gd name="T0" fmla="*/ 16 w 17"/>
                <a:gd name="T1" fmla="*/ 3 h 3"/>
                <a:gd name="T2" fmla="*/ 17 w 17"/>
                <a:gd name="T3" fmla="*/ 1 h 3"/>
                <a:gd name="T4" fmla="*/ 17 w 17"/>
                <a:gd name="T5" fmla="*/ 1 h 3"/>
                <a:gd name="T6" fmla="*/ 16 w 17"/>
                <a:gd name="T7" fmla="*/ 0 h 3"/>
                <a:gd name="T8" fmla="*/ 1 w 17"/>
                <a:gd name="T9" fmla="*/ 0 h 3"/>
                <a:gd name="T10" fmla="*/ 0 w 17"/>
                <a:gd name="T11" fmla="*/ 1 h 3"/>
                <a:gd name="T12" fmla="*/ 0 w 17"/>
                <a:gd name="T13" fmla="*/ 1 h 3"/>
                <a:gd name="T14" fmla="*/ 1 w 17"/>
                <a:gd name="T15" fmla="*/ 3 h 3"/>
                <a:gd name="T16" fmla="*/ 16 w 17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3">
                  <a:moveTo>
                    <a:pt x="16" y="3"/>
                  </a:moveTo>
                  <a:cubicBezTo>
                    <a:pt x="16" y="3"/>
                    <a:pt x="17" y="2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6" y="0"/>
                    <a:pt x="1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lnTo>
                    <a:pt x="16" y="3"/>
                  </a:lnTo>
                  <a:close/>
                </a:path>
              </a:pathLst>
            </a:custGeom>
            <a:solidFill>
              <a:srgbClr val="939598"/>
            </a:solidFill>
            <a:ln>
              <a:noFill/>
            </a:ln>
            <a:sp3d extrusionH="88900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Oval 16"/>
            <p:cNvSpPr>
              <a:spLocks noChangeArrowheads="1"/>
            </p:cNvSpPr>
            <p:nvPr/>
          </p:nvSpPr>
          <p:spPr bwMode="auto">
            <a:xfrm>
              <a:off x="4109" y="971"/>
              <a:ext cx="36" cy="35"/>
            </a:xfrm>
            <a:prstGeom prst="ellipse">
              <a:avLst/>
            </a:prstGeom>
            <a:solidFill>
              <a:srgbClr val="939598"/>
            </a:solidFill>
            <a:ln>
              <a:noFill/>
            </a:ln>
            <a:sp3d extrusionH="88900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4281" y="881"/>
              <a:ext cx="145" cy="2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sp3d extrusionH="88900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Rectangle 21"/>
          <p:cNvSpPr/>
          <p:nvPr/>
        </p:nvSpPr>
        <p:spPr>
          <a:xfrm>
            <a:off x="6146587" y="1076488"/>
            <a:ext cx="411670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Goes Here</a:t>
            </a:r>
            <a:endParaRPr lang="en-US" sz="4400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147495" y="1995441"/>
            <a:ext cx="50763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sample text. You can replace this text. </a:t>
            </a:r>
          </a:p>
          <a:p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text here. This is a sample text. You can replace this text. Enter your text here</a:t>
            </a:r>
          </a:p>
        </p:txBody>
      </p:sp>
      <p:sp>
        <p:nvSpPr>
          <p:cNvPr id="24" name="Oval 23"/>
          <p:cNvSpPr/>
          <p:nvPr/>
        </p:nvSpPr>
        <p:spPr>
          <a:xfrm>
            <a:off x="6108285" y="3256440"/>
            <a:ext cx="822960" cy="8229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6801823" y="4336009"/>
            <a:ext cx="822960" cy="82296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7495362" y="5415579"/>
            <a:ext cx="822960" cy="82296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7137336" y="3310719"/>
            <a:ext cx="29985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sample text. Enter text here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7859359" y="4393546"/>
            <a:ext cx="29985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sample text. Enter text here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8581382" y="5473116"/>
            <a:ext cx="29985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sample text. Enter text here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1" name="Group 13"/>
          <p:cNvGrpSpPr>
            <a:grpSpLocks noChangeAspect="1"/>
          </p:cNvGrpSpPr>
          <p:nvPr/>
        </p:nvGrpSpPr>
        <p:grpSpPr bwMode="auto">
          <a:xfrm>
            <a:off x="6361957" y="3505387"/>
            <a:ext cx="315617" cy="325067"/>
            <a:chOff x="-572" y="1144"/>
            <a:chExt cx="167" cy="172"/>
          </a:xfrm>
          <a:solidFill>
            <a:schemeClr val="bg1"/>
          </a:solidFill>
        </p:grpSpPr>
        <p:sp>
          <p:nvSpPr>
            <p:cNvPr id="34" name="Freeform 15"/>
            <p:cNvSpPr>
              <a:spLocks/>
            </p:cNvSpPr>
            <p:nvPr/>
          </p:nvSpPr>
          <p:spPr bwMode="auto">
            <a:xfrm>
              <a:off x="-572" y="1236"/>
              <a:ext cx="78" cy="80"/>
            </a:xfrm>
            <a:custGeom>
              <a:avLst/>
              <a:gdLst>
                <a:gd name="T0" fmla="*/ 1061 w 1479"/>
                <a:gd name="T1" fmla="*/ 0 h 1455"/>
                <a:gd name="T2" fmla="*/ 1479 w 1479"/>
                <a:gd name="T3" fmla="*/ 412 h 1455"/>
                <a:gd name="T4" fmla="*/ 506 w 1479"/>
                <a:gd name="T5" fmla="*/ 1370 h 1455"/>
                <a:gd name="T6" fmla="*/ 476 w 1479"/>
                <a:gd name="T7" fmla="*/ 1396 h 1455"/>
                <a:gd name="T8" fmla="*/ 443 w 1479"/>
                <a:gd name="T9" fmla="*/ 1418 h 1455"/>
                <a:gd name="T10" fmla="*/ 408 w 1479"/>
                <a:gd name="T11" fmla="*/ 1434 h 1455"/>
                <a:gd name="T12" fmla="*/ 372 w 1479"/>
                <a:gd name="T13" fmla="*/ 1445 h 1455"/>
                <a:gd name="T14" fmla="*/ 334 w 1479"/>
                <a:gd name="T15" fmla="*/ 1453 h 1455"/>
                <a:gd name="T16" fmla="*/ 296 w 1479"/>
                <a:gd name="T17" fmla="*/ 1455 h 1455"/>
                <a:gd name="T18" fmla="*/ 259 w 1479"/>
                <a:gd name="T19" fmla="*/ 1453 h 1455"/>
                <a:gd name="T20" fmla="*/ 221 w 1479"/>
                <a:gd name="T21" fmla="*/ 1445 h 1455"/>
                <a:gd name="T22" fmla="*/ 184 w 1479"/>
                <a:gd name="T23" fmla="*/ 1434 h 1455"/>
                <a:gd name="T24" fmla="*/ 150 w 1479"/>
                <a:gd name="T25" fmla="*/ 1418 h 1455"/>
                <a:gd name="T26" fmla="*/ 117 w 1479"/>
                <a:gd name="T27" fmla="*/ 1396 h 1455"/>
                <a:gd name="T28" fmla="*/ 87 w 1479"/>
                <a:gd name="T29" fmla="*/ 1370 h 1455"/>
                <a:gd name="T30" fmla="*/ 60 w 1479"/>
                <a:gd name="T31" fmla="*/ 1340 h 1455"/>
                <a:gd name="T32" fmla="*/ 39 w 1479"/>
                <a:gd name="T33" fmla="*/ 1307 h 1455"/>
                <a:gd name="T34" fmla="*/ 22 w 1479"/>
                <a:gd name="T35" fmla="*/ 1273 h 1455"/>
                <a:gd name="T36" fmla="*/ 9 w 1479"/>
                <a:gd name="T37" fmla="*/ 1237 h 1455"/>
                <a:gd name="T38" fmla="*/ 2 w 1479"/>
                <a:gd name="T39" fmla="*/ 1201 h 1455"/>
                <a:gd name="T40" fmla="*/ 0 w 1479"/>
                <a:gd name="T41" fmla="*/ 1164 h 1455"/>
                <a:gd name="T42" fmla="*/ 2 w 1479"/>
                <a:gd name="T43" fmla="*/ 1127 h 1455"/>
                <a:gd name="T44" fmla="*/ 9 w 1479"/>
                <a:gd name="T45" fmla="*/ 1090 h 1455"/>
                <a:gd name="T46" fmla="*/ 22 w 1479"/>
                <a:gd name="T47" fmla="*/ 1054 h 1455"/>
                <a:gd name="T48" fmla="*/ 39 w 1479"/>
                <a:gd name="T49" fmla="*/ 1020 h 1455"/>
                <a:gd name="T50" fmla="*/ 60 w 1479"/>
                <a:gd name="T51" fmla="*/ 988 h 1455"/>
                <a:gd name="T52" fmla="*/ 87 w 1479"/>
                <a:gd name="T53" fmla="*/ 958 h 1455"/>
                <a:gd name="T54" fmla="*/ 1061 w 1479"/>
                <a:gd name="T55" fmla="*/ 0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79" h="1455">
                  <a:moveTo>
                    <a:pt x="1061" y="0"/>
                  </a:moveTo>
                  <a:lnTo>
                    <a:pt x="1479" y="412"/>
                  </a:lnTo>
                  <a:lnTo>
                    <a:pt x="506" y="1370"/>
                  </a:lnTo>
                  <a:lnTo>
                    <a:pt x="476" y="1396"/>
                  </a:lnTo>
                  <a:lnTo>
                    <a:pt x="443" y="1418"/>
                  </a:lnTo>
                  <a:lnTo>
                    <a:pt x="408" y="1434"/>
                  </a:lnTo>
                  <a:lnTo>
                    <a:pt x="372" y="1445"/>
                  </a:lnTo>
                  <a:lnTo>
                    <a:pt x="334" y="1453"/>
                  </a:lnTo>
                  <a:lnTo>
                    <a:pt x="296" y="1455"/>
                  </a:lnTo>
                  <a:lnTo>
                    <a:pt x="259" y="1453"/>
                  </a:lnTo>
                  <a:lnTo>
                    <a:pt x="221" y="1445"/>
                  </a:lnTo>
                  <a:lnTo>
                    <a:pt x="184" y="1434"/>
                  </a:lnTo>
                  <a:lnTo>
                    <a:pt x="150" y="1418"/>
                  </a:lnTo>
                  <a:lnTo>
                    <a:pt x="117" y="1396"/>
                  </a:lnTo>
                  <a:lnTo>
                    <a:pt x="87" y="1370"/>
                  </a:lnTo>
                  <a:lnTo>
                    <a:pt x="60" y="1340"/>
                  </a:lnTo>
                  <a:lnTo>
                    <a:pt x="39" y="1307"/>
                  </a:lnTo>
                  <a:lnTo>
                    <a:pt x="22" y="1273"/>
                  </a:lnTo>
                  <a:lnTo>
                    <a:pt x="9" y="1237"/>
                  </a:lnTo>
                  <a:lnTo>
                    <a:pt x="2" y="1201"/>
                  </a:lnTo>
                  <a:lnTo>
                    <a:pt x="0" y="1164"/>
                  </a:lnTo>
                  <a:lnTo>
                    <a:pt x="2" y="1127"/>
                  </a:lnTo>
                  <a:lnTo>
                    <a:pt x="9" y="1090"/>
                  </a:lnTo>
                  <a:lnTo>
                    <a:pt x="22" y="1054"/>
                  </a:lnTo>
                  <a:lnTo>
                    <a:pt x="39" y="1020"/>
                  </a:lnTo>
                  <a:lnTo>
                    <a:pt x="60" y="988"/>
                  </a:lnTo>
                  <a:lnTo>
                    <a:pt x="87" y="958"/>
                  </a:lnTo>
                  <a:lnTo>
                    <a:pt x="10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6"/>
            <p:cNvSpPr>
              <a:spLocks/>
            </p:cNvSpPr>
            <p:nvPr/>
          </p:nvSpPr>
          <p:spPr bwMode="auto">
            <a:xfrm>
              <a:off x="-478" y="1144"/>
              <a:ext cx="73" cy="74"/>
            </a:xfrm>
            <a:custGeom>
              <a:avLst/>
              <a:gdLst>
                <a:gd name="T0" fmla="*/ 1164 w 1371"/>
                <a:gd name="T1" fmla="*/ 0 h 1350"/>
                <a:gd name="T2" fmla="*/ 1371 w 1371"/>
                <a:gd name="T3" fmla="*/ 203 h 1350"/>
                <a:gd name="T4" fmla="*/ 1149 w 1371"/>
                <a:gd name="T5" fmla="*/ 626 h 1350"/>
                <a:gd name="T6" fmla="*/ 725 w 1371"/>
                <a:gd name="T7" fmla="*/ 842 h 1350"/>
                <a:gd name="T8" fmla="*/ 209 w 1371"/>
                <a:gd name="T9" fmla="*/ 1350 h 1350"/>
                <a:gd name="T10" fmla="*/ 0 w 1371"/>
                <a:gd name="T11" fmla="*/ 1144 h 1350"/>
                <a:gd name="T12" fmla="*/ 516 w 1371"/>
                <a:gd name="T13" fmla="*/ 635 h 1350"/>
                <a:gd name="T14" fmla="*/ 735 w 1371"/>
                <a:gd name="T15" fmla="*/ 219 h 1350"/>
                <a:gd name="T16" fmla="*/ 1164 w 1371"/>
                <a:gd name="T17" fmla="*/ 0 h 1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71" h="1350">
                  <a:moveTo>
                    <a:pt x="1164" y="0"/>
                  </a:moveTo>
                  <a:lnTo>
                    <a:pt x="1371" y="203"/>
                  </a:lnTo>
                  <a:lnTo>
                    <a:pt x="1149" y="626"/>
                  </a:lnTo>
                  <a:lnTo>
                    <a:pt x="725" y="842"/>
                  </a:lnTo>
                  <a:lnTo>
                    <a:pt x="209" y="1350"/>
                  </a:lnTo>
                  <a:lnTo>
                    <a:pt x="0" y="1144"/>
                  </a:lnTo>
                  <a:lnTo>
                    <a:pt x="516" y="635"/>
                  </a:lnTo>
                  <a:lnTo>
                    <a:pt x="735" y="219"/>
                  </a:lnTo>
                  <a:lnTo>
                    <a:pt x="11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17"/>
            <p:cNvSpPr>
              <a:spLocks/>
            </p:cNvSpPr>
            <p:nvPr/>
          </p:nvSpPr>
          <p:spPr bwMode="auto">
            <a:xfrm>
              <a:off x="-572" y="1144"/>
              <a:ext cx="167" cy="172"/>
            </a:xfrm>
            <a:custGeom>
              <a:avLst/>
              <a:gdLst>
                <a:gd name="T0" fmla="*/ 715 w 3162"/>
                <a:gd name="T1" fmla="*/ 13 h 3112"/>
                <a:gd name="T2" fmla="*/ 880 w 3162"/>
                <a:gd name="T3" fmla="*/ 75 h 3112"/>
                <a:gd name="T4" fmla="*/ 1018 w 3162"/>
                <a:gd name="T5" fmla="*/ 179 h 3112"/>
                <a:gd name="T6" fmla="*/ 1118 w 3162"/>
                <a:gd name="T7" fmla="*/ 319 h 3112"/>
                <a:gd name="T8" fmla="*/ 1175 w 3162"/>
                <a:gd name="T9" fmla="*/ 485 h 3112"/>
                <a:gd name="T10" fmla="*/ 1183 w 3162"/>
                <a:gd name="T11" fmla="*/ 636 h 3112"/>
                <a:gd name="T12" fmla="*/ 1147 w 3162"/>
                <a:gd name="T13" fmla="*/ 786 h 3112"/>
                <a:gd name="T14" fmla="*/ 2464 w 3162"/>
                <a:gd name="T15" fmla="*/ 1955 h 3112"/>
                <a:gd name="T16" fmla="*/ 2609 w 3162"/>
                <a:gd name="T17" fmla="*/ 1949 h 3112"/>
                <a:gd name="T18" fmla="*/ 2785 w 3162"/>
                <a:gd name="T19" fmla="*/ 1987 h 3112"/>
                <a:gd name="T20" fmla="*/ 2937 w 3162"/>
                <a:gd name="T21" fmla="*/ 2072 h 3112"/>
                <a:gd name="T22" fmla="*/ 3056 w 3162"/>
                <a:gd name="T23" fmla="*/ 2196 h 3112"/>
                <a:gd name="T24" fmla="*/ 3134 w 3162"/>
                <a:gd name="T25" fmla="*/ 2351 h 3112"/>
                <a:gd name="T26" fmla="*/ 3162 w 3162"/>
                <a:gd name="T27" fmla="*/ 2527 h 3112"/>
                <a:gd name="T28" fmla="*/ 3140 w 3162"/>
                <a:gd name="T29" fmla="*/ 2683 h 3112"/>
                <a:gd name="T30" fmla="*/ 2708 w 3162"/>
                <a:gd name="T31" fmla="*/ 2391 h 3112"/>
                <a:gd name="T32" fmla="*/ 2657 w 3162"/>
                <a:gd name="T33" fmla="*/ 2355 h 3112"/>
                <a:gd name="T34" fmla="*/ 2570 w 3162"/>
                <a:gd name="T35" fmla="*/ 2334 h 3112"/>
                <a:gd name="T36" fmla="*/ 2481 w 3162"/>
                <a:gd name="T37" fmla="*/ 2354 h 3112"/>
                <a:gd name="T38" fmla="*/ 2410 w 3162"/>
                <a:gd name="T39" fmla="*/ 2413 h 3112"/>
                <a:gd name="T40" fmla="*/ 2376 w 3162"/>
                <a:gd name="T41" fmla="*/ 2488 h 3112"/>
                <a:gd name="T42" fmla="*/ 2377 w 3162"/>
                <a:gd name="T43" fmla="*/ 2569 h 3112"/>
                <a:gd name="T44" fmla="*/ 2403 w 3162"/>
                <a:gd name="T45" fmla="*/ 2632 h 3112"/>
                <a:gd name="T46" fmla="*/ 2823 w 3162"/>
                <a:gd name="T47" fmla="*/ 3053 h 3112"/>
                <a:gd name="T48" fmla="*/ 2676 w 3162"/>
                <a:gd name="T49" fmla="*/ 3101 h 3112"/>
                <a:gd name="T50" fmla="*/ 2507 w 3162"/>
                <a:gd name="T51" fmla="*/ 3109 h 3112"/>
                <a:gd name="T52" fmla="*/ 2334 w 3162"/>
                <a:gd name="T53" fmla="*/ 3063 h 3112"/>
                <a:gd name="T54" fmla="*/ 2186 w 3162"/>
                <a:gd name="T55" fmla="*/ 2972 h 3112"/>
                <a:gd name="T56" fmla="*/ 2072 w 3162"/>
                <a:gd name="T57" fmla="*/ 2843 h 3112"/>
                <a:gd name="T58" fmla="*/ 2000 w 3162"/>
                <a:gd name="T59" fmla="*/ 2685 h 3112"/>
                <a:gd name="T60" fmla="*/ 1976 w 3162"/>
                <a:gd name="T61" fmla="*/ 2527 h 3112"/>
                <a:gd name="T62" fmla="*/ 1999 w 3162"/>
                <a:gd name="T63" fmla="*/ 2375 h 3112"/>
                <a:gd name="T64" fmla="*/ 749 w 3162"/>
                <a:gd name="T65" fmla="*/ 1145 h 3112"/>
                <a:gd name="T66" fmla="*/ 593 w 3162"/>
                <a:gd name="T67" fmla="*/ 1167 h 3112"/>
                <a:gd name="T68" fmla="*/ 433 w 3162"/>
                <a:gd name="T69" fmla="*/ 1144 h 3112"/>
                <a:gd name="T70" fmla="*/ 273 w 3162"/>
                <a:gd name="T71" fmla="*/ 1073 h 3112"/>
                <a:gd name="T72" fmla="*/ 142 w 3162"/>
                <a:gd name="T73" fmla="*/ 960 h 3112"/>
                <a:gd name="T74" fmla="*/ 48 w 3162"/>
                <a:gd name="T75" fmla="*/ 815 h 3112"/>
                <a:gd name="T76" fmla="*/ 3 w 3162"/>
                <a:gd name="T77" fmla="*/ 645 h 3112"/>
                <a:gd name="T78" fmla="*/ 10 w 3162"/>
                <a:gd name="T79" fmla="*/ 479 h 3112"/>
                <a:gd name="T80" fmla="*/ 60 w 3162"/>
                <a:gd name="T81" fmla="*/ 333 h 3112"/>
                <a:gd name="T82" fmla="*/ 486 w 3162"/>
                <a:gd name="T83" fmla="*/ 747 h 3112"/>
                <a:gd name="T84" fmla="*/ 546 w 3162"/>
                <a:gd name="T85" fmla="*/ 773 h 3112"/>
                <a:gd name="T86" fmla="*/ 623 w 3162"/>
                <a:gd name="T87" fmla="*/ 776 h 3112"/>
                <a:gd name="T88" fmla="*/ 708 w 3162"/>
                <a:gd name="T89" fmla="*/ 742 h 3112"/>
                <a:gd name="T90" fmla="*/ 767 w 3162"/>
                <a:gd name="T91" fmla="*/ 676 h 3112"/>
                <a:gd name="T92" fmla="*/ 789 w 3162"/>
                <a:gd name="T93" fmla="*/ 597 h 3112"/>
                <a:gd name="T94" fmla="*/ 777 w 3162"/>
                <a:gd name="T95" fmla="*/ 516 h 3112"/>
                <a:gd name="T96" fmla="*/ 733 w 3162"/>
                <a:gd name="T97" fmla="*/ 447 h 3112"/>
                <a:gd name="T98" fmla="*/ 435 w 3162"/>
                <a:gd name="T99" fmla="*/ 23 h 3112"/>
                <a:gd name="T100" fmla="*/ 593 w 3162"/>
                <a:gd name="T101" fmla="*/ 0 h 3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62" h="3112">
                  <a:moveTo>
                    <a:pt x="593" y="0"/>
                  </a:moveTo>
                  <a:lnTo>
                    <a:pt x="655" y="3"/>
                  </a:lnTo>
                  <a:lnTo>
                    <a:pt x="715" y="13"/>
                  </a:lnTo>
                  <a:lnTo>
                    <a:pt x="773" y="28"/>
                  </a:lnTo>
                  <a:lnTo>
                    <a:pt x="828" y="49"/>
                  </a:lnTo>
                  <a:lnTo>
                    <a:pt x="880" y="75"/>
                  </a:lnTo>
                  <a:lnTo>
                    <a:pt x="930" y="104"/>
                  </a:lnTo>
                  <a:lnTo>
                    <a:pt x="976" y="140"/>
                  </a:lnTo>
                  <a:lnTo>
                    <a:pt x="1018" y="179"/>
                  </a:lnTo>
                  <a:lnTo>
                    <a:pt x="1055" y="222"/>
                  </a:lnTo>
                  <a:lnTo>
                    <a:pt x="1089" y="268"/>
                  </a:lnTo>
                  <a:lnTo>
                    <a:pt x="1118" y="319"/>
                  </a:lnTo>
                  <a:lnTo>
                    <a:pt x="1142" y="371"/>
                  </a:lnTo>
                  <a:lnTo>
                    <a:pt x="1161" y="427"/>
                  </a:lnTo>
                  <a:lnTo>
                    <a:pt x="1175" y="485"/>
                  </a:lnTo>
                  <a:lnTo>
                    <a:pt x="1182" y="545"/>
                  </a:lnTo>
                  <a:lnTo>
                    <a:pt x="1185" y="584"/>
                  </a:lnTo>
                  <a:lnTo>
                    <a:pt x="1183" y="636"/>
                  </a:lnTo>
                  <a:lnTo>
                    <a:pt x="1175" y="687"/>
                  </a:lnTo>
                  <a:lnTo>
                    <a:pt x="1163" y="737"/>
                  </a:lnTo>
                  <a:lnTo>
                    <a:pt x="1147" y="786"/>
                  </a:lnTo>
                  <a:lnTo>
                    <a:pt x="2363" y="1983"/>
                  </a:lnTo>
                  <a:lnTo>
                    <a:pt x="2413" y="1966"/>
                  </a:lnTo>
                  <a:lnTo>
                    <a:pt x="2464" y="1955"/>
                  </a:lnTo>
                  <a:lnTo>
                    <a:pt x="2515" y="1948"/>
                  </a:lnTo>
                  <a:lnTo>
                    <a:pt x="2570" y="1945"/>
                  </a:lnTo>
                  <a:lnTo>
                    <a:pt x="2609" y="1949"/>
                  </a:lnTo>
                  <a:lnTo>
                    <a:pt x="2669" y="1956"/>
                  </a:lnTo>
                  <a:lnTo>
                    <a:pt x="2728" y="1968"/>
                  </a:lnTo>
                  <a:lnTo>
                    <a:pt x="2785" y="1987"/>
                  </a:lnTo>
                  <a:lnTo>
                    <a:pt x="2839" y="2011"/>
                  </a:lnTo>
                  <a:lnTo>
                    <a:pt x="2889" y="2039"/>
                  </a:lnTo>
                  <a:lnTo>
                    <a:pt x="2937" y="2072"/>
                  </a:lnTo>
                  <a:lnTo>
                    <a:pt x="2981" y="2110"/>
                  </a:lnTo>
                  <a:lnTo>
                    <a:pt x="3020" y="2152"/>
                  </a:lnTo>
                  <a:lnTo>
                    <a:pt x="3056" y="2196"/>
                  </a:lnTo>
                  <a:lnTo>
                    <a:pt x="3087" y="2245"/>
                  </a:lnTo>
                  <a:lnTo>
                    <a:pt x="3113" y="2296"/>
                  </a:lnTo>
                  <a:lnTo>
                    <a:pt x="3134" y="2351"/>
                  </a:lnTo>
                  <a:lnTo>
                    <a:pt x="3149" y="2408"/>
                  </a:lnTo>
                  <a:lnTo>
                    <a:pt x="3159" y="2466"/>
                  </a:lnTo>
                  <a:lnTo>
                    <a:pt x="3162" y="2527"/>
                  </a:lnTo>
                  <a:lnTo>
                    <a:pt x="3159" y="2581"/>
                  </a:lnTo>
                  <a:lnTo>
                    <a:pt x="3151" y="2633"/>
                  </a:lnTo>
                  <a:lnTo>
                    <a:pt x="3140" y="2683"/>
                  </a:lnTo>
                  <a:lnTo>
                    <a:pt x="3123" y="2731"/>
                  </a:lnTo>
                  <a:lnTo>
                    <a:pt x="3103" y="2779"/>
                  </a:lnTo>
                  <a:lnTo>
                    <a:pt x="2708" y="2391"/>
                  </a:lnTo>
                  <a:lnTo>
                    <a:pt x="2692" y="2377"/>
                  </a:lnTo>
                  <a:lnTo>
                    <a:pt x="2675" y="2364"/>
                  </a:lnTo>
                  <a:lnTo>
                    <a:pt x="2657" y="2355"/>
                  </a:lnTo>
                  <a:lnTo>
                    <a:pt x="2638" y="2347"/>
                  </a:lnTo>
                  <a:lnTo>
                    <a:pt x="2604" y="2337"/>
                  </a:lnTo>
                  <a:lnTo>
                    <a:pt x="2570" y="2334"/>
                  </a:lnTo>
                  <a:lnTo>
                    <a:pt x="2539" y="2336"/>
                  </a:lnTo>
                  <a:lnTo>
                    <a:pt x="2509" y="2343"/>
                  </a:lnTo>
                  <a:lnTo>
                    <a:pt x="2481" y="2354"/>
                  </a:lnTo>
                  <a:lnTo>
                    <a:pt x="2453" y="2370"/>
                  </a:lnTo>
                  <a:lnTo>
                    <a:pt x="2429" y="2391"/>
                  </a:lnTo>
                  <a:lnTo>
                    <a:pt x="2410" y="2413"/>
                  </a:lnTo>
                  <a:lnTo>
                    <a:pt x="2395" y="2436"/>
                  </a:lnTo>
                  <a:lnTo>
                    <a:pt x="2383" y="2461"/>
                  </a:lnTo>
                  <a:lnTo>
                    <a:pt x="2376" y="2488"/>
                  </a:lnTo>
                  <a:lnTo>
                    <a:pt x="2373" y="2515"/>
                  </a:lnTo>
                  <a:lnTo>
                    <a:pt x="2373" y="2543"/>
                  </a:lnTo>
                  <a:lnTo>
                    <a:pt x="2377" y="2569"/>
                  </a:lnTo>
                  <a:lnTo>
                    <a:pt x="2384" y="2596"/>
                  </a:lnTo>
                  <a:lnTo>
                    <a:pt x="2393" y="2615"/>
                  </a:lnTo>
                  <a:lnTo>
                    <a:pt x="2403" y="2632"/>
                  </a:lnTo>
                  <a:lnTo>
                    <a:pt x="2415" y="2650"/>
                  </a:lnTo>
                  <a:lnTo>
                    <a:pt x="2429" y="2665"/>
                  </a:lnTo>
                  <a:lnTo>
                    <a:pt x="2823" y="3053"/>
                  </a:lnTo>
                  <a:lnTo>
                    <a:pt x="2776" y="3072"/>
                  </a:lnTo>
                  <a:lnTo>
                    <a:pt x="2727" y="3089"/>
                  </a:lnTo>
                  <a:lnTo>
                    <a:pt x="2676" y="3101"/>
                  </a:lnTo>
                  <a:lnTo>
                    <a:pt x="2623" y="3109"/>
                  </a:lnTo>
                  <a:lnTo>
                    <a:pt x="2570" y="3112"/>
                  </a:lnTo>
                  <a:lnTo>
                    <a:pt x="2507" y="3109"/>
                  </a:lnTo>
                  <a:lnTo>
                    <a:pt x="2447" y="3099"/>
                  </a:lnTo>
                  <a:lnTo>
                    <a:pt x="2390" y="3084"/>
                  </a:lnTo>
                  <a:lnTo>
                    <a:pt x="2334" y="3063"/>
                  </a:lnTo>
                  <a:lnTo>
                    <a:pt x="2282" y="3037"/>
                  </a:lnTo>
                  <a:lnTo>
                    <a:pt x="2232" y="3008"/>
                  </a:lnTo>
                  <a:lnTo>
                    <a:pt x="2186" y="2972"/>
                  </a:lnTo>
                  <a:lnTo>
                    <a:pt x="2144" y="2933"/>
                  </a:lnTo>
                  <a:lnTo>
                    <a:pt x="2106" y="2890"/>
                  </a:lnTo>
                  <a:lnTo>
                    <a:pt x="2072" y="2843"/>
                  </a:lnTo>
                  <a:lnTo>
                    <a:pt x="2043" y="2793"/>
                  </a:lnTo>
                  <a:lnTo>
                    <a:pt x="2019" y="2741"/>
                  </a:lnTo>
                  <a:lnTo>
                    <a:pt x="2000" y="2685"/>
                  </a:lnTo>
                  <a:lnTo>
                    <a:pt x="1987" y="2627"/>
                  </a:lnTo>
                  <a:lnTo>
                    <a:pt x="1980" y="2567"/>
                  </a:lnTo>
                  <a:lnTo>
                    <a:pt x="1976" y="2527"/>
                  </a:lnTo>
                  <a:lnTo>
                    <a:pt x="1979" y="2475"/>
                  </a:lnTo>
                  <a:lnTo>
                    <a:pt x="1986" y="2424"/>
                  </a:lnTo>
                  <a:lnTo>
                    <a:pt x="1999" y="2375"/>
                  </a:lnTo>
                  <a:lnTo>
                    <a:pt x="2014" y="2326"/>
                  </a:lnTo>
                  <a:lnTo>
                    <a:pt x="798" y="1129"/>
                  </a:lnTo>
                  <a:lnTo>
                    <a:pt x="749" y="1145"/>
                  </a:lnTo>
                  <a:lnTo>
                    <a:pt x="699" y="1157"/>
                  </a:lnTo>
                  <a:lnTo>
                    <a:pt x="647" y="1164"/>
                  </a:lnTo>
                  <a:lnTo>
                    <a:pt x="593" y="1167"/>
                  </a:lnTo>
                  <a:lnTo>
                    <a:pt x="552" y="1163"/>
                  </a:lnTo>
                  <a:lnTo>
                    <a:pt x="492" y="1156"/>
                  </a:lnTo>
                  <a:lnTo>
                    <a:pt x="433" y="1144"/>
                  </a:lnTo>
                  <a:lnTo>
                    <a:pt x="377" y="1125"/>
                  </a:lnTo>
                  <a:lnTo>
                    <a:pt x="323" y="1101"/>
                  </a:lnTo>
                  <a:lnTo>
                    <a:pt x="273" y="1073"/>
                  </a:lnTo>
                  <a:lnTo>
                    <a:pt x="225" y="1040"/>
                  </a:lnTo>
                  <a:lnTo>
                    <a:pt x="181" y="1002"/>
                  </a:lnTo>
                  <a:lnTo>
                    <a:pt x="142" y="960"/>
                  </a:lnTo>
                  <a:lnTo>
                    <a:pt x="106" y="916"/>
                  </a:lnTo>
                  <a:lnTo>
                    <a:pt x="75" y="866"/>
                  </a:lnTo>
                  <a:lnTo>
                    <a:pt x="48" y="815"/>
                  </a:lnTo>
                  <a:lnTo>
                    <a:pt x="27" y="760"/>
                  </a:lnTo>
                  <a:lnTo>
                    <a:pt x="13" y="703"/>
                  </a:lnTo>
                  <a:lnTo>
                    <a:pt x="3" y="645"/>
                  </a:lnTo>
                  <a:lnTo>
                    <a:pt x="0" y="584"/>
                  </a:lnTo>
                  <a:lnTo>
                    <a:pt x="2" y="530"/>
                  </a:lnTo>
                  <a:lnTo>
                    <a:pt x="10" y="479"/>
                  </a:lnTo>
                  <a:lnTo>
                    <a:pt x="22" y="429"/>
                  </a:lnTo>
                  <a:lnTo>
                    <a:pt x="39" y="381"/>
                  </a:lnTo>
                  <a:lnTo>
                    <a:pt x="60" y="333"/>
                  </a:lnTo>
                  <a:lnTo>
                    <a:pt x="453" y="721"/>
                  </a:lnTo>
                  <a:lnTo>
                    <a:pt x="470" y="735"/>
                  </a:lnTo>
                  <a:lnTo>
                    <a:pt x="486" y="747"/>
                  </a:lnTo>
                  <a:lnTo>
                    <a:pt x="505" y="757"/>
                  </a:lnTo>
                  <a:lnTo>
                    <a:pt x="525" y="765"/>
                  </a:lnTo>
                  <a:lnTo>
                    <a:pt x="546" y="773"/>
                  </a:lnTo>
                  <a:lnTo>
                    <a:pt x="569" y="777"/>
                  </a:lnTo>
                  <a:lnTo>
                    <a:pt x="593" y="778"/>
                  </a:lnTo>
                  <a:lnTo>
                    <a:pt x="623" y="776"/>
                  </a:lnTo>
                  <a:lnTo>
                    <a:pt x="653" y="769"/>
                  </a:lnTo>
                  <a:lnTo>
                    <a:pt x="681" y="758"/>
                  </a:lnTo>
                  <a:lnTo>
                    <a:pt x="708" y="742"/>
                  </a:lnTo>
                  <a:lnTo>
                    <a:pt x="733" y="721"/>
                  </a:lnTo>
                  <a:lnTo>
                    <a:pt x="752" y="699"/>
                  </a:lnTo>
                  <a:lnTo>
                    <a:pt x="767" y="676"/>
                  </a:lnTo>
                  <a:lnTo>
                    <a:pt x="778" y="650"/>
                  </a:lnTo>
                  <a:lnTo>
                    <a:pt x="785" y="624"/>
                  </a:lnTo>
                  <a:lnTo>
                    <a:pt x="789" y="597"/>
                  </a:lnTo>
                  <a:lnTo>
                    <a:pt x="788" y="569"/>
                  </a:lnTo>
                  <a:lnTo>
                    <a:pt x="784" y="543"/>
                  </a:lnTo>
                  <a:lnTo>
                    <a:pt x="777" y="516"/>
                  </a:lnTo>
                  <a:lnTo>
                    <a:pt x="766" y="492"/>
                  </a:lnTo>
                  <a:lnTo>
                    <a:pt x="752" y="468"/>
                  </a:lnTo>
                  <a:lnTo>
                    <a:pt x="733" y="447"/>
                  </a:lnTo>
                  <a:lnTo>
                    <a:pt x="339" y="58"/>
                  </a:lnTo>
                  <a:lnTo>
                    <a:pt x="386" y="39"/>
                  </a:lnTo>
                  <a:lnTo>
                    <a:pt x="435" y="23"/>
                  </a:lnTo>
                  <a:lnTo>
                    <a:pt x="486" y="11"/>
                  </a:lnTo>
                  <a:lnTo>
                    <a:pt x="539" y="3"/>
                  </a:lnTo>
                  <a:lnTo>
                    <a:pt x="5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1" name="Freeform 22"/>
          <p:cNvSpPr>
            <a:spLocks noEditPoints="1"/>
          </p:cNvSpPr>
          <p:nvPr/>
        </p:nvSpPr>
        <p:spPr bwMode="auto">
          <a:xfrm>
            <a:off x="6948911" y="4575229"/>
            <a:ext cx="528784" cy="344521"/>
          </a:xfrm>
          <a:custGeom>
            <a:avLst/>
            <a:gdLst>
              <a:gd name="T0" fmla="*/ 1701 w 3493"/>
              <a:gd name="T1" fmla="*/ 701 h 2433"/>
              <a:gd name="T2" fmla="*/ 1724 w 3493"/>
              <a:gd name="T3" fmla="*/ 712 h 2433"/>
              <a:gd name="T4" fmla="*/ 1739 w 3493"/>
              <a:gd name="T5" fmla="*/ 734 h 2433"/>
              <a:gd name="T6" fmla="*/ 1741 w 3493"/>
              <a:gd name="T7" fmla="*/ 2187 h 2433"/>
              <a:gd name="T8" fmla="*/ 2886 w 3493"/>
              <a:gd name="T9" fmla="*/ 1269 h 2433"/>
              <a:gd name="T10" fmla="*/ 2898 w 3493"/>
              <a:gd name="T11" fmla="*/ 1239 h 2433"/>
              <a:gd name="T12" fmla="*/ 2925 w 3493"/>
              <a:gd name="T13" fmla="*/ 1222 h 2433"/>
              <a:gd name="T14" fmla="*/ 3082 w 3493"/>
              <a:gd name="T15" fmla="*/ 1242 h 2433"/>
              <a:gd name="T16" fmla="*/ 3109 w 3493"/>
              <a:gd name="T17" fmla="*/ 1254 h 2433"/>
              <a:gd name="T18" fmla="*/ 3124 w 3493"/>
              <a:gd name="T19" fmla="*/ 1277 h 2433"/>
              <a:gd name="T20" fmla="*/ 3126 w 3493"/>
              <a:gd name="T21" fmla="*/ 2105 h 2433"/>
              <a:gd name="T22" fmla="*/ 3115 w 3493"/>
              <a:gd name="T23" fmla="*/ 2136 h 2433"/>
              <a:gd name="T24" fmla="*/ 3088 w 3493"/>
              <a:gd name="T25" fmla="*/ 2154 h 2433"/>
              <a:gd name="T26" fmla="*/ 1787 w 3493"/>
              <a:gd name="T27" fmla="*/ 2430 h 2433"/>
              <a:gd name="T28" fmla="*/ 1695 w 3493"/>
              <a:gd name="T29" fmla="*/ 2431 h 2433"/>
              <a:gd name="T30" fmla="*/ 408 w 3493"/>
              <a:gd name="T31" fmla="*/ 2162 h 2433"/>
              <a:gd name="T32" fmla="*/ 380 w 3493"/>
              <a:gd name="T33" fmla="*/ 2146 h 2433"/>
              <a:gd name="T34" fmla="*/ 368 w 3493"/>
              <a:gd name="T35" fmla="*/ 2115 h 2433"/>
              <a:gd name="T36" fmla="*/ 349 w 3493"/>
              <a:gd name="T37" fmla="*/ 1274 h 2433"/>
              <a:gd name="T38" fmla="*/ 365 w 3493"/>
              <a:gd name="T39" fmla="*/ 1249 h 2433"/>
              <a:gd name="T40" fmla="*/ 393 w 3493"/>
              <a:gd name="T41" fmla="*/ 1239 h 2433"/>
              <a:gd name="T42" fmla="*/ 1460 w 3493"/>
              <a:gd name="T43" fmla="*/ 1144 h 2433"/>
              <a:gd name="T44" fmla="*/ 1481 w 3493"/>
              <a:gd name="T45" fmla="*/ 1128 h 2433"/>
              <a:gd name="T46" fmla="*/ 1646 w 3493"/>
              <a:gd name="T47" fmla="*/ 730 h 2433"/>
              <a:gd name="T48" fmla="*/ 1664 w 3493"/>
              <a:gd name="T49" fmla="*/ 708 h 2433"/>
              <a:gd name="T50" fmla="*/ 1688 w 3493"/>
              <a:gd name="T51" fmla="*/ 700 h 2433"/>
              <a:gd name="T52" fmla="*/ 1337 w 3493"/>
              <a:gd name="T53" fmla="*/ 900 h 2433"/>
              <a:gd name="T54" fmla="*/ 1320 w 3493"/>
              <a:gd name="T55" fmla="*/ 920 h 2433"/>
              <a:gd name="T56" fmla="*/ 1297 w 3493"/>
              <a:gd name="T57" fmla="*/ 929 h 2433"/>
              <a:gd name="T58" fmla="*/ 38 w 3493"/>
              <a:gd name="T59" fmla="*/ 1054 h 2433"/>
              <a:gd name="T60" fmla="*/ 14 w 3493"/>
              <a:gd name="T61" fmla="*/ 1040 h 2433"/>
              <a:gd name="T62" fmla="*/ 1 w 3493"/>
              <a:gd name="T63" fmla="*/ 1015 h 2433"/>
              <a:gd name="T64" fmla="*/ 4 w 3493"/>
              <a:gd name="T65" fmla="*/ 985 h 2433"/>
              <a:gd name="T66" fmla="*/ 344 w 3493"/>
              <a:gd name="T67" fmla="*/ 266 h 2433"/>
              <a:gd name="T68" fmla="*/ 372 w 3493"/>
              <a:gd name="T69" fmla="*/ 251 h 2433"/>
              <a:gd name="T70" fmla="*/ 3144 w 3493"/>
              <a:gd name="T71" fmla="*/ 256 h 2433"/>
              <a:gd name="T72" fmla="*/ 3165 w 3493"/>
              <a:gd name="T73" fmla="*/ 278 h 2433"/>
              <a:gd name="T74" fmla="*/ 3493 w 3493"/>
              <a:gd name="T75" fmla="*/ 1002 h 2433"/>
              <a:gd name="T76" fmla="*/ 3488 w 3493"/>
              <a:gd name="T77" fmla="*/ 1029 h 2433"/>
              <a:gd name="T78" fmla="*/ 3469 w 3493"/>
              <a:gd name="T79" fmla="*/ 1050 h 2433"/>
              <a:gd name="T80" fmla="*/ 3440 w 3493"/>
              <a:gd name="T81" fmla="*/ 1057 h 2433"/>
              <a:gd name="T82" fmla="*/ 2187 w 3493"/>
              <a:gd name="T83" fmla="*/ 954 h 2433"/>
              <a:gd name="T84" fmla="*/ 2166 w 3493"/>
              <a:gd name="T85" fmla="*/ 939 h 2433"/>
              <a:gd name="T86" fmla="*/ 1736 w 3493"/>
              <a:gd name="T87" fmla="*/ 0 h 2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493" h="2433">
                <a:moveTo>
                  <a:pt x="1688" y="700"/>
                </a:moveTo>
                <a:lnTo>
                  <a:pt x="1701" y="701"/>
                </a:lnTo>
                <a:lnTo>
                  <a:pt x="1714" y="705"/>
                </a:lnTo>
                <a:lnTo>
                  <a:pt x="1724" y="712"/>
                </a:lnTo>
                <a:lnTo>
                  <a:pt x="1733" y="722"/>
                </a:lnTo>
                <a:lnTo>
                  <a:pt x="1739" y="734"/>
                </a:lnTo>
                <a:lnTo>
                  <a:pt x="1741" y="749"/>
                </a:lnTo>
                <a:lnTo>
                  <a:pt x="1741" y="2187"/>
                </a:lnTo>
                <a:lnTo>
                  <a:pt x="2886" y="1971"/>
                </a:lnTo>
                <a:lnTo>
                  <a:pt x="2886" y="1269"/>
                </a:lnTo>
                <a:lnTo>
                  <a:pt x="2890" y="1252"/>
                </a:lnTo>
                <a:lnTo>
                  <a:pt x="2898" y="1239"/>
                </a:lnTo>
                <a:lnTo>
                  <a:pt x="2910" y="1228"/>
                </a:lnTo>
                <a:lnTo>
                  <a:pt x="2925" y="1222"/>
                </a:lnTo>
                <a:lnTo>
                  <a:pt x="2942" y="1221"/>
                </a:lnTo>
                <a:lnTo>
                  <a:pt x="3082" y="1242"/>
                </a:lnTo>
                <a:lnTo>
                  <a:pt x="3096" y="1246"/>
                </a:lnTo>
                <a:lnTo>
                  <a:pt x="3109" y="1254"/>
                </a:lnTo>
                <a:lnTo>
                  <a:pt x="3118" y="1264"/>
                </a:lnTo>
                <a:lnTo>
                  <a:pt x="3124" y="1277"/>
                </a:lnTo>
                <a:lnTo>
                  <a:pt x="3126" y="1292"/>
                </a:lnTo>
                <a:lnTo>
                  <a:pt x="3126" y="2105"/>
                </a:lnTo>
                <a:lnTo>
                  <a:pt x="3124" y="2122"/>
                </a:lnTo>
                <a:lnTo>
                  <a:pt x="3115" y="2136"/>
                </a:lnTo>
                <a:lnTo>
                  <a:pt x="3102" y="2147"/>
                </a:lnTo>
                <a:lnTo>
                  <a:pt x="3088" y="2154"/>
                </a:lnTo>
                <a:lnTo>
                  <a:pt x="1833" y="2423"/>
                </a:lnTo>
                <a:lnTo>
                  <a:pt x="1787" y="2430"/>
                </a:lnTo>
                <a:lnTo>
                  <a:pt x="1741" y="2433"/>
                </a:lnTo>
                <a:lnTo>
                  <a:pt x="1695" y="2431"/>
                </a:lnTo>
                <a:lnTo>
                  <a:pt x="1649" y="2423"/>
                </a:lnTo>
                <a:lnTo>
                  <a:pt x="408" y="2162"/>
                </a:lnTo>
                <a:lnTo>
                  <a:pt x="393" y="2157"/>
                </a:lnTo>
                <a:lnTo>
                  <a:pt x="380" y="2146"/>
                </a:lnTo>
                <a:lnTo>
                  <a:pt x="373" y="2131"/>
                </a:lnTo>
                <a:lnTo>
                  <a:pt x="368" y="2115"/>
                </a:lnTo>
                <a:lnTo>
                  <a:pt x="347" y="1288"/>
                </a:lnTo>
                <a:lnTo>
                  <a:pt x="349" y="1274"/>
                </a:lnTo>
                <a:lnTo>
                  <a:pt x="356" y="1261"/>
                </a:lnTo>
                <a:lnTo>
                  <a:pt x="365" y="1249"/>
                </a:lnTo>
                <a:lnTo>
                  <a:pt x="378" y="1242"/>
                </a:lnTo>
                <a:lnTo>
                  <a:pt x="393" y="1239"/>
                </a:lnTo>
                <a:lnTo>
                  <a:pt x="1446" y="1146"/>
                </a:lnTo>
                <a:lnTo>
                  <a:pt x="1460" y="1144"/>
                </a:lnTo>
                <a:lnTo>
                  <a:pt x="1471" y="1137"/>
                </a:lnTo>
                <a:lnTo>
                  <a:pt x="1481" y="1128"/>
                </a:lnTo>
                <a:lnTo>
                  <a:pt x="1487" y="1116"/>
                </a:lnTo>
                <a:lnTo>
                  <a:pt x="1646" y="730"/>
                </a:lnTo>
                <a:lnTo>
                  <a:pt x="1654" y="717"/>
                </a:lnTo>
                <a:lnTo>
                  <a:pt x="1664" y="708"/>
                </a:lnTo>
                <a:lnTo>
                  <a:pt x="1676" y="703"/>
                </a:lnTo>
                <a:lnTo>
                  <a:pt x="1688" y="700"/>
                </a:lnTo>
                <a:close/>
                <a:moveTo>
                  <a:pt x="1736" y="0"/>
                </a:moveTo>
                <a:lnTo>
                  <a:pt x="1337" y="900"/>
                </a:lnTo>
                <a:lnTo>
                  <a:pt x="1329" y="911"/>
                </a:lnTo>
                <a:lnTo>
                  <a:pt x="1320" y="920"/>
                </a:lnTo>
                <a:lnTo>
                  <a:pt x="1309" y="926"/>
                </a:lnTo>
                <a:lnTo>
                  <a:pt x="1297" y="929"/>
                </a:lnTo>
                <a:lnTo>
                  <a:pt x="54" y="1055"/>
                </a:lnTo>
                <a:lnTo>
                  <a:pt x="38" y="1054"/>
                </a:lnTo>
                <a:lnTo>
                  <a:pt x="25" y="1048"/>
                </a:lnTo>
                <a:lnTo>
                  <a:pt x="14" y="1040"/>
                </a:lnTo>
                <a:lnTo>
                  <a:pt x="5" y="1028"/>
                </a:lnTo>
                <a:lnTo>
                  <a:pt x="1" y="1015"/>
                </a:lnTo>
                <a:lnTo>
                  <a:pt x="0" y="1000"/>
                </a:lnTo>
                <a:lnTo>
                  <a:pt x="4" y="985"/>
                </a:lnTo>
                <a:lnTo>
                  <a:pt x="336" y="278"/>
                </a:lnTo>
                <a:lnTo>
                  <a:pt x="344" y="266"/>
                </a:lnTo>
                <a:lnTo>
                  <a:pt x="357" y="256"/>
                </a:lnTo>
                <a:lnTo>
                  <a:pt x="372" y="251"/>
                </a:lnTo>
                <a:lnTo>
                  <a:pt x="3129" y="251"/>
                </a:lnTo>
                <a:lnTo>
                  <a:pt x="3144" y="256"/>
                </a:lnTo>
                <a:lnTo>
                  <a:pt x="3156" y="266"/>
                </a:lnTo>
                <a:lnTo>
                  <a:pt x="3165" y="278"/>
                </a:lnTo>
                <a:lnTo>
                  <a:pt x="3489" y="987"/>
                </a:lnTo>
                <a:lnTo>
                  <a:pt x="3493" y="1002"/>
                </a:lnTo>
                <a:lnTo>
                  <a:pt x="3492" y="1017"/>
                </a:lnTo>
                <a:lnTo>
                  <a:pt x="3488" y="1029"/>
                </a:lnTo>
                <a:lnTo>
                  <a:pt x="3479" y="1041"/>
                </a:lnTo>
                <a:lnTo>
                  <a:pt x="3469" y="1050"/>
                </a:lnTo>
                <a:lnTo>
                  <a:pt x="3455" y="1056"/>
                </a:lnTo>
                <a:lnTo>
                  <a:pt x="3440" y="1057"/>
                </a:lnTo>
                <a:lnTo>
                  <a:pt x="2200" y="956"/>
                </a:lnTo>
                <a:lnTo>
                  <a:pt x="2187" y="954"/>
                </a:lnTo>
                <a:lnTo>
                  <a:pt x="2175" y="948"/>
                </a:lnTo>
                <a:lnTo>
                  <a:pt x="2166" y="939"/>
                </a:lnTo>
                <a:lnTo>
                  <a:pt x="2159" y="928"/>
                </a:lnTo>
                <a:lnTo>
                  <a:pt x="173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27"/>
          <p:cNvSpPr>
            <a:spLocks noEditPoints="1"/>
          </p:cNvSpPr>
          <p:nvPr/>
        </p:nvSpPr>
        <p:spPr bwMode="auto">
          <a:xfrm>
            <a:off x="7685286" y="5620442"/>
            <a:ext cx="443113" cy="413235"/>
          </a:xfrm>
          <a:custGeom>
            <a:avLst/>
            <a:gdLst>
              <a:gd name="T0" fmla="*/ 2091 w 3303"/>
              <a:gd name="T1" fmla="*/ 484 h 3443"/>
              <a:gd name="T2" fmla="*/ 2090 w 3303"/>
              <a:gd name="T3" fmla="*/ 780 h 3443"/>
              <a:gd name="T4" fmla="*/ 2179 w 3303"/>
              <a:gd name="T5" fmla="*/ 1226 h 3443"/>
              <a:gd name="T6" fmla="*/ 2374 w 3303"/>
              <a:gd name="T7" fmla="*/ 1691 h 3443"/>
              <a:gd name="T8" fmla="*/ 2598 w 3303"/>
              <a:gd name="T9" fmla="*/ 2020 h 3443"/>
              <a:gd name="T10" fmla="*/ 2799 w 3303"/>
              <a:gd name="T11" fmla="*/ 2225 h 3443"/>
              <a:gd name="T12" fmla="*/ 2923 w 3303"/>
              <a:gd name="T13" fmla="*/ 2298 h 3443"/>
              <a:gd name="T14" fmla="*/ 2966 w 3303"/>
              <a:gd name="T15" fmla="*/ 2188 h 3443"/>
              <a:gd name="T16" fmla="*/ 2945 w 3303"/>
              <a:gd name="T17" fmla="*/ 1858 h 3443"/>
              <a:gd name="T18" fmla="*/ 2809 w 3303"/>
              <a:gd name="T19" fmla="*/ 1377 h 3443"/>
              <a:gd name="T20" fmla="*/ 2596 w 3303"/>
              <a:gd name="T21" fmla="*/ 945 h 3443"/>
              <a:gd name="T22" fmla="*/ 2377 w 3303"/>
              <a:gd name="T23" fmla="*/ 634 h 3443"/>
              <a:gd name="T24" fmla="*/ 2200 w 3303"/>
              <a:gd name="T25" fmla="*/ 451 h 3443"/>
              <a:gd name="T26" fmla="*/ 2096 w 3303"/>
              <a:gd name="T27" fmla="*/ 3 h 3443"/>
              <a:gd name="T28" fmla="*/ 2339 w 3303"/>
              <a:gd name="T29" fmla="*/ 130 h 3443"/>
              <a:gd name="T30" fmla="*/ 2612 w 3303"/>
              <a:gd name="T31" fmla="*/ 418 h 3443"/>
              <a:gd name="T32" fmla="*/ 2880 w 3303"/>
              <a:gd name="T33" fmla="*/ 830 h 3443"/>
              <a:gd name="T34" fmla="*/ 3104 w 3303"/>
              <a:gd name="T35" fmla="*/ 1316 h 3443"/>
              <a:gd name="T36" fmla="*/ 3246 w 3303"/>
              <a:gd name="T37" fmla="*/ 1789 h 3443"/>
              <a:gd name="T38" fmla="*/ 3302 w 3303"/>
              <a:gd name="T39" fmla="*/ 2203 h 3443"/>
              <a:gd name="T40" fmla="*/ 3269 w 3303"/>
              <a:gd name="T41" fmla="*/ 2513 h 3443"/>
              <a:gd name="T42" fmla="*/ 3145 w 3303"/>
              <a:gd name="T43" fmla="*/ 2674 h 3443"/>
              <a:gd name="T44" fmla="*/ 2974 w 3303"/>
              <a:gd name="T45" fmla="*/ 2681 h 3443"/>
              <a:gd name="T46" fmla="*/ 2799 w 3303"/>
              <a:gd name="T47" fmla="*/ 2594 h 3443"/>
              <a:gd name="T48" fmla="*/ 2581 w 3303"/>
              <a:gd name="T49" fmla="*/ 2467 h 3443"/>
              <a:gd name="T50" fmla="*/ 2286 w 3303"/>
              <a:gd name="T51" fmla="*/ 2354 h 3443"/>
              <a:gd name="T52" fmla="*/ 1877 w 3303"/>
              <a:gd name="T53" fmla="*/ 2312 h 3443"/>
              <a:gd name="T54" fmla="*/ 1583 w 3303"/>
              <a:gd name="T55" fmla="*/ 2365 h 3443"/>
              <a:gd name="T56" fmla="*/ 1515 w 3303"/>
              <a:gd name="T57" fmla="*/ 2505 h 3443"/>
              <a:gd name="T58" fmla="*/ 1582 w 3303"/>
              <a:gd name="T59" fmla="*/ 2670 h 3443"/>
              <a:gd name="T60" fmla="*/ 1672 w 3303"/>
              <a:gd name="T61" fmla="*/ 2875 h 3443"/>
              <a:gd name="T62" fmla="*/ 1749 w 3303"/>
              <a:gd name="T63" fmla="*/ 3000 h 3443"/>
              <a:gd name="T64" fmla="*/ 1866 w 3303"/>
              <a:gd name="T65" fmla="*/ 3080 h 3443"/>
              <a:gd name="T66" fmla="*/ 1895 w 3303"/>
              <a:gd name="T67" fmla="*/ 3202 h 3443"/>
              <a:gd name="T68" fmla="*/ 1783 w 3303"/>
              <a:gd name="T69" fmla="*/ 3299 h 3443"/>
              <a:gd name="T70" fmla="*/ 1583 w 3303"/>
              <a:gd name="T71" fmla="*/ 3375 h 3443"/>
              <a:gd name="T72" fmla="*/ 1412 w 3303"/>
              <a:gd name="T73" fmla="*/ 3439 h 3443"/>
              <a:gd name="T74" fmla="*/ 1289 w 3303"/>
              <a:gd name="T75" fmla="*/ 3397 h 3443"/>
              <a:gd name="T76" fmla="*/ 1196 w 3303"/>
              <a:gd name="T77" fmla="*/ 3257 h 3443"/>
              <a:gd name="T78" fmla="*/ 1100 w 3303"/>
              <a:gd name="T79" fmla="*/ 3039 h 3443"/>
              <a:gd name="T80" fmla="*/ 997 w 3303"/>
              <a:gd name="T81" fmla="*/ 2802 h 3443"/>
              <a:gd name="T82" fmla="*/ 911 w 3303"/>
              <a:gd name="T83" fmla="*/ 2715 h 3443"/>
              <a:gd name="T84" fmla="*/ 777 w 3303"/>
              <a:gd name="T85" fmla="*/ 2681 h 3443"/>
              <a:gd name="T86" fmla="*/ 666 w 3303"/>
              <a:gd name="T87" fmla="*/ 2598 h 3443"/>
              <a:gd name="T88" fmla="*/ 571 w 3303"/>
              <a:gd name="T89" fmla="*/ 2629 h 3443"/>
              <a:gd name="T90" fmla="*/ 418 w 3303"/>
              <a:gd name="T91" fmla="*/ 2659 h 3443"/>
              <a:gd name="T92" fmla="*/ 190 w 3303"/>
              <a:gd name="T93" fmla="*/ 2562 h 3443"/>
              <a:gd name="T94" fmla="*/ 35 w 3303"/>
              <a:gd name="T95" fmla="*/ 2370 h 3443"/>
              <a:gd name="T96" fmla="*/ 2 w 3303"/>
              <a:gd name="T97" fmla="*/ 2145 h 3443"/>
              <a:gd name="T98" fmla="*/ 74 w 3303"/>
              <a:gd name="T99" fmla="*/ 1926 h 3443"/>
              <a:gd name="T100" fmla="*/ 443 w 3303"/>
              <a:gd name="T101" fmla="*/ 1725 h 3443"/>
              <a:gd name="T102" fmla="*/ 1047 w 3303"/>
              <a:gd name="T103" fmla="*/ 1396 h 3443"/>
              <a:gd name="T104" fmla="*/ 1431 w 3303"/>
              <a:gd name="T105" fmla="*/ 1080 h 3443"/>
              <a:gd name="T106" fmla="*/ 1651 w 3303"/>
              <a:gd name="T107" fmla="*/ 787 h 3443"/>
              <a:gd name="T108" fmla="*/ 1761 w 3303"/>
              <a:gd name="T109" fmla="*/ 527 h 3443"/>
              <a:gd name="T110" fmla="*/ 1815 w 3303"/>
              <a:gd name="T111" fmla="*/ 307 h 3443"/>
              <a:gd name="T112" fmla="*/ 1867 w 3303"/>
              <a:gd name="T113" fmla="*/ 137 h 3443"/>
              <a:gd name="T114" fmla="*/ 1971 w 3303"/>
              <a:gd name="T115" fmla="*/ 24 h 3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03" h="3443">
                <a:moveTo>
                  <a:pt x="2129" y="410"/>
                </a:moveTo>
                <a:lnTo>
                  <a:pt x="2121" y="410"/>
                </a:lnTo>
                <a:lnTo>
                  <a:pt x="2112" y="417"/>
                </a:lnTo>
                <a:lnTo>
                  <a:pt x="2104" y="432"/>
                </a:lnTo>
                <a:lnTo>
                  <a:pt x="2097" y="454"/>
                </a:lnTo>
                <a:lnTo>
                  <a:pt x="2091" y="484"/>
                </a:lnTo>
                <a:lnTo>
                  <a:pt x="2087" y="519"/>
                </a:lnTo>
                <a:lnTo>
                  <a:pt x="2083" y="561"/>
                </a:lnTo>
                <a:lnTo>
                  <a:pt x="2081" y="607"/>
                </a:lnTo>
                <a:lnTo>
                  <a:pt x="2082" y="660"/>
                </a:lnTo>
                <a:lnTo>
                  <a:pt x="2084" y="717"/>
                </a:lnTo>
                <a:lnTo>
                  <a:pt x="2090" y="780"/>
                </a:lnTo>
                <a:lnTo>
                  <a:pt x="2097" y="845"/>
                </a:lnTo>
                <a:lnTo>
                  <a:pt x="2107" y="916"/>
                </a:lnTo>
                <a:lnTo>
                  <a:pt x="2119" y="989"/>
                </a:lnTo>
                <a:lnTo>
                  <a:pt x="2136" y="1066"/>
                </a:lnTo>
                <a:lnTo>
                  <a:pt x="2156" y="1145"/>
                </a:lnTo>
                <a:lnTo>
                  <a:pt x="2179" y="1226"/>
                </a:lnTo>
                <a:lnTo>
                  <a:pt x="2205" y="1310"/>
                </a:lnTo>
                <a:lnTo>
                  <a:pt x="2236" y="1395"/>
                </a:lnTo>
                <a:lnTo>
                  <a:pt x="2271" y="1480"/>
                </a:lnTo>
                <a:lnTo>
                  <a:pt x="2304" y="1554"/>
                </a:lnTo>
                <a:lnTo>
                  <a:pt x="2339" y="1624"/>
                </a:lnTo>
                <a:lnTo>
                  <a:pt x="2374" y="1691"/>
                </a:lnTo>
                <a:lnTo>
                  <a:pt x="2411" y="1753"/>
                </a:lnTo>
                <a:lnTo>
                  <a:pt x="2449" y="1814"/>
                </a:lnTo>
                <a:lnTo>
                  <a:pt x="2486" y="1871"/>
                </a:lnTo>
                <a:lnTo>
                  <a:pt x="2523" y="1924"/>
                </a:lnTo>
                <a:lnTo>
                  <a:pt x="2561" y="1974"/>
                </a:lnTo>
                <a:lnTo>
                  <a:pt x="2598" y="2020"/>
                </a:lnTo>
                <a:lnTo>
                  <a:pt x="2634" y="2063"/>
                </a:lnTo>
                <a:lnTo>
                  <a:pt x="2671" y="2103"/>
                </a:lnTo>
                <a:lnTo>
                  <a:pt x="2705" y="2139"/>
                </a:lnTo>
                <a:lnTo>
                  <a:pt x="2737" y="2171"/>
                </a:lnTo>
                <a:lnTo>
                  <a:pt x="2769" y="2200"/>
                </a:lnTo>
                <a:lnTo>
                  <a:pt x="2799" y="2225"/>
                </a:lnTo>
                <a:lnTo>
                  <a:pt x="2827" y="2247"/>
                </a:lnTo>
                <a:lnTo>
                  <a:pt x="2852" y="2265"/>
                </a:lnTo>
                <a:lnTo>
                  <a:pt x="2874" y="2278"/>
                </a:lnTo>
                <a:lnTo>
                  <a:pt x="2894" y="2289"/>
                </a:lnTo>
                <a:lnTo>
                  <a:pt x="2911" y="2295"/>
                </a:lnTo>
                <a:lnTo>
                  <a:pt x="2923" y="2298"/>
                </a:lnTo>
                <a:lnTo>
                  <a:pt x="2933" y="2297"/>
                </a:lnTo>
                <a:lnTo>
                  <a:pt x="2941" y="2290"/>
                </a:lnTo>
                <a:lnTo>
                  <a:pt x="2950" y="2275"/>
                </a:lnTo>
                <a:lnTo>
                  <a:pt x="2956" y="2253"/>
                </a:lnTo>
                <a:lnTo>
                  <a:pt x="2962" y="2224"/>
                </a:lnTo>
                <a:lnTo>
                  <a:pt x="2966" y="2188"/>
                </a:lnTo>
                <a:lnTo>
                  <a:pt x="2968" y="2147"/>
                </a:lnTo>
                <a:lnTo>
                  <a:pt x="2968" y="2099"/>
                </a:lnTo>
                <a:lnTo>
                  <a:pt x="2966" y="2047"/>
                </a:lnTo>
                <a:lnTo>
                  <a:pt x="2962" y="1988"/>
                </a:lnTo>
                <a:lnTo>
                  <a:pt x="2954" y="1926"/>
                </a:lnTo>
                <a:lnTo>
                  <a:pt x="2945" y="1858"/>
                </a:lnTo>
                <a:lnTo>
                  <a:pt x="2931" y="1787"/>
                </a:lnTo>
                <a:lnTo>
                  <a:pt x="2914" y="1711"/>
                </a:lnTo>
                <a:lnTo>
                  <a:pt x="2894" y="1632"/>
                </a:lnTo>
                <a:lnTo>
                  <a:pt x="2869" y="1549"/>
                </a:lnTo>
                <a:lnTo>
                  <a:pt x="2842" y="1465"/>
                </a:lnTo>
                <a:lnTo>
                  <a:pt x="2809" y="1377"/>
                </a:lnTo>
                <a:lnTo>
                  <a:pt x="2771" y="1286"/>
                </a:lnTo>
                <a:lnTo>
                  <a:pt x="2739" y="1213"/>
                </a:lnTo>
                <a:lnTo>
                  <a:pt x="2705" y="1142"/>
                </a:lnTo>
                <a:lnTo>
                  <a:pt x="2670" y="1073"/>
                </a:lnTo>
                <a:lnTo>
                  <a:pt x="2633" y="1007"/>
                </a:lnTo>
                <a:lnTo>
                  <a:pt x="2596" y="945"/>
                </a:lnTo>
                <a:lnTo>
                  <a:pt x="2559" y="886"/>
                </a:lnTo>
                <a:lnTo>
                  <a:pt x="2522" y="829"/>
                </a:lnTo>
                <a:lnTo>
                  <a:pt x="2486" y="775"/>
                </a:lnTo>
                <a:lnTo>
                  <a:pt x="2449" y="725"/>
                </a:lnTo>
                <a:lnTo>
                  <a:pt x="2413" y="677"/>
                </a:lnTo>
                <a:lnTo>
                  <a:pt x="2377" y="634"/>
                </a:lnTo>
                <a:lnTo>
                  <a:pt x="2344" y="594"/>
                </a:lnTo>
                <a:lnTo>
                  <a:pt x="2312" y="558"/>
                </a:lnTo>
                <a:lnTo>
                  <a:pt x="2281" y="525"/>
                </a:lnTo>
                <a:lnTo>
                  <a:pt x="2251" y="496"/>
                </a:lnTo>
                <a:lnTo>
                  <a:pt x="2225" y="471"/>
                </a:lnTo>
                <a:lnTo>
                  <a:pt x="2200" y="451"/>
                </a:lnTo>
                <a:lnTo>
                  <a:pt x="2178" y="434"/>
                </a:lnTo>
                <a:lnTo>
                  <a:pt x="2159" y="421"/>
                </a:lnTo>
                <a:lnTo>
                  <a:pt x="2142" y="413"/>
                </a:lnTo>
                <a:lnTo>
                  <a:pt x="2129" y="410"/>
                </a:lnTo>
                <a:close/>
                <a:moveTo>
                  <a:pt x="2061" y="0"/>
                </a:moveTo>
                <a:lnTo>
                  <a:pt x="2096" y="3"/>
                </a:lnTo>
                <a:lnTo>
                  <a:pt x="2133" y="11"/>
                </a:lnTo>
                <a:lnTo>
                  <a:pt x="2171" y="24"/>
                </a:lnTo>
                <a:lnTo>
                  <a:pt x="2212" y="43"/>
                </a:lnTo>
                <a:lnTo>
                  <a:pt x="2253" y="68"/>
                </a:lnTo>
                <a:lnTo>
                  <a:pt x="2296" y="96"/>
                </a:lnTo>
                <a:lnTo>
                  <a:pt x="2339" y="130"/>
                </a:lnTo>
                <a:lnTo>
                  <a:pt x="2384" y="167"/>
                </a:lnTo>
                <a:lnTo>
                  <a:pt x="2428" y="210"/>
                </a:lnTo>
                <a:lnTo>
                  <a:pt x="2474" y="256"/>
                </a:lnTo>
                <a:lnTo>
                  <a:pt x="2520" y="307"/>
                </a:lnTo>
                <a:lnTo>
                  <a:pt x="2566" y="361"/>
                </a:lnTo>
                <a:lnTo>
                  <a:pt x="2612" y="418"/>
                </a:lnTo>
                <a:lnTo>
                  <a:pt x="2658" y="479"/>
                </a:lnTo>
                <a:lnTo>
                  <a:pt x="2703" y="544"/>
                </a:lnTo>
                <a:lnTo>
                  <a:pt x="2749" y="612"/>
                </a:lnTo>
                <a:lnTo>
                  <a:pt x="2794" y="681"/>
                </a:lnTo>
                <a:lnTo>
                  <a:pt x="2837" y="754"/>
                </a:lnTo>
                <a:lnTo>
                  <a:pt x="2880" y="830"/>
                </a:lnTo>
                <a:lnTo>
                  <a:pt x="2922" y="908"/>
                </a:lnTo>
                <a:lnTo>
                  <a:pt x="2963" y="988"/>
                </a:lnTo>
                <a:lnTo>
                  <a:pt x="3001" y="1070"/>
                </a:lnTo>
                <a:lnTo>
                  <a:pt x="3039" y="1153"/>
                </a:lnTo>
                <a:lnTo>
                  <a:pt x="3073" y="1235"/>
                </a:lnTo>
                <a:lnTo>
                  <a:pt x="3104" y="1316"/>
                </a:lnTo>
                <a:lnTo>
                  <a:pt x="3134" y="1397"/>
                </a:lnTo>
                <a:lnTo>
                  <a:pt x="3161" y="1477"/>
                </a:lnTo>
                <a:lnTo>
                  <a:pt x="3186" y="1557"/>
                </a:lnTo>
                <a:lnTo>
                  <a:pt x="3208" y="1636"/>
                </a:lnTo>
                <a:lnTo>
                  <a:pt x="3228" y="1713"/>
                </a:lnTo>
                <a:lnTo>
                  <a:pt x="3246" y="1789"/>
                </a:lnTo>
                <a:lnTo>
                  <a:pt x="3261" y="1863"/>
                </a:lnTo>
                <a:lnTo>
                  <a:pt x="3275" y="1935"/>
                </a:lnTo>
                <a:lnTo>
                  <a:pt x="3285" y="2006"/>
                </a:lnTo>
                <a:lnTo>
                  <a:pt x="3293" y="2075"/>
                </a:lnTo>
                <a:lnTo>
                  <a:pt x="3299" y="2141"/>
                </a:lnTo>
                <a:lnTo>
                  <a:pt x="3302" y="2203"/>
                </a:lnTo>
                <a:lnTo>
                  <a:pt x="3303" y="2263"/>
                </a:lnTo>
                <a:lnTo>
                  <a:pt x="3301" y="2321"/>
                </a:lnTo>
                <a:lnTo>
                  <a:pt x="3297" y="2375"/>
                </a:lnTo>
                <a:lnTo>
                  <a:pt x="3291" y="2424"/>
                </a:lnTo>
                <a:lnTo>
                  <a:pt x="3281" y="2471"/>
                </a:lnTo>
                <a:lnTo>
                  <a:pt x="3269" y="2513"/>
                </a:lnTo>
                <a:lnTo>
                  <a:pt x="3256" y="2552"/>
                </a:lnTo>
                <a:lnTo>
                  <a:pt x="3239" y="2586"/>
                </a:lnTo>
                <a:lnTo>
                  <a:pt x="3220" y="2615"/>
                </a:lnTo>
                <a:lnTo>
                  <a:pt x="3197" y="2640"/>
                </a:lnTo>
                <a:lnTo>
                  <a:pt x="3173" y="2659"/>
                </a:lnTo>
                <a:lnTo>
                  <a:pt x="3145" y="2674"/>
                </a:lnTo>
                <a:lnTo>
                  <a:pt x="3115" y="2684"/>
                </a:lnTo>
                <a:lnTo>
                  <a:pt x="3087" y="2690"/>
                </a:lnTo>
                <a:lnTo>
                  <a:pt x="3058" y="2692"/>
                </a:lnTo>
                <a:lnTo>
                  <a:pt x="3031" y="2692"/>
                </a:lnTo>
                <a:lnTo>
                  <a:pt x="3003" y="2688"/>
                </a:lnTo>
                <a:lnTo>
                  <a:pt x="2974" y="2681"/>
                </a:lnTo>
                <a:lnTo>
                  <a:pt x="2947" y="2672"/>
                </a:lnTo>
                <a:lnTo>
                  <a:pt x="2918" y="2659"/>
                </a:lnTo>
                <a:lnTo>
                  <a:pt x="2889" y="2645"/>
                </a:lnTo>
                <a:lnTo>
                  <a:pt x="2861" y="2630"/>
                </a:lnTo>
                <a:lnTo>
                  <a:pt x="2830" y="2613"/>
                </a:lnTo>
                <a:lnTo>
                  <a:pt x="2799" y="2594"/>
                </a:lnTo>
                <a:lnTo>
                  <a:pt x="2766" y="2573"/>
                </a:lnTo>
                <a:lnTo>
                  <a:pt x="2732" y="2553"/>
                </a:lnTo>
                <a:lnTo>
                  <a:pt x="2697" y="2532"/>
                </a:lnTo>
                <a:lnTo>
                  <a:pt x="2660" y="2510"/>
                </a:lnTo>
                <a:lnTo>
                  <a:pt x="2622" y="2489"/>
                </a:lnTo>
                <a:lnTo>
                  <a:pt x="2581" y="2467"/>
                </a:lnTo>
                <a:lnTo>
                  <a:pt x="2538" y="2445"/>
                </a:lnTo>
                <a:lnTo>
                  <a:pt x="2493" y="2425"/>
                </a:lnTo>
                <a:lnTo>
                  <a:pt x="2445" y="2405"/>
                </a:lnTo>
                <a:lnTo>
                  <a:pt x="2396" y="2387"/>
                </a:lnTo>
                <a:lnTo>
                  <a:pt x="2342" y="2370"/>
                </a:lnTo>
                <a:lnTo>
                  <a:pt x="2286" y="2354"/>
                </a:lnTo>
                <a:lnTo>
                  <a:pt x="2227" y="2341"/>
                </a:lnTo>
                <a:lnTo>
                  <a:pt x="2164" y="2330"/>
                </a:lnTo>
                <a:lnTo>
                  <a:pt x="2098" y="2321"/>
                </a:lnTo>
                <a:lnTo>
                  <a:pt x="2028" y="2315"/>
                </a:lnTo>
                <a:lnTo>
                  <a:pt x="1955" y="2312"/>
                </a:lnTo>
                <a:lnTo>
                  <a:pt x="1877" y="2312"/>
                </a:lnTo>
                <a:lnTo>
                  <a:pt x="1797" y="2315"/>
                </a:lnTo>
                <a:lnTo>
                  <a:pt x="1711" y="2323"/>
                </a:lnTo>
                <a:lnTo>
                  <a:pt x="1675" y="2328"/>
                </a:lnTo>
                <a:lnTo>
                  <a:pt x="1641" y="2338"/>
                </a:lnTo>
                <a:lnTo>
                  <a:pt x="1610" y="2349"/>
                </a:lnTo>
                <a:lnTo>
                  <a:pt x="1583" y="2365"/>
                </a:lnTo>
                <a:lnTo>
                  <a:pt x="1560" y="2383"/>
                </a:lnTo>
                <a:lnTo>
                  <a:pt x="1541" y="2403"/>
                </a:lnTo>
                <a:lnTo>
                  <a:pt x="1526" y="2426"/>
                </a:lnTo>
                <a:lnTo>
                  <a:pt x="1516" y="2451"/>
                </a:lnTo>
                <a:lnTo>
                  <a:pt x="1513" y="2477"/>
                </a:lnTo>
                <a:lnTo>
                  <a:pt x="1515" y="2505"/>
                </a:lnTo>
                <a:lnTo>
                  <a:pt x="1524" y="2534"/>
                </a:lnTo>
                <a:lnTo>
                  <a:pt x="1532" y="2553"/>
                </a:lnTo>
                <a:lnTo>
                  <a:pt x="1543" y="2578"/>
                </a:lnTo>
                <a:lnTo>
                  <a:pt x="1555" y="2606"/>
                </a:lnTo>
                <a:lnTo>
                  <a:pt x="1568" y="2637"/>
                </a:lnTo>
                <a:lnTo>
                  <a:pt x="1582" y="2670"/>
                </a:lnTo>
                <a:lnTo>
                  <a:pt x="1598" y="2705"/>
                </a:lnTo>
                <a:lnTo>
                  <a:pt x="1613" y="2741"/>
                </a:lnTo>
                <a:lnTo>
                  <a:pt x="1629" y="2776"/>
                </a:lnTo>
                <a:lnTo>
                  <a:pt x="1645" y="2811"/>
                </a:lnTo>
                <a:lnTo>
                  <a:pt x="1660" y="2844"/>
                </a:lnTo>
                <a:lnTo>
                  <a:pt x="1672" y="2875"/>
                </a:lnTo>
                <a:lnTo>
                  <a:pt x="1685" y="2903"/>
                </a:lnTo>
                <a:lnTo>
                  <a:pt x="1696" y="2927"/>
                </a:lnTo>
                <a:lnTo>
                  <a:pt x="1704" y="2947"/>
                </a:lnTo>
                <a:lnTo>
                  <a:pt x="1716" y="2967"/>
                </a:lnTo>
                <a:lnTo>
                  <a:pt x="1731" y="2984"/>
                </a:lnTo>
                <a:lnTo>
                  <a:pt x="1749" y="3000"/>
                </a:lnTo>
                <a:lnTo>
                  <a:pt x="1768" y="3015"/>
                </a:lnTo>
                <a:lnTo>
                  <a:pt x="1788" y="3027"/>
                </a:lnTo>
                <a:lnTo>
                  <a:pt x="1809" y="3040"/>
                </a:lnTo>
                <a:lnTo>
                  <a:pt x="1830" y="3053"/>
                </a:lnTo>
                <a:lnTo>
                  <a:pt x="1849" y="3067"/>
                </a:lnTo>
                <a:lnTo>
                  <a:pt x="1866" y="3080"/>
                </a:lnTo>
                <a:lnTo>
                  <a:pt x="1879" y="3096"/>
                </a:lnTo>
                <a:lnTo>
                  <a:pt x="1890" y="3113"/>
                </a:lnTo>
                <a:lnTo>
                  <a:pt x="1898" y="3135"/>
                </a:lnTo>
                <a:lnTo>
                  <a:pt x="1901" y="3158"/>
                </a:lnTo>
                <a:lnTo>
                  <a:pt x="1901" y="3180"/>
                </a:lnTo>
                <a:lnTo>
                  <a:pt x="1895" y="3202"/>
                </a:lnTo>
                <a:lnTo>
                  <a:pt x="1887" y="3223"/>
                </a:lnTo>
                <a:lnTo>
                  <a:pt x="1874" y="3243"/>
                </a:lnTo>
                <a:lnTo>
                  <a:pt x="1856" y="3261"/>
                </a:lnTo>
                <a:lnTo>
                  <a:pt x="1834" y="3277"/>
                </a:lnTo>
                <a:lnTo>
                  <a:pt x="1806" y="3290"/>
                </a:lnTo>
                <a:lnTo>
                  <a:pt x="1783" y="3299"/>
                </a:lnTo>
                <a:lnTo>
                  <a:pt x="1755" y="3309"/>
                </a:lnTo>
                <a:lnTo>
                  <a:pt x="1724" y="3322"/>
                </a:lnTo>
                <a:lnTo>
                  <a:pt x="1692" y="3334"/>
                </a:lnTo>
                <a:lnTo>
                  <a:pt x="1655" y="3347"/>
                </a:lnTo>
                <a:lnTo>
                  <a:pt x="1619" y="3361"/>
                </a:lnTo>
                <a:lnTo>
                  <a:pt x="1583" y="3375"/>
                </a:lnTo>
                <a:lnTo>
                  <a:pt x="1548" y="3388"/>
                </a:lnTo>
                <a:lnTo>
                  <a:pt x="1514" y="3401"/>
                </a:lnTo>
                <a:lnTo>
                  <a:pt x="1483" y="3413"/>
                </a:lnTo>
                <a:lnTo>
                  <a:pt x="1455" y="3423"/>
                </a:lnTo>
                <a:lnTo>
                  <a:pt x="1431" y="3433"/>
                </a:lnTo>
                <a:lnTo>
                  <a:pt x="1412" y="3439"/>
                </a:lnTo>
                <a:lnTo>
                  <a:pt x="1393" y="3443"/>
                </a:lnTo>
                <a:lnTo>
                  <a:pt x="1373" y="3443"/>
                </a:lnTo>
                <a:lnTo>
                  <a:pt x="1352" y="3437"/>
                </a:lnTo>
                <a:lnTo>
                  <a:pt x="1330" y="3427"/>
                </a:lnTo>
                <a:lnTo>
                  <a:pt x="1309" y="3414"/>
                </a:lnTo>
                <a:lnTo>
                  <a:pt x="1289" y="3397"/>
                </a:lnTo>
                <a:lnTo>
                  <a:pt x="1269" y="3378"/>
                </a:lnTo>
                <a:lnTo>
                  <a:pt x="1251" y="3355"/>
                </a:lnTo>
                <a:lnTo>
                  <a:pt x="1234" y="3332"/>
                </a:lnTo>
                <a:lnTo>
                  <a:pt x="1219" y="3307"/>
                </a:lnTo>
                <a:lnTo>
                  <a:pt x="1206" y="3280"/>
                </a:lnTo>
                <a:lnTo>
                  <a:pt x="1196" y="3257"/>
                </a:lnTo>
                <a:lnTo>
                  <a:pt x="1184" y="3229"/>
                </a:lnTo>
                <a:lnTo>
                  <a:pt x="1169" y="3197"/>
                </a:lnTo>
                <a:lnTo>
                  <a:pt x="1153" y="3161"/>
                </a:lnTo>
                <a:lnTo>
                  <a:pt x="1136" y="3122"/>
                </a:lnTo>
                <a:lnTo>
                  <a:pt x="1119" y="3080"/>
                </a:lnTo>
                <a:lnTo>
                  <a:pt x="1100" y="3039"/>
                </a:lnTo>
                <a:lnTo>
                  <a:pt x="1082" y="2997"/>
                </a:lnTo>
                <a:lnTo>
                  <a:pt x="1063" y="2954"/>
                </a:lnTo>
                <a:lnTo>
                  <a:pt x="1045" y="2912"/>
                </a:lnTo>
                <a:lnTo>
                  <a:pt x="1028" y="2873"/>
                </a:lnTo>
                <a:lnTo>
                  <a:pt x="1012" y="2836"/>
                </a:lnTo>
                <a:lnTo>
                  <a:pt x="997" y="2802"/>
                </a:lnTo>
                <a:lnTo>
                  <a:pt x="983" y="2771"/>
                </a:lnTo>
                <a:lnTo>
                  <a:pt x="973" y="2752"/>
                </a:lnTo>
                <a:lnTo>
                  <a:pt x="960" y="2739"/>
                </a:lnTo>
                <a:lnTo>
                  <a:pt x="946" y="2728"/>
                </a:lnTo>
                <a:lnTo>
                  <a:pt x="929" y="2721"/>
                </a:lnTo>
                <a:lnTo>
                  <a:pt x="911" y="2715"/>
                </a:lnTo>
                <a:lnTo>
                  <a:pt x="892" y="2711"/>
                </a:lnTo>
                <a:lnTo>
                  <a:pt x="871" y="2708"/>
                </a:lnTo>
                <a:lnTo>
                  <a:pt x="848" y="2705"/>
                </a:lnTo>
                <a:lnTo>
                  <a:pt x="826" y="2699"/>
                </a:lnTo>
                <a:lnTo>
                  <a:pt x="802" y="2692"/>
                </a:lnTo>
                <a:lnTo>
                  <a:pt x="777" y="2681"/>
                </a:lnTo>
                <a:lnTo>
                  <a:pt x="752" y="2668"/>
                </a:lnTo>
                <a:lnTo>
                  <a:pt x="727" y="2649"/>
                </a:lnTo>
                <a:lnTo>
                  <a:pt x="701" y="2624"/>
                </a:lnTo>
                <a:lnTo>
                  <a:pt x="675" y="2594"/>
                </a:lnTo>
                <a:lnTo>
                  <a:pt x="673" y="2595"/>
                </a:lnTo>
                <a:lnTo>
                  <a:pt x="666" y="2598"/>
                </a:lnTo>
                <a:lnTo>
                  <a:pt x="654" y="2601"/>
                </a:lnTo>
                <a:lnTo>
                  <a:pt x="640" y="2605"/>
                </a:lnTo>
                <a:lnTo>
                  <a:pt x="624" y="2611"/>
                </a:lnTo>
                <a:lnTo>
                  <a:pt x="606" y="2617"/>
                </a:lnTo>
                <a:lnTo>
                  <a:pt x="588" y="2623"/>
                </a:lnTo>
                <a:lnTo>
                  <a:pt x="571" y="2629"/>
                </a:lnTo>
                <a:lnTo>
                  <a:pt x="555" y="2634"/>
                </a:lnTo>
                <a:lnTo>
                  <a:pt x="541" y="2639"/>
                </a:lnTo>
                <a:lnTo>
                  <a:pt x="532" y="2643"/>
                </a:lnTo>
                <a:lnTo>
                  <a:pt x="495" y="2654"/>
                </a:lnTo>
                <a:lnTo>
                  <a:pt x="458" y="2659"/>
                </a:lnTo>
                <a:lnTo>
                  <a:pt x="418" y="2659"/>
                </a:lnTo>
                <a:lnTo>
                  <a:pt x="379" y="2653"/>
                </a:lnTo>
                <a:lnTo>
                  <a:pt x="340" y="2642"/>
                </a:lnTo>
                <a:lnTo>
                  <a:pt x="302" y="2627"/>
                </a:lnTo>
                <a:lnTo>
                  <a:pt x="263" y="2609"/>
                </a:lnTo>
                <a:lnTo>
                  <a:pt x="226" y="2587"/>
                </a:lnTo>
                <a:lnTo>
                  <a:pt x="190" y="2562"/>
                </a:lnTo>
                <a:lnTo>
                  <a:pt x="157" y="2534"/>
                </a:lnTo>
                <a:lnTo>
                  <a:pt x="126" y="2504"/>
                </a:lnTo>
                <a:lnTo>
                  <a:pt x="98" y="2472"/>
                </a:lnTo>
                <a:lnTo>
                  <a:pt x="73" y="2439"/>
                </a:lnTo>
                <a:lnTo>
                  <a:pt x="52" y="2405"/>
                </a:lnTo>
                <a:lnTo>
                  <a:pt x="35" y="2370"/>
                </a:lnTo>
                <a:lnTo>
                  <a:pt x="22" y="2336"/>
                </a:lnTo>
                <a:lnTo>
                  <a:pt x="13" y="2300"/>
                </a:lnTo>
                <a:lnTo>
                  <a:pt x="5" y="2263"/>
                </a:lnTo>
                <a:lnTo>
                  <a:pt x="2" y="2224"/>
                </a:lnTo>
                <a:lnTo>
                  <a:pt x="0" y="2184"/>
                </a:lnTo>
                <a:lnTo>
                  <a:pt x="2" y="2145"/>
                </a:lnTo>
                <a:lnTo>
                  <a:pt x="6" y="2105"/>
                </a:lnTo>
                <a:lnTo>
                  <a:pt x="15" y="2066"/>
                </a:lnTo>
                <a:lnTo>
                  <a:pt x="25" y="2027"/>
                </a:lnTo>
                <a:lnTo>
                  <a:pt x="38" y="1991"/>
                </a:lnTo>
                <a:lnTo>
                  <a:pt x="55" y="1958"/>
                </a:lnTo>
                <a:lnTo>
                  <a:pt x="74" y="1926"/>
                </a:lnTo>
                <a:lnTo>
                  <a:pt x="98" y="1897"/>
                </a:lnTo>
                <a:lnTo>
                  <a:pt x="123" y="1873"/>
                </a:lnTo>
                <a:lnTo>
                  <a:pt x="152" y="1852"/>
                </a:lnTo>
                <a:lnTo>
                  <a:pt x="184" y="1836"/>
                </a:lnTo>
                <a:lnTo>
                  <a:pt x="317" y="1781"/>
                </a:lnTo>
                <a:lnTo>
                  <a:pt x="443" y="1725"/>
                </a:lnTo>
                <a:lnTo>
                  <a:pt x="562" y="1670"/>
                </a:lnTo>
                <a:lnTo>
                  <a:pt x="672" y="1614"/>
                </a:lnTo>
                <a:lnTo>
                  <a:pt x="776" y="1559"/>
                </a:lnTo>
                <a:lnTo>
                  <a:pt x="873" y="1505"/>
                </a:lnTo>
                <a:lnTo>
                  <a:pt x="963" y="1450"/>
                </a:lnTo>
                <a:lnTo>
                  <a:pt x="1047" y="1396"/>
                </a:lnTo>
                <a:lnTo>
                  <a:pt x="1124" y="1342"/>
                </a:lnTo>
                <a:lnTo>
                  <a:pt x="1197" y="1289"/>
                </a:lnTo>
                <a:lnTo>
                  <a:pt x="1264" y="1236"/>
                </a:lnTo>
                <a:lnTo>
                  <a:pt x="1324" y="1183"/>
                </a:lnTo>
                <a:lnTo>
                  <a:pt x="1380" y="1131"/>
                </a:lnTo>
                <a:lnTo>
                  <a:pt x="1431" y="1080"/>
                </a:lnTo>
                <a:lnTo>
                  <a:pt x="1478" y="1030"/>
                </a:lnTo>
                <a:lnTo>
                  <a:pt x="1521" y="980"/>
                </a:lnTo>
                <a:lnTo>
                  <a:pt x="1559" y="930"/>
                </a:lnTo>
                <a:lnTo>
                  <a:pt x="1593" y="881"/>
                </a:lnTo>
                <a:lnTo>
                  <a:pt x="1624" y="834"/>
                </a:lnTo>
                <a:lnTo>
                  <a:pt x="1651" y="787"/>
                </a:lnTo>
                <a:lnTo>
                  <a:pt x="1676" y="742"/>
                </a:lnTo>
                <a:lnTo>
                  <a:pt x="1698" y="696"/>
                </a:lnTo>
                <a:lnTo>
                  <a:pt x="1716" y="653"/>
                </a:lnTo>
                <a:lnTo>
                  <a:pt x="1733" y="610"/>
                </a:lnTo>
                <a:lnTo>
                  <a:pt x="1748" y="567"/>
                </a:lnTo>
                <a:lnTo>
                  <a:pt x="1761" y="527"/>
                </a:lnTo>
                <a:lnTo>
                  <a:pt x="1772" y="487"/>
                </a:lnTo>
                <a:lnTo>
                  <a:pt x="1782" y="449"/>
                </a:lnTo>
                <a:lnTo>
                  <a:pt x="1791" y="411"/>
                </a:lnTo>
                <a:lnTo>
                  <a:pt x="1800" y="375"/>
                </a:lnTo>
                <a:lnTo>
                  <a:pt x="1807" y="340"/>
                </a:lnTo>
                <a:lnTo>
                  <a:pt x="1815" y="307"/>
                </a:lnTo>
                <a:lnTo>
                  <a:pt x="1822" y="274"/>
                </a:lnTo>
                <a:lnTo>
                  <a:pt x="1830" y="243"/>
                </a:lnTo>
                <a:lnTo>
                  <a:pt x="1837" y="215"/>
                </a:lnTo>
                <a:lnTo>
                  <a:pt x="1845" y="187"/>
                </a:lnTo>
                <a:lnTo>
                  <a:pt x="1855" y="161"/>
                </a:lnTo>
                <a:lnTo>
                  <a:pt x="1867" y="137"/>
                </a:lnTo>
                <a:lnTo>
                  <a:pt x="1878" y="113"/>
                </a:lnTo>
                <a:lnTo>
                  <a:pt x="1893" y="92"/>
                </a:lnTo>
                <a:lnTo>
                  <a:pt x="1909" y="72"/>
                </a:lnTo>
                <a:lnTo>
                  <a:pt x="1927" y="55"/>
                </a:lnTo>
                <a:lnTo>
                  <a:pt x="1947" y="39"/>
                </a:lnTo>
                <a:lnTo>
                  <a:pt x="1971" y="24"/>
                </a:lnTo>
                <a:lnTo>
                  <a:pt x="1997" y="12"/>
                </a:lnTo>
                <a:lnTo>
                  <a:pt x="2028" y="3"/>
                </a:lnTo>
                <a:lnTo>
                  <a:pt x="206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229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46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916366" y="1992087"/>
            <a:ext cx="2882786" cy="2481943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0000"/>
            </a:stretch>
          </a:blip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8916366" y="2010795"/>
            <a:ext cx="2882786" cy="2481943"/>
          </a:xfrm>
          <a:prstGeom prst="rect">
            <a:avLst/>
          </a:prstGeom>
          <a:solidFill>
            <a:schemeClr val="accent4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223135" y="1992087"/>
            <a:ext cx="2882786" cy="2481943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4000" t="-1000" r="-8000"/>
            </a:stretch>
          </a:blip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3223135" y="1992086"/>
            <a:ext cx="2882786" cy="2481943"/>
          </a:xfrm>
          <a:prstGeom prst="rect">
            <a:avLst/>
          </a:prstGeom>
          <a:solidFill>
            <a:schemeClr val="accent2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75556" y="1992087"/>
            <a:ext cx="2895600" cy="2481943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r="-54000"/>
            </a:stretch>
          </a:blip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375556" y="4856546"/>
            <a:ext cx="2677886" cy="1231106"/>
            <a:chOff x="593270" y="4856546"/>
            <a:chExt cx="2677886" cy="1231106"/>
          </a:xfrm>
        </p:grpSpPr>
        <p:sp>
          <p:nvSpPr>
            <p:cNvPr id="7" name="Rectangle 6"/>
            <p:cNvSpPr/>
            <p:nvPr/>
          </p:nvSpPr>
          <p:spPr>
            <a:xfrm>
              <a:off x="593270" y="5379766"/>
              <a:ext cx="267788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This is a sample text. Enter text here</a:t>
              </a:r>
              <a:endPara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593270" y="4856546"/>
              <a:ext cx="267788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dirty="0" smtClean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Title goes here</a:t>
              </a:r>
              <a:endParaRPr lang="en-US" sz="3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223135" y="4856546"/>
            <a:ext cx="2677886" cy="1231106"/>
            <a:chOff x="3439884" y="4856546"/>
            <a:chExt cx="2677886" cy="1231106"/>
          </a:xfrm>
        </p:grpSpPr>
        <p:sp>
          <p:nvSpPr>
            <p:cNvPr id="11" name="Rectangle 10"/>
            <p:cNvSpPr/>
            <p:nvPr/>
          </p:nvSpPr>
          <p:spPr>
            <a:xfrm>
              <a:off x="3439884" y="5379766"/>
              <a:ext cx="267788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This is a sample text. Enter text here</a:t>
              </a:r>
              <a:endPara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439884" y="4856546"/>
              <a:ext cx="267788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dirty="0" smtClean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Title goes here</a:t>
              </a:r>
              <a:endParaRPr lang="en-US" sz="32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" name="Rectangle 3"/>
          <p:cNvSpPr/>
          <p:nvPr/>
        </p:nvSpPr>
        <p:spPr>
          <a:xfrm>
            <a:off x="6069751" y="1992087"/>
            <a:ext cx="2882786" cy="2481943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6000" r="-5000"/>
            </a:stretch>
          </a:blip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6069751" y="4856546"/>
            <a:ext cx="2677886" cy="1231106"/>
            <a:chOff x="6286498" y="4856546"/>
            <a:chExt cx="2677886" cy="1231106"/>
          </a:xfrm>
        </p:grpSpPr>
        <p:sp>
          <p:nvSpPr>
            <p:cNvPr id="13" name="Rectangle 12"/>
            <p:cNvSpPr/>
            <p:nvPr/>
          </p:nvSpPr>
          <p:spPr>
            <a:xfrm>
              <a:off x="6286498" y="5379766"/>
              <a:ext cx="267788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This is a sample text. Enter text here</a:t>
              </a:r>
              <a:endPara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286498" y="4856546"/>
              <a:ext cx="267788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dirty="0" smtClean="0">
                  <a:solidFill>
                    <a:schemeClr val="accent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Title goes here</a:t>
              </a:r>
              <a:endParaRPr lang="en-US" sz="3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916366" y="4856546"/>
            <a:ext cx="2677886" cy="1231106"/>
            <a:chOff x="9133111" y="4856546"/>
            <a:chExt cx="2677886" cy="1231106"/>
          </a:xfrm>
        </p:grpSpPr>
        <p:sp>
          <p:nvSpPr>
            <p:cNvPr id="15" name="Rectangle 14"/>
            <p:cNvSpPr/>
            <p:nvPr/>
          </p:nvSpPr>
          <p:spPr>
            <a:xfrm>
              <a:off x="9133111" y="5379766"/>
              <a:ext cx="267788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This is a sample text. Enter text here</a:t>
              </a:r>
              <a:endPara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9133111" y="4856546"/>
              <a:ext cx="267788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dirty="0" smtClean="0">
                  <a:solidFill>
                    <a:schemeClr val="accent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Title goes here</a:t>
              </a:r>
              <a:endParaRPr lang="en-US" sz="32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8" name="Group 4"/>
          <p:cNvGrpSpPr>
            <a:grpSpLocks noChangeAspect="1"/>
          </p:cNvGrpSpPr>
          <p:nvPr/>
        </p:nvGrpSpPr>
        <p:grpSpPr bwMode="auto">
          <a:xfrm>
            <a:off x="1071007" y="2461591"/>
            <a:ext cx="1504698" cy="1542935"/>
            <a:chOff x="1695" y="430"/>
            <a:chExt cx="669" cy="686"/>
          </a:xfrm>
          <a:solidFill>
            <a:schemeClr val="bg1"/>
          </a:solidFill>
        </p:grpSpPr>
        <p:sp>
          <p:nvSpPr>
            <p:cNvPr id="31" name="Freeform 6"/>
            <p:cNvSpPr>
              <a:spLocks noEditPoints="1"/>
            </p:cNvSpPr>
            <p:nvPr/>
          </p:nvSpPr>
          <p:spPr bwMode="auto">
            <a:xfrm>
              <a:off x="1862" y="597"/>
              <a:ext cx="335" cy="519"/>
            </a:xfrm>
            <a:custGeom>
              <a:avLst/>
              <a:gdLst>
                <a:gd name="T0" fmla="*/ 598 w 1677"/>
                <a:gd name="T1" fmla="*/ 266 h 2593"/>
                <a:gd name="T2" fmla="*/ 360 w 1677"/>
                <a:gd name="T3" fmla="*/ 434 h 2593"/>
                <a:gd name="T4" fmla="*/ 232 w 1677"/>
                <a:gd name="T5" fmla="*/ 689 h 2593"/>
                <a:gd name="T6" fmla="*/ 234 w 1677"/>
                <a:gd name="T7" fmla="*/ 964 h 2593"/>
                <a:gd name="T8" fmla="*/ 312 w 1677"/>
                <a:gd name="T9" fmla="*/ 1168 h 2593"/>
                <a:gd name="T10" fmla="*/ 426 w 1677"/>
                <a:gd name="T11" fmla="*/ 1344 h 2593"/>
                <a:gd name="T12" fmla="*/ 541 w 1677"/>
                <a:gd name="T13" fmla="*/ 1554 h 2593"/>
                <a:gd name="T14" fmla="*/ 597 w 1677"/>
                <a:gd name="T15" fmla="*/ 1773 h 2593"/>
                <a:gd name="T16" fmla="*/ 725 w 1677"/>
                <a:gd name="T17" fmla="*/ 1831 h 2593"/>
                <a:gd name="T18" fmla="*/ 918 w 1677"/>
                <a:gd name="T19" fmla="*/ 1839 h 2593"/>
                <a:gd name="T20" fmla="*/ 1063 w 1677"/>
                <a:gd name="T21" fmla="*/ 1786 h 2593"/>
                <a:gd name="T22" fmla="*/ 1119 w 1677"/>
                <a:gd name="T23" fmla="*/ 1602 h 2593"/>
                <a:gd name="T24" fmla="*/ 1226 w 1677"/>
                <a:gd name="T25" fmla="*/ 1383 h 2593"/>
                <a:gd name="T26" fmla="*/ 1344 w 1677"/>
                <a:gd name="T27" fmla="*/ 1204 h 2593"/>
                <a:gd name="T28" fmla="*/ 1432 w 1677"/>
                <a:gd name="T29" fmla="*/ 1009 h 2593"/>
                <a:gd name="T30" fmla="*/ 1455 w 1677"/>
                <a:gd name="T31" fmla="*/ 747 h 2593"/>
                <a:gd name="T32" fmla="*/ 1352 w 1677"/>
                <a:gd name="T33" fmla="*/ 479 h 2593"/>
                <a:gd name="T34" fmla="*/ 1134 w 1677"/>
                <a:gd name="T35" fmla="*/ 290 h 2593"/>
                <a:gd name="T36" fmla="*/ 838 w 1677"/>
                <a:gd name="T37" fmla="*/ 220 h 2593"/>
                <a:gd name="T38" fmla="*/ 1131 w 1677"/>
                <a:gd name="T39" fmla="*/ 50 h 2593"/>
                <a:gd name="T40" fmla="*/ 1432 w 1677"/>
                <a:gd name="T41" fmla="*/ 235 h 2593"/>
                <a:gd name="T42" fmla="*/ 1625 w 1677"/>
                <a:gd name="T43" fmla="*/ 525 h 2593"/>
                <a:gd name="T44" fmla="*/ 1675 w 1677"/>
                <a:gd name="T45" fmla="*/ 871 h 2593"/>
                <a:gd name="T46" fmla="*/ 1621 w 1677"/>
                <a:gd name="T47" fmla="*/ 1139 h 2593"/>
                <a:gd name="T48" fmla="*/ 1518 w 1677"/>
                <a:gd name="T49" fmla="*/ 1342 h 2593"/>
                <a:gd name="T50" fmla="*/ 1406 w 1677"/>
                <a:gd name="T51" fmla="*/ 1509 h 2593"/>
                <a:gd name="T52" fmla="*/ 1328 w 1677"/>
                <a:gd name="T53" fmla="*/ 1671 h 2593"/>
                <a:gd name="T54" fmla="*/ 1299 w 1677"/>
                <a:gd name="T55" fmla="*/ 1844 h 2593"/>
                <a:gd name="T56" fmla="*/ 1169 w 1677"/>
                <a:gd name="T57" fmla="*/ 1978 h 2593"/>
                <a:gd name="T58" fmla="*/ 1188 w 1677"/>
                <a:gd name="T59" fmla="*/ 2061 h 2593"/>
                <a:gd name="T60" fmla="*/ 1199 w 1677"/>
                <a:gd name="T61" fmla="*/ 2138 h 2593"/>
                <a:gd name="T62" fmla="*/ 1154 w 1677"/>
                <a:gd name="T63" fmla="*/ 2219 h 2593"/>
                <a:gd name="T64" fmla="*/ 1198 w 1677"/>
                <a:gd name="T65" fmla="*/ 2299 h 2593"/>
                <a:gd name="T66" fmla="*/ 1144 w 1677"/>
                <a:gd name="T67" fmla="*/ 2374 h 2593"/>
                <a:gd name="T68" fmla="*/ 1130 w 1677"/>
                <a:gd name="T69" fmla="*/ 2459 h 2593"/>
                <a:gd name="T70" fmla="*/ 990 w 1677"/>
                <a:gd name="T71" fmla="*/ 2520 h 2593"/>
                <a:gd name="T72" fmla="*/ 869 w 1677"/>
                <a:gd name="T73" fmla="*/ 2589 h 2593"/>
                <a:gd name="T74" fmla="*/ 744 w 1677"/>
                <a:gd name="T75" fmla="*/ 2548 h 2593"/>
                <a:gd name="T76" fmla="*/ 585 w 1677"/>
                <a:gd name="T77" fmla="*/ 2480 h 2593"/>
                <a:gd name="T78" fmla="*/ 532 w 1677"/>
                <a:gd name="T79" fmla="*/ 2391 h 2593"/>
                <a:gd name="T80" fmla="*/ 496 w 1677"/>
                <a:gd name="T81" fmla="*/ 2315 h 2593"/>
                <a:gd name="T82" fmla="*/ 512 w 1677"/>
                <a:gd name="T83" fmla="*/ 2233 h 2593"/>
                <a:gd name="T84" fmla="*/ 486 w 1677"/>
                <a:gd name="T85" fmla="*/ 2155 h 2593"/>
                <a:gd name="T86" fmla="*/ 511 w 1677"/>
                <a:gd name="T87" fmla="*/ 2079 h 2593"/>
                <a:gd name="T88" fmla="*/ 495 w 1677"/>
                <a:gd name="T89" fmla="*/ 1995 h 2593"/>
                <a:gd name="T90" fmla="*/ 396 w 1677"/>
                <a:gd name="T91" fmla="*/ 1874 h 2593"/>
                <a:gd name="T92" fmla="*/ 358 w 1677"/>
                <a:gd name="T93" fmla="*/ 1706 h 2593"/>
                <a:gd name="T94" fmla="*/ 290 w 1677"/>
                <a:gd name="T95" fmla="*/ 1540 h 2593"/>
                <a:gd name="T96" fmla="*/ 182 w 1677"/>
                <a:gd name="T97" fmla="*/ 1376 h 2593"/>
                <a:gd name="T98" fmla="*/ 75 w 1677"/>
                <a:gd name="T99" fmla="*/ 1183 h 2593"/>
                <a:gd name="T100" fmla="*/ 6 w 1677"/>
                <a:gd name="T101" fmla="*/ 931 h 2593"/>
                <a:gd name="T102" fmla="*/ 30 w 1677"/>
                <a:gd name="T103" fmla="*/ 592 h 2593"/>
                <a:gd name="T104" fmla="*/ 197 w 1677"/>
                <a:gd name="T105" fmla="*/ 287 h 2593"/>
                <a:gd name="T106" fmla="*/ 479 w 1677"/>
                <a:gd name="T107" fmla="*/ 77 h 2593"/>
                <a:gd name="T108" fmla="*/ 838 w 1677"/>
                <a:gd name="T109" fmla="*/ 0 h 2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77" h="2593">
                  <a:moveTo>
                    <a:pt x="838" y="220"/>
                  </a:moveTo>
                  <a:lnTo>
                    <a:pt x="775" y="223"/>
                  </a:lnTo>
                  <a:lnTo>
                    <a:pt x="714" y="232"/>
                  </a:lnTo>
                  <a:lnTo>
                    <a:pt x="655" y="246"/>
                  </a:lnTo>
                  <a:lnTo>
                    <a:pt x="598" y="266"/>
                  </a:lnTo>
                  <a:lnTo>
                    <a:pt x="543" y="290"/>
                  </a:lnTo>
                  <a:lnTo>
                    <a:pt x="492" y="321"/>
                  </a:lnTo>
                  <a:lnTo>
                    <a:pt x="445" y="354"/>
                  </a:lnTo>
                  <a:lnTo>
                    <a:pt x="401" y="392"/>
                  </a:lnTo>
                  <a:lnTo>
                    <a:pt x="360" y="434"/>
                  </a:lnTo>
                  <a:lnTo>
                    <a:pt x="325" y="479"/>
                  </a:lnTo>
                  <a:lnTo>
                    <a:pt x="294" y="527"/>
                  </a:lnTo>
                  <a:lnTo>
                    <a:pt x="268" y="579"/>
                  </a:lnTo>
                  <a:lnTo>
                    <a:pt x="247" y="633"/>
                  </a:lnTo>
                  <a:lnTo>
                    <a:pt x="232" y="689"/>
                  </a:lnTo>
                  <a:lnTo>
                    <a:pt x="222" y="747"/>
                  </a:lnTo>
                  <a:lnTo>
                    <a:pt x="219" y="807"/>
                  </a:lnTo>
                  <a:lnTo>
                    <a:pt x="221" y="863"/>
                  </a:lnTo>
                  <a:lnTo>
                    <a:pt x="226" y="915"/>
                  </a:lnTo>
                  <a:lnTo>
                    <a:pt x="234" y="964"/>
                  </a:lnTo>
                  <a:lnTo>
                    <a:pt x="245" y="1009"/>
                  </a:lnTo>
                  <a:lnTo>
                    <a:pt x="259" y="1052"/>
                  </a:lnTo>
                  <a:lnTo>
                    <a:pt x="274" y="1093"/>
                  </a:lnTo>
                  <a:lnTo>
                    <a:pt x="293" y="1131"/>
                  </a:lnTo>
                  <a:lnTo>
                    <a:pt x="312" y="1168"/>
                  </a:lnTo>
                  <a:lnTo>
                    <a:pt x="333" y="1204"/>
                  </a:lnTo>
                  <a:lnTo>
                    <a:pt x="355" y="1238"/>
                  </a:lnTo>
                  <a:lnTo>
                    <a:pt x="377" y="1273"/>
                  </a:lnTo>
                  <a:lnTo>
                    <a:pt x="401" y="1307"/>
                  </a:lnTo>
                  <a:lnTo>
                    <a:pt x="426" y="1344"/>
                  </a:lnTo>
                  <a:lnTo>
                    <a:pt x="451" y="1383"/>
                  </a:lnTo>
                  <a:lnTo>
                    <a:pt x="476" y="1424"/>
                  </a:lnTo>
                  <a:lnTo>
                    <a:pt x="499" y="1465"/>
                  </a:lnTo>
                  <a:lnTo>
                    <a:pt x="522" y="1509"/>
                  </a:lnTo>
                  <a:lnTo>
                    <a:pt x="541" y="1554"/>
                  </a:lnTo>
                  <a:lnTo>
                    <a:pt x="558" y="1601"/>
                  </a:lnTo>
                  <a:lnTo>
                    <a:pt x="571" y="1652"/>
                  </a:lnTo>
                  <a:lnTo>
                    <a:pt x="581" y="1705"/>
                  </a:lnTo>
                  <a:lnTo>
                    <a:pt x="585" y="1761"/>
                  </a:lnTo>
                  <a:lnTo>
                    <a:pt x="597" y="1773"/>
                  </a:lnTo>
                  <a:lnTo>
                    <a:pt x="614" y="1785"/>
                  </a:lnTo>
                  <a:lnTo>
                    <a:pt x="637" y="1797"/>
                  </a:lnTo>
                  <a:lnTo>
                    <a:pt x="662" y="1810"/>
                  </a:lnTo>
                  <a:lnTo>
                    <a:pt x="691" y="1821"/>
                  </a:lnTo>
                  <a:lnTo>
                    <a:pt x="725" y="1831"/>
                  </a:lnTo>
                  <a:lnTo>
                    <a:pt x="761" y="1839"/>
                  </a:lnTo>
                  <a:lnTo>
                    <a:pt x="799" y="1844"/>
                  </a:lnTo>
                  <a:lnTo>
                    <a:pt x="839" y="1846"/>
                  </a:lnTo>
                  <a:lnTo>
                    <a:pt x="879" y="1844"/>
                  </a:lnTo>
                  <a:lnTo>
                    <a:pt x="918" y="1839"/>
                  </a:lnTo>
                  <a:lnTo>
                    <a:pt x="953" y="1831"/>
                  </a:lnTo>
                  <a:lnTo>
                    <a:pt x="986" y="1821"/>
                  </a:lnTo>
                  <a:lnTo>
                    <a:pt x="1015" y="1810"/>
                  </a:lnTo>
                  <a:lnTo>
                    <a:pt x="1041" y="1797"/>
                  </a:lnTo>
                  <a:lnTo>
                    <a:pt x="1063" y="1786"/>
                  </a:lnTo>
                  <a:lnTo>
                    <a:pt x="1080" y="1773"/>
                  </a:lnTo>
                  <a:lnTo>
                    <a:pt x="1092" y="1762"/>
                  </a:lnTo>
                  <a:lnTo>
                    <a:pt x="1097" y="1706"/>
                  </a:lnTo>
                  <a:lnTo>
                    <a:pt x="1106" y="1652"/>
                  </a:lnTo>
                  <a:lnTo>
                    <a:pt x="1119" y="1602"/>
                  </a:lnTo>
                  <a:lnTo>
                    <a:pt x="1136" y="1554"/>
                  </a:lnTo>
                  <a:lnTo>
                    <a:pt x="1155" y="1509"/>
                  </a:lnTo>
                  <a:lnTo>
                    <a:pt x="1177" y="1465"/>
                  </a:lnTo>
                  <a:lnTo>
                    <a:pt x="1201" y="1424"/>
                  </a:lnTo>
                  <a:lnTo>
                    <a:pt x="1226" y="1383"/>
                  </a:lnTo>
                  <a:lnTo>
                    <a:pt x="1251" y="1345"/>
                  </a:lnTo>
                  <a:lnTo>
                    <a:pt x="1277" y="1307"/>
                  </a:lnTo>
                  <a:lnTo>
                    <a:pt x="1299" y="1273"/>
                  </a:lnTo>
                  <a:lnTo>
                    <a:pt x="1323" y="1238"/>
                  </a:lnTo>
                  <a:lnTo>
                    <a:pt x="1344" y="1204"/>
                  </a:lnTo>
                  <a:lnTo>
                    <a:pt x="1365" y="1168"/>
                  </a:lnTo>
                  <a:lnTo>
                    <a:pt x="1385" y="1131"/>
                  </a:lnTo>
                  <a:lnTo>
                    <a:pt x="1402" y="1093"/>
                  </a:lnTo>
                  <a:lnTo>
                    <a:pt x="1418" y="1052"/>
                  </a:lnTo>
                  <a:lnTo>
                    <a:pt x="1432" y="1009"/>
                  </a:lnTo>
                  <a:lnTo>
                    <a:pt x="1443" y="964"/>
                  </a:lnTo>
                  <a:lnTo>
                    <a:pt x="1451" y="915"/>
                  </a:lnTo>
                  <a:lnTo>
                    <a:pt x="1456" y="863"/>
                  </a:lnTo>
                  <a:lnTo>
                    <a:pt x="1458" y="807"/>
                  </a:lnTo>
                  <a:lnTo>
                    <a:pt x="1455" y="747"/>
                  </a:lnTo>
                  <a:lnTo>
                    <a:pt x="1445" y="689"/>
                  </a:lnTo>
                  <a:lnTo>
                    <a:pt x="1430" y="633"/>
                  </a:lnTo>
                  <a:lnTo>
                    <a:pt x="1410" y="579"/>
                  </a:lnTo>
                  <a:lnTo>
                    <a:pt x="1383" y="527"/>
                  </a:lnTo>
                  <a:lnTo>
                    <a:pt x="1352" y="479"/>
                  </a:lnTo>
                  <a:lnTo>
                    <a:pt x="1316" y="434"/>
                  </a:lnTo>
                  <a:lnTo>
                    <a:pt x="1277" y="392"/>
                  </a:lnTo>
                  <a:lnTo>
                    <a:pt x="1233" y="354"/>
                  </a:lnTo>
                  <a:lnTo>
                    <a:pt x="1184" y="321"/>
                  </a:lnTo>
                  <a:lnTo>
                    <a:pt x="1134" y="290"/>
                  </a:lnTo>
                  <a:lnTo>
                    <a:pt x="1079" y="266"/>
                  </a:lnTo>
                  <a:lnTo>
                    <a:pt x="1023" y="246"/>
                  </a:lnTo>
                  <a:lnTo>
                    <a:pt x="964" y="232"/>
                  </a:lnTo>
                  <a:lnTo>
                    <a:pt x="901" y="223"/>
                  </a:lnTo>
                  <a:lnTo>
                    <a:pt x="838" y="220"/>
                  </a:lnTo>
                  <a:close/>
                  <a:moveTo>
                    <a:pt x="838" y="0"/>
                  </a:moveTo>
                  <a:lnTo>
                    <a:pt x="915" y="3"/>
                  </a:lnTo>
                  <a:lnTo>
                    <a:pt x="989" y="12"/>
                  </a:lnTo>
                  <a:lnTo>
                    <a:pt x="1061" y="29"/>
                  </a:lnTo>
                  <a:lnTo>
                    <a:pt x="1131" y="50"/>
                  </a:lnTo>
                  <a:lnTo>
                    <a:pt x="1198" y="77"/>
                  </a:lnTo>
                  <a:lnTo>
                    <a:pt x="1262" y="109"/>
                  </a:lnTo>
                  <a:lnTo>
                    <a:pt x="1323" y="147"/>
                  </a:lnTo>
                  <a:lnTo>
                    <a:pt x="1380" y="189"/>
                  </a:lnTo>
                  <a:lnTo>
                    <a:pt x="1432" y="235"/>
                  </a:lnTo>
                  <a:lnTo>
                    <a:pt x="1480" y="287"/>
                  </a:lnTo>
                  <a:lnTo>
                    <a:pt x="1524" y="341"/>
                  </a:lnTo>
                  <a:lnTo>
                    <a:pt x="1563" y="399"/>
                  </a:lnTo>
                  <a:lnTo>
                    <a:pt x="1597" y="461"/>
                  </a:lnTo>
                  <a:lnTo>
                    <a:pt x="1625" y="525"/>
                  </a:lnTo>
                  <a:lnTo>
                    <a:pt x="1647" y="592"/>
                  </a:lnTo>
                  <a:lnTo>
                    <a:pt x="1664" y="662"/>
                  </a:lnTo>
                  <a:lnTo>
                    <a:pt x="1674" y="734"/>
                  </a:lnTo>
                  <a:lnTo>
                    <a:pt x="1677" y="807"/>
                  </a:lnTo>
                  <a:lnTo>
                    <a:pt x="1675" y="871"/>
                  </a:lnTo>
                  <a:lnTo>
                    <a:pt x="1670" y="931"/>
                  </a:lnTo>
                  <a:lnTo>
                    <a:pt x="1661" y="988"/>
                  </a:lnTo>
                  <a:lnTo>
                    <a:pt x="1651" y="1042"/>
                  </a:lnTo>
                  <a:lnTo>
                    <a:pt x="1637" y="1092"/>
                  </a:lnTo>
                  <a:lnTo>
                    <a:pt x="1621" y="1139"/>
                  </a:lnTo>
                  <a:lnTo>
                    <a:pt x="1602" y="1185"/>
                  </a:lnTo>
                  <a:lnTo>
                    <a:pt x="1583" y="1227"/>
                  </a:lnTo>
                  <a:lnTo>
                    <a:pt x="1562" y="1266"/>
                  </a:lnTo>
                  <a:lnTo>
                    <a:pt x="1540" y="1305"/>
                  </a:lnTo>
                  <a:lnTo>
                    <a:pt x="1518" y="1342"/>
                  </a:lnTo>
                  <a:lnTo>
                    <a:pt x="1495" y="1376"/>
                  </a:lnTo>
                  <a:lnTo>
                    <a:pt x="1472" y="1411"/>
                  </a:lnTo>
                  <a:lnTo>
                    <a:pt x="1449" y="1444"/>
                  </a:lnTo>
                  <a:lnTo>
                    <a:pt x="1428" y="1476"/>
                  </a:lnTo>
                  <a:lnTo>
                    <a:pt x="1406" y="1509"/>
                  </a:lnTo>
                  <a:lnTo>
                    <a:pt x="1387" y="1540"/>
                  </a:lnTo>
                  <a:lnTo>
                    <a:pt x="1369" y="1572"/>
                  </a:lnTo>
                  <a:lnTo>
                    <a:pt x="1353" y="1605"/>
                  </a:lnTo>
                  <a:lnTo>
                    <a:pt x="1339" y="1638"/>
                  </a:lnTo>
                  <a:lnTo>
                    <a:pt x="1328" y="1671"/>
                  </a:lnTo>
                  <a:lnTo>
                    <a:pt x="1319" y="1706"/>
                  </a:lnTo>
                  <a:lnTo>
                    <a:pt x="1314" y="1743"/>
                  </a:lnTo>
                  <a:lnTo>
                    <a:pt x="1312" y="1780"/>
                  </a:lnTo>
                  <a:lnTo>
                    <a:pt x="1309" y="1813"/>
                  </a:lnTo>
                  <a:lnTo>
                    <a:pt x="1299" y="1844"/>
                  </a:lnTo>
                  <a:lnTo>
                    <a:pt x="1283" y="1874"/>
                  </a:lnTo>
                  <a:lnTo>
                    <a:pt x="1262" y="1902"/>
                  </a:lnTo>
                  <a:lnTo>
                    <a:pt x="1235" y="1929"/>
                  </a:lnTo>
                  <a:lnTo>
                    <a:pt x="1204" y="1955"/>
                  </a:lnTo>
                  <a:lnTo>
                    <a:pt x="1169" y="1978"/>
                  </a:lnTo>
                  <a:lnTo>
                    <a:pt x="1186" y="1995"/>
                  </a:lnTo>
                  <a:lnTo>
                    <a:pt x="1196" y="2011"/>
                  </a:lnTo>
                  <a:lnTo>
                    <a:pt x="1199" y="2029"/>
                  </a:lnTo>
                  <a:lnTo>
                    <a:pt x="1196" y="2045"/>
                  </a:lnTo>
                  <a:lnTo>
                    <a:pt x="1188" y="2061"/>
                  </a:lnTo>
                  <a:lnTo>
                    <a:pt x="1173" y="2076"/>
                  </a:lnTo>
                  <a:lnTo>
                    <a:pt x="1153" y="2092"/>
                  </a:lnTo>
                  <a:lnTo>
                    <a:pt x="1174" y="2106"/>
                  </a:lnTo>
                  <a:lnTo>
                    <a:pt x="1190" y="2122"/>
                  </a:lnTo>
                  <a:lnTo>
                    <a:pt x="1199" y="2138"/>
                  </a:lnTo>
                  <a:lnTo>
                    <a:pt x="1203" y="2155"/>
                  </a:lnTo>
                  <a:lnTo>
                    <a:pt x="1199" y="2172"/>
                  </a:lnTo>
                  <a:lnTo>
                    <a:pt x="1190" y="2189"/>
                  </a:lnTo>
                  <a:lnTo>
                    <a:pt x="1175" y="2205"/>
                  </a:lnTo>
                  <a:lnTo>
                    <a:pt x="1154" y="2219"/>
                  </a:lnTo>
                  <a:lnTo>
                    <a:pt x="1175" y="2234"/>
                  </a:lnTo>
                  <a:lnTo>
                    <a:pt x="1190" y="2249"/>
                  </a:lnTo>
                  <a:lnTo>
                    <a:pt x="1198" y="2265"/>
                  </a:lnTo>
                  <a:lnTo>
                    <a:pt x="1202" y="2282"/>
                  </a:lnTo>
                  <a:lnTo>
                    <a:pt x="1198" y="2299"/>
                  </a:lnTo>
                  <a:lnTo>
                    <a:pt x="1190" y="2315"/>
                  </a:lnTo>
                  <a:lnTo>
                    <a:pt x="1175" y="2331"/>
                  </a:lnTo>
                  <a:lnTo>
                    <a:pt x="1154" y="2345"/>
                  </a:lnTo>
                  <a:lnTo>
                    <a:pt x="1130" y="2358"/>
                  </a:lnTo>
                  <a:lnTo>
                    <a:pt x="1144" y="2374"/>
                  </a:lnTo>
                  <a:lnTo>
                    <a:pt x="1152" y="2391"/>
                  </a:lnTo>
                  <a:lnTo>
                    <a:pt x="1155" y="2408"/>
                  </a:lnTo>
                  <a:lnTo>
                    <a:pt x="1152" y="2427"/>
                  </a:lnTo>
                  <a:lnTo>
                    <a:pt x="1144" y="2444"/>
                  </a:lnTo>
                  <a:lnTo>
                    <a:pt x="1130" y="2459"/>
                  </a:lnTo>
                  <a:lnTo>
                    <a:pt x="1110" y="2474"/>
                  </a:lnTo>
                  <a:lnTo>
                    <a:pt x="1086" y="2488"/>
                  </a:lnTo>
                  <a:lnTo>
                    <a:pt x="1058" y="2500"/>
                  </a:lnTo>
                  <a:lnTo>
                    <a:pt x="1026" y="2511"/>
                  </a:lnTo>
                  <a:lnTo>
                    <a:pt x="990" y="2520"/>
                  </a:lnTo>
                  <a:lnTo>
                    <a:pt x="952" y="2527"/>
                  </a:lnTo>
                  <a:lnTo>
                    <a:pt x="938" y="2548"/>
                  </a:lnTo>
                  <a:lnTo>
                    <a:pt x="919" y="2567"/>
                  </a:lnTo>
                  <a:lnTo>
                    <a:pt x="895" y="2581"/>
                  </a:lnTo>
                  <a:lnTo>
                    <a:pt x="869" y="2589"/>
                  </a:lnTo>
                  <a:lnTo>
                    <a:pt x="841" y="2593"/>
                  </a:lnTo>
                  <a:lnTo>
                    <a:pt x="812" y="2589"/>
                  </a:lnTo>
                  <a:lnTo>
                    <a:pt x="787" y="2581"/>
                  </a:lnTo>
                  <a:lnTo>
                    <a:pt x="763" y="2567"/>
                  </a:lnTo>
                  <a:lnTo>
                    <a:pt x="744" y="2548"/>
                  </a:lnTo>
                  <a:lnTo>
                    <a:pt x="730" y="2527"/>
                  </a:lnTo>
                  <a:lnTo>
                    <a:pt x="687" y="2518"/>
                  </a:lnTo>
                  <a:lnTo>
                    <a:pt x="648" y="2508"/>
                  </a:lnTo>
                  <a:lnTo>
                    <a:pt x="614" y="2496"/>
                  </a:lnTo>
                  <a:lnTo>
                    <a:pt x="585" y="2480"/>
                  </a:lnTo>
                  <a:lnTo>
                    <a:pt x="561" y="2464"/>
                  </a:lnTo>
                  <a:lnTo>
                    <a:pt x="543" y="2447"/>
                  </a:lnTo>
                  <a:lnTo>
                    <a:pt x="532" y="2429"/>
                  </a:lnTo>
                  <a:lnTo>
                    <a:pt x="528" y="2408"/>
                  </a:lnTo>
                  <a:lnTo>
                    <a:pt x="532" y="2391"/>
                  </a:lnTo>
                  <a:lnTo>
                    <a:pt x="540" y="2374"/>
                  </a:lnTo>
                  <a:lnTo>
                    <a:pt x="555" y="2358"/>
                  </a:lnTo>
                  <a:lnTo>
                    <a:pt x="531" y="2344"/>
                  </a:lnTo>
                  <a:lnTo>
                    <a:pt x="511" y="2330"/>
                  </a:lnTo>
                  <a:lnTo>
                    <a:pt x="496" y="2315"/>
                  </a:lnTo>
                  <a:lnTo>
                    <a:pt x="488" y="2298"/>
                  </a:lnTo>
                  <a:lnTo>
                    <a:pt x="484" y="2282"/>
                  </a:lnTo>
                  <a:lnTo>
                    <a:pt x="488" y="2265"/>
                  </a:lnTo>
                  <a:lnTo>
                    <a:pt x="497" y="2249"/>
                  </a:lnTo>
                  <a:lnTo>
                    <a:pt x="512" y="2233"/>
                  </a:lnTo>
                  <a:lnTo>
                    <a:pt x="533" y="2219"/>
                  </a:lnTo>
                  <a:lnTo>
                    <a:pt x="513" y="2204"/>
                  </a:lnTo>
                  <a:lnTo>
                    <a:pt x="498" y="2189"/>
                  </a:lnTo>
                  <a:lnTo>
                    <a:pt x="489" y="2172"/>
                  </a:lnTo>
                  <a:lnTo>
                    <a:pt x="486" y="2155"/>
                  </a:lnTo>
                  <a:lnTo>
                    <a:pt x="489" y="2139"/>
                  </a:lnTo>
                  <a:lnTo>
                    <a:pt x="497" y="2123"/>
                  </a:lnTo>
                  <a:lnTo>
                    <a:pt x="512" y="2108"/>
                  </a:lnTo>
                  <a:lnTo>
                    <a:pt x="532" y="2093"/>
                  </a:lnTo>
                  <a:lnTo>
                    <a:pt x="511" y="2079"/>
                  </a:lnTo>
                  <a:lnTo>
                    <a:pt x="495" y="2062"/>
                  </a:lnTo>
                  <a:lnTo>
                    <a:pt x="486" y="2046"/>
                  </a:lnTo>
                  <a:lnTo>
                    <a:pt x="482" y="2029"/>
                  </a:lnTo>
                  <a:lnTo>
                    <a:pt x="486" y="2012"/>
                  </a:lnTo>
                  <a:lnTo>
                    <a:pt x="495" y="1995"/>
                  </a:lnTo>
                  <a:lnTo>
                    <a:pt x="510" y="1980"/>
                  </a:lnTo>
                  <a:lnTo>
                    <a:pt x="475" y="1956"/>
                  </a:lnTo>
                  <a:lnTo>
                    <a:pt x="444" y="1930"/>
                  </a:lnTo>
                  <a:lnTo>
                    <a:pt x="417" y="1903"/>
                  </a:lnTo>
                  <a:lnTo>
                    <a:pt x="396" y="1874"/>
                  </a:lnTo>
                  <a:lnTo>
                    <a:pt x="379" y="1844"/>
                  </a:lnTo>
                  <a:lnTo>
                    <a:pt x="369" y="1813"/>
                  </a:lnTo>
                  <a:lnTo>
                    <a:pt x="366" y="1780"/>
                  </a:lnTo>
                  <a:lnTo>
                    <a:pt x="363" y="1743"/>
                  </a:lnTo>
                  <a:lnTo>
                    <a:pt x="358" y="1706"/>
                  </a:lnTo>
                  <a:lnTo>
                    <a:pt x="349" y="1671"/>
                  </a:lnTo>
                  <a:lnTo>
                    <a:pt x="339" y="1638"/>
                  </a:lnTo>
                  <a:lnTo>
                    <a:pt x="325" y="1605"/>
                  </a:lnTo>
                  <a:lnTo>
                    <a:pt x="309" y="1572"/>
                  </a:lnTo>
                  <a:lnTo>
                    <a:pt x="290" y="1540"/>
                  </a:lnTo>
                  <a:lnTo>
                    <a:pt x="271" y="1509"/>
                  </a:lnTo>
                  <a:lnTo>
                    <a:pt x="250" y="1476"/>
                  </a:lnTo>
                  <a:lnTo>
                    <a:pt x="228" y="1444"/>
                  </a:lnTo>
                  <a:lnTo>
                    <a:pt x="206" y="1411"/>
                  </a:lnTo>
                  <a:lnTo>
                    <a:pt x="182" y="1376"/>
                  </a:lnTo>
                  <a:lnTo>
                    <a:pt x="160" y="1342"/>
                  </a:lnTo>
                  <a:lnTo>
                    <a:pt x="137" y="1305"/>
                  </a:lnTo>
                  <a:lnTo>
                    <a:pt x="116" y="1266"/>
                  </a:lnTo>
                  <a:lnTo>
                    <a:pt x="94" y="1227"/>
                  </a:lnTo>
                  <a:lnTo>
                    <a:pt x="75" y="1183"/>
                  </a:lnTo>
                  <a:lnTo>
                    <a:pt x="57" y="1139"/>
                  </a:lnTo>
                  <a:lnTo>
                    <a:pt x="41" y="1092"/>
                  </a:lnTo>
                  <a:lnTo>
                    <a:pt x="27" y="1041"/>
                  </a:lnTo>
                  <a:lnTo>
                    <a:pt x="15" y="988"/>
                  </a:lnTo>
                  <a:lnTo>
                    <a:pt x="6" y="931"/>
                  </a:lnTo>
                  <a:lnTo>
                    <a:pt x="1" y="871"/>
                  </a:lnTo>
                  <a:lnTo>
                    <a:pt x="0" y="807"/>
                  </a:lnTo>
                  <a:lnTo>
                    <a:pt x="3" y="733"/>
                  </a:lnTo>
                  <a:lnTo>
                    <a:pt x="13" y="662"/>
                  </a:lnTo>
                  <a:lnTo>
                    <a:pt x="30" y="592"/>
                  </a:lnTo>
                  <a:lnTo>
                    <a:pt x="53" y="525"/>
                  </a:lnTo>
                  <a:lnTo>
                    <a:pt x="80" y="461"/>
                  </a:lnTo>
                  <a:lnTo>
                    <a:pt x="115" y="399"/>
                  </a:lnTo>
                  <a:lnTo>
                    <a:pt x="153" y="341"/>
                  </a:lnTo>
                  <a:lnTo>
                    <a:pt x="197" y="287"/>
                  </a:lnTo>
                  <a:lnTo>
                    <a:pt x="245" y="235"/>
                  </a:lnTo>
                  <a:lnTo>
                    <a:pt x="298" y="189"/>
                  </a:lnTo>
                  <a:lnTo>
                    <a:pt x="355" y="147"/>
                  </a:lnTo>
                  <a:lnTo>
                    <a:pt x="415" y="109"/>
                  </a:lnTo>
                  <a:lnTo>
                    <a:pt x="479" y="77"/>
                  </a:lnTo>
                  <a:lnTo>
                    <a:pt x="546" y="50"/>
                  </a:lnTo>
                  <a:lnTo>
                    <a:pt x="615" y="29"/>
                  </a:lnTo>
                  <a:lnTo>
                    <a:pt x="688" y="12"/>
                  </a:lnTo>
                  <a:lnTo>
                    <a:pt x="762" y="3"/>
                  </a:lnTo>
                  <a:lnTo>
                    <a:pt x="8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7"/>
            <p:cNvSpPr>
              <a:spLocks/>
            </p:cNvSpPr>
            <p:nvPr/>
          </p:nvSpPr>
          <p:spPr bwMode="auto">
            <a:xfrm>
              <a:off x="2008" y="430"/>
              <a:ext cx="44" cy="111"/>
            </a:xfrm>
            <a:custGeom>
              <a:avLst/>
              <a:gdLst>
                <a:gd name="T0" fmla="*/ 109 w 220"/>
                <a:gd name="T1" fmla="*/ 0 h 551"/>
                <a:gd name="T2" fmla="*/ 109 w 220"/>
                <a:gd name="T3" fmla="*/ 0 h 551"/>
                <a:gd name="T4" fmla="*/ 132 w 220"/>
                <a:gd name="T5" fmla="*/ 3 h 551"/>
                <a:gd name="T6" fmla="*/ 152 w 220"/>
                <a:gd name="T7" fmla="*/ 11 h 551"/>
                <a:gd name="T8" fmla="*/ 170 w 220"/>
                <a:gd name="T9" fmla="*/ 24 h 551"/>
                <a:gd name="T10" fmla="*/ 187 w 220"/>
                <a:gd name="T11" fmla="*/ 43 h 551"/>
                <a:gd name="T12" fmla="*/ 200 w 220"/>
                <a:gd name="T13" fmla="*/ 64 h 551"/>
                <a:gd name="T14" fmla="*/ 211 w 220"/>
                <a:gd name="T15" fmla="*/ 89 h 551"/>
                <a:gd name="T16" fmla="*/ 217 w 220"/>
                <a:gd name="T17" fmla="*/ 116 h 551"/>
                <a:gd name="T18" fmla="*/ 220 w 220"/>
                <a:gd name="T19" fmla="*/ 145 h 551"/>
                <a:gd name="T20" fmla="*/ 220 w 220"/>
                <a:gd name="T21" fmla="*/ 406 h 551"/>
                <a:gd name="T22" fmla="*/ 217 w 220"/>
                <a:gd name="T23" fmla="*/ 435 h 551"/>
                <a:gd name="T24" fmla="*/ 211 w 220"/>
                <a:gd name="T25" fmla="*/ 462 h 551"/>
                <a:gd name="T26" fmla="*/ 200 w 220"/>
                <a:gd name="T27" fmla="*/ 487 h 551"/>
                <a:gd name="T28" fmla="*/ 187 w 220"/>
                <a:gd name="T29" fmla="*/ 508 h 551"/>
                <a:gd name="T30" fmla="*/ 170 w 220"/>
                <a:gd name="T31" fmla="*/ 526 h 551"/>
                <a:gd name="T32" fmla="*/ 152 w 220"/>
                <a:gd name="T33" fmla="*/ 539 h 551"/>
                <a:gd name="T34" fmla="*/ 132 w 220"/>
                <a:gd name="T35" fmla="*/ 548 h 551"/>
                <a:gd name="T36" fmla="*/ 109 w 220"/>
                <a:gd name="T37" fmla="*/ 551 h 551"/>
                <a:gd name="T38" fmla="*/ 88 w 220"/>
                <a:gd name="T39" fmla="*/ 548 h 551"/>
                <a:gd name="T40" fmla="*/ 67 w 220"/>
                <a:gd name="T41" fmla="*/ 539 h 551"/>
                <a:gd name="T42" fmla="*/ 48 w 220"/>
                <a:gd name="T43" fmla="*/ 526 h 551"/>
                <a:gd name="T44" fmla="*/ 32 w 220"/>
                <a:gd name="T45" fmla="*/ 508 h 551"/>
                <a:gd name="T46" fmla="*/ 18 w 220"/>
                <a:gd name="T47" fmla="*/ 487 h 551"/>
                <a:gd name="T48" fmla="*/ 8 w 220"/>
                <a:gd name="T49" fmla="*/ 462 h 551"/>
                <a:gd name="T50" fmla="*/ 2 w 220"/>
                <a:gd name="T51" fmla="*/ 435 h 551"/>
                <a:gd name="T52" fmla="*/ 0 w 220"/>
                <a:gd name="T53" fmla="*/ 406 h 551"/>
                <a:gd name="T54" fmla="*/ 0 w 220"/>
                <a:gd name="T55" fmla="*/ 145 h 551"/>
                <a:gd name="T56" fmla="*/ 2 w 220"/>
                <a:gd name="T57" fmla="*/ 116 h 551"/>
                <a:gd name="T58" fmla="*/ 8 w 220"/>
                <a:gd name="T59" fmla="*/ 89 h 551"/>
                <a:gd name="T60" fmla="*/ 18 w 220"/>
                <a:gd name="T61" fmla="*/ 64 h 551"/>
                <a:gd name="T62" fmla="*/ 32 w 220"/>
                <a:gd name="T63" fmla="*/ 43 h 551"/>
                <a:gd name="T64" fmla="*/ 48 w 220"/>
                <a:gd name="T65" fmla="*/ 24 h 551"/>
                <a:gd name="T66" fmla="*/ 67 w 220"/>
                <a:gd name="T67" fmla="*/ 11 h 551"/>
                <a:gd name="T68" fmla="*/ 88 w 220"/>
                <a:gd name="T69" fmla="*/ 3 h 551"/>
                <a:gd name="T70" fmla="*/ 109 w 220"/>
                <a:gd name="T71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0" h="551">
                  <a:moveTo>
                    <a:pt x="109" y="0"/>
                  </a:moveTo>
                  <a:lnTo>
                    <a:pt x="109" y="0"/>
                  </a:lnTo>
                  <a:lnTo>
                    <a:pt x="132" y="3"/>
                  </a:lnTo>
                  <a:lnTo>
                    <a:pt x="152" y="11"/>
                  </a:lnTo>
                  <a:lnTo>
                    <a:pt x="170" y="24"/>
                  </a:lnTo>
                  <a:lnTo>
                    <a:pt x="187" y="43"/>
                  </a:lnTo>
                  <a:lnTo>
                    <a:pt x="200" y="64"/>
                  </a:lnTo>
                  <a:lnTo>
                    <a:pt x="211" y="89"/>
                  </a:lnTo>
                  <a:lnTo>
                    <a:pt x="217" y="116"/>
                  </a:lnTo>
                  <a:lnTo>
                    <a:pt x="220" y="145"/>
                  </a:lnTo>
                  <a:lnTo>
                    <a:pt x="220" y="406"/>
                  </a:lnTo>
                  <a:lnTo>
                    <a:pt x="217" y="435"/>
                  </a:lnTo>
                  <a:lnTo>
                    <a:pt x="211" y="462"/>
                  </a:lnTo>
                  <a:lnTo>
                    <a:pt x="200" y="487"/>
                  </a:lnTo>
                  <a:lnTo>
                    <a:pt x="187" y="508"/>
                  </a:lnTo>
                  <a:lnTo>
                    <a:pt x="170" y="526"/>
                  </a:lnTo>
                  <a:lnTo>
                    <a:pt x="152" y="539"/>
                  </a:lnTo>
                  <a:lnTo>
                    <a:pt x="132" y="548"/>
                  </a:lnTo>
                  <a:lnTo>
                    <a:pt x="109" y="551"/>
                  </a:lnTo>
                  <a:lnTo>
                    <a:pt x="88" y="548"/>
                  </a:lnTo>
                  <a:lnTo>
                    <a:pt x="67" y="539"/>
                  </a:lnTo>
                  <a:lnTo>
                    <a:pt x="48" y="526"/>
                  </a:lnTo>
                  <a:lnTo>
                    <a:pt x="32" y="508"/>
                  </a:lnTo>
                  <a:lnTo>
                    <a:pt x="18" y="487"/>
                  </a:lnTo>
                  <a:lnTo>
                    <a:pt x="8" y="462"/>
                  </a:lnTo>
                  <a:lnTo>
                    <a:pt x="2" y="435"/>
                  </a:lnTo>
                  <a:lnTo>
                    <a:pt x="0" y="406"/>
                  </a:lnTo>
                  <a:lnTo>
                    <a:pt x="0" y="145"/>
                  </a:lnTo>
                  <a:lnTo>
                    <a:pt x="2" y="116"/>
                  </a:lnTo>
                  <a:lnTo>
                    <a:pt x="8" y="89"/>
                  </a:lnTo>
                  <a:lnTo>
                    <a:pt x="18" y="64"/>
                  </a:lnTo>
                  <a:lnTo>
                    <a:pt x="32" y="43"/>
                  </a:lnTo>
                  <a:lnTo>
                    <a:pt x="48" y="24"/>
                  </a:lnTo>
                  <a:lnTo>
                    <a:pt x="67" y="11"/>
                  </a:lnTo>
                  <a:lnTo>
                    <a:pt x="88" y="3"/>
                  </a:lnTo>
                  <a:lnTo>
                    <a:pt x="1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8"/>
            <p:cNvSpPr>
              <a:spLocks/>
            </p:cNvSpPr>
            <p:nvPr/>
          </p:nvSpPr>
          <p:spPr bwMode="auto">
            <a:xfrm>
              <a:off x="1853" y="473"/>
              <a:ext cx="74" cy="100"/>
            </a:xfrm>
            <a:custGeom>
              <a:avLst/>
              <a:gdLst>
                <a:gd name="T0" fmla="*/ 89 w 368"/>
                <a:gd name="T1" fmla="*/ 0 h 500"/>
                <a:gd name="T2" fmla="*/ 113 w 368"/>
                <a:gd name="T3" fmla="*/ 2 h 500"/>
                <a:gd name="T4" fmla="*/ 135 w 368"/>
                <a:gd name="T5" fmla="*/ 9 h 500"/>
                <a:gd name="T6" fmla="*/ 158 w 368"/>
                <a:gd name="T7" fmla="*/ 22 h 500"/>
                <a:gd name="T8" fmla="*/ 179 w 368"/>
                <a:gd name="T9" fmla="*/ 38 h 500"/>
                <a:gd name="T10" fmla="*/ 198 w 368"/>
                <a:gd name="T11" fmla="*/ 58 h 500"/>
                <a:gd name="T12" fmla="*/ 214 w 368"/>
                <a:gd name="T13" fmla="*/ 82 h 500"/>
                <a:gd name="T14" fmla="*/ 343 w 368"/>
                <a:gd name="T15" fmla="*/ 307 h 500"/>
                <a:gd name="T16" fmla="*/ 355 w 368"/>
                <a:gd name="T17" fmla="*/ 331 h 500"/>
                <a:gd name="T18" fmla="*/ 362 w 368"/>
                <a:gd name="T19" fmla="*/ 354 h 500"/>
                <a:gd name="T20" fmla="*/ 367 w 368"/>
                <a:gd name="T21" fmla="*/ 378 h 500"/>
                <a:gd name="T22" fmla="*/ 368 w 368"/>
                <a:gd name="T23" fmla="*/ 402 h 500"/>
                <a:gd name="T24" fmla="*/ 365 w 368"/>
                <a:gd name="T25" fmla="*/ 423 h 500"/>
                <a:gd name="T26" fmla="*/ 359 w 368"/>
                <a:gd name="T27" fmla="*/ 444 h 500"/>
                <a:gd name="T28" fmla="*/ 349 w 368"/>
                <a:gd name="T29" fmla="*/ 461 h 500"/>
                <a:gd name="T30" fmla="*/ 337 w 368"/>
                <a:gd name="T31" fmla="*/ 477 h 500"/>
                <a:gd name="T32" fmla="*/ 320 w 368"/>
                <a:gd name="T33" fmla="*/ 489 h 500"/>
                <a:gd name="T34" fmla="*/ 300 w 368"/>
                <a:gd name="T35" fmla="*/ 498 h 500"/>
                <a:gd name="T36" fmla="*/ 279 w 368"/>
                <a:gd name="T37" fmla="*/ 500 h 500"/>
                <a:gd name="T38" fmla="*/ 255 w 368"/>
                <a:gd name="T39" fmla="*/ 498 h 500"/>
                <a:gd name="T40" fmla="*/ 233 w 368"/>
                <a:gd name="T41" fmla="*/ 490 h 500"/>
                <a:gd name="T42" fmla="*/ 210 w 368"/>
                <a:gd name="T43" fmla="*/ 478 h 500"/>
                <a:gd name="T44" fmla="*/ 189 w 368"/>
                <a:gd name="T45" fmla="*/ 462 h 500"/>
                <a:gd name="T46" fmla="*/ 169 w 368"/>
                <a:gd name="T47" fmla="*/ 442 h 500"/>
                <a:gd name="T48" fmla="*/ 153 w 368"/>
                <a:gd name="T49" fmla="*/ 418 h 500"/>
                <a:gd name="T50" fmla="*/ 24 w 368"/>
                <a:gd name="T51" fmla="*/ 193 h 500"/>
                <a:gd name="T52" fmla="*/ 13 w 368"/>
                <a:gd name="T53" fmla="*/ 169 h 500"/>
                <a:gd name="T54" fmla="*/ 4 w 368"/>
                <a:gd name="T55" fmla="*/ 145 h 500"/>
                <a:gd name="T56" fmla="*/ 0 w 368"/>
                <a:gd name="T57" fmla="*/ 122 h 500"/>
                <a:gd name="T58" fmla="*/ 0 w 368"/>
                <a:gd name="T59" fmla="*/ 98 h 500"/>
                <a:gd name="T60" fmla="*/ 2 w 368"/>
                <a:gd name="T61" fmla="*/ 76 h 500"/>
                <a:gd name="T62" fmla="*/ 9 w 368"/>
                <a:gd name="T63" fmla="*/ 56 h 500"/>
                <a:gd name="T64" fmla="*/ 18 w 368"/>
                <a:gd name="T65" fmla="*/ 38 h 500"/>
                <a:gd name="T66" fmla="*/ 31 w 368"/>
                <a:gd name="T67" fmla="*/ 23 h 500"/>
                <a:gd name="T68" fmla="*/ 46 w 368"/>
                <a:gd name="T69" fmla="*/ 11 h 500"/>
                <a:gd name="T70" fmla="*/ 68 w 368"/>
                <a:gd name="T71" fmla="*/ 2 h 500"/>
                <a:gd name="T72" fmla="*/ 89 w 368"/>
                <a:gd name="T73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8" h="500">
                  <a:moveTo>
                    <a:pt x="89" y="0"/>
                  </a:moveTo>
                  <a:lnTo>
                    <a:pt x="113" y="2"/>
                  </a:lnTo>
                  <a:lnTo>
                    <a:pt x="135" y="9"/>
                  </a:lnTo>
                  <a:lnTo>
                    <a:pt x="158" y="22"/>
                  </a:lnTo>
                  <a:lnTo>
                    <a:pt x="179" y="38"/>
                  </a:lnTo>
                  <a:lnTo>
                    <a:pt x="198" y="58"/>
                  </a:lnTo>
                  <a:lnTo>
                    <a:pt x="214" y="82"/>
                  </a:lnTo>
                  <a:lnTo>
                    <a:pt x="343" y="307"/>
                  </a:lnTo>
                  <a:lnTo>
                    <a:pt x="355" y="331"/>
                  </a:lnTo>
                  <a:lnTo>
                    <a:pt x="362" y="354"/>
                  </a:lnTo>
                  <a:lnTo>
                    <a:pt x="367" y="378"/>
                  </a:lnTo>
                  <a:lnTo>
                    <a:pt x="368" y="402"/>
                  </a:lnTo>
                  <a:lnTo>
                    <a:pt x="365" y="423"/>
                  </a:lnTo>
                  <a:lnTo>
                    <a:pt x="359" y="444"/>
                  </a:lnTo>
                  <a:lnTo>
                    <a:pt x="349" y="461"/>
                  </a:lnTo>
                  <a:lnTo>
                    <a:pt x="337" y="477"/>
                  </a:lnTo>
                  <a:lnTo>
                    <a:pt x="320" y="489"/>
                  </a:lnTo>
                  <a:lnTo>
                    <a:pt x="300" y="498"/>
                  </a:lnTo>
                  <a:lnTo>
                    <a:pt x="279" y="500"/>
                  </a:lnTo>
                  <a:lnTo>
                    <a:pt x="255" y="498"/>
                  </a:lnTo>
                  <a:lnTo>
                    <a:pt x="233" y="490"/>
                  </a:lnTo>
                  <a:lnTo>
                    <a:pt x="210" y="478"/>
                  </a:lnTo>
                  <a:lnTo>
                    <a:pt x="189" y="462"/>
                  </a:lnTo>
                  <a:lnTo>
                    <a:pt x="169" y="442"/>
                  </a:lnTo>
                  <a:lnTo>
                    <a:pt x="153" y="418"/>
                  </a:lnTo>
                  <a:lnTo>
                    <a:pt x="24" y="193"/>
                  </a:lnTo>
                  <a:lnTo>
                    <a:pt x="13" y="169"/>
                  </a:lnTo>
                  <a:lnTo>
                    <a:pt x="4" y="145"/>
                  </a:lnTo>
                  <a:lnTo>
                    <a:pt x="0" y="122"/>
                  </a:lnTo>
                  <a:lnTo>
                    <a:pt x="0" y="98"/>
                  </a:lnTo>
                  <a:lnTo>
                    <a:pt x="2" y="76"/>
                  </a:lnTo>
                  <a:lnTo>
                    <a:pt x="9" y="56"/>
                  </a:lnTo>
                  <a:lnTo>
                    <a:pt x="18" y="38"/>
                  </a:lnTo>
                  <a:lnTo>
                    <a:pt x="31" y="23"/>
                  </a:lnTo>
                  <a:lnTo>
                    <a:pt x="46" y="11"/>
                  </a:lnTo>
                  <a:lnTo>
                    <a:pt x="68" y="2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9"/>
            <p:cNvSpPr>
              <a:spLocks/>
            </p:cNvSpPr>
            <p:nvPr/>
          </p:nvSpPr>
          <p:spPr bwMode="auto">
            <a:xfrm>
              <a:off x="1737" y="589"/>
              <a:ext cx="100" cy="74"/>
            </a:xfrm>
            <a:custGeom>
              <a:avLst/>
              <a:gdLst>
                <a:gd name="T0" fmla="*/ 99 w 499"/>
                <a:gd name="T1" fmla="*/ 0 h 369"/>
                <a:gd name="T2" fmla="*/ 121 w 499"/>
                <a:gd name="T3" fmla="*/ 1 h 369"/>
                <a:gd name="T4" fmla="*/ 145 w 499"/>
                <a:gd name="T5" fmla="*/ 5 h 369"/>
                <a:gd name="T6" fmla="*/ 170 w 499"/>
                <a:gd name="T7" fmla="*/ 13 h 369"/>
                <a:gd name="T8" fmla="*/ 192 w 499"/>
                <a:gd name="T9" fmla="*/ 24 h 369"/>
                <a:gd name="T10" fmla="*/ 416 w 499"/>
                <a:gd name="T11" fmla="*/ 154 h 369"/>
                <a:gd name="T12" fmla="*/ 441 w 499"/>
                <a:gd name="T13" fmla="*/ 171 h 369"/>
                <a:gd name="T14" fmla="*/ 461 w 499"/>
                <a:gd name="T15" fmla="*/ 190 h 369"/>
                <a:gd name="T16" fmla="*/ 477 w 499"/>
                <a:gd name="T17" fmla="*/ 211 h 369"/>
                <a:gd name="T18" fmla="*/ 489 w 499"/>
                <a:gd name="T19" fmla="*/ 233 h 369"/>
                <a:gd name="T20" fmla="*/ 497 w 499"/>
                <a:gd name="T21" fmla="*/ 257 h 369"/>
                <a:gd name="T22" fmla="*/ 499 w 499"/>
                <a:gd name="T23" fmla="*/ 280 h 369"/>
                <a:gd name="T24" fmla="*/ 495 w 499"/>
                <a:gd name="T25" fmla="*/ 301 h 369"/>
                <a:gd name="T26" fmla="*/ 487 w 499"/>
                <a:gd name="T27" fmla="*/ 323 h 369"/>
                <a:gd name="T28" fmla="*/ 475 w 499"/>
                <a:gd name="T29" fmla="*/ 339 h 369"/>
                <a:gd name="T30" fmla="*/ 460 w 499"/>
                <a:gd name="T31" fmla="*/ 351 h 369"/>
                <a:gd name="T32" fmla="*/ 442 w 499"/>
                <a:gd name="T33" fmla="*/ 360 h 369"/>
                <a:gd name="T34" fmla="*/ 423 w 499"/>
                <a:gd name="T35" fmla="*/ 367 h 369"/>
                <a:gd name="T36" fmla="*/ 400 w 499"/>
                <a:gd name="T37" fmla="*/ 369 h 369"/>
                <a:gd name="T38" fmla="*/ 378 w 499"/>
                <a:gd name="T39" fmla="*/ 369 h 369"/>
                <a:gd name="T40" fmla="*/ 354 w 499"/>
                <a:gd name="T41" fmla="*/ 365 h 369"/>
                <a:gd name="T42" fmla="*/ 330 w 499"/>
                <a:gd name="T43" fmla="*/ 356 h 369"/>
                <a:gd name="T44" fmla="*/ 307 w 499"/>
                <a:gd name="T45" fmla="*/ 345 h 369"/>
                <a:gd name="T46" fmla="*/ 83 w 499"/>
                <a:gd name="T47" fmla="*/ 215 h 369"/>
                <a:gd name="T48" fmla="*/ 58 w 499"/>
                <a:gd name="T49" fmla="*/ 199 h 369"/>
                <a:gd name="T50" fmla="*/ 38 w 499"/>
                <a:gd name="T51" fmla="*/ 179 h 369"/>
                <a:gd name="T52" fmla="*/ 22 w 499"/>
                <a:gd name="T53" fmla="*/ 158 h 369"/>
                <a:gd name="T54" fmla="*/ 10 w 499"/>
                <a:gd name="T55" fmla="*/ 135 h 369"/>
                <a:gd name="T56" fmla="*/ 2 w 499"/>
                <a:gd name="T57" fmla="*/ 113 h 369"/>
                <a:gd name="T58" fmla="*/ 0 w 499"/>
                <a:gd name="T59" fmla="*/ 89 h 369"/>
                <a:gd name="T60" fmla="*/ 3 w 499"/>
                <a:gd name="T61" fmla="*/ 67 h 369"/>
                <a:gd name="T62" fmla="*/ 12 w 499"/>
                <a:gd name="T63" fmla="*/ 47 h 369"/>
                <a:gd name="T64" fmla="*/ 24 w 499"/>
                <a:gd name="T65" fmla="*/ 31 h 369"/>
                <a:gd name="T66" fmla="*/ 39 w 499"/>
                <a:gd name="T67" fmla="*/ 18 h 369"/>
                <a:gd name="T68" fmla="*/ 57 w 499"/>
                <a:gd name="T69" fmla="*/ 8 h 369"/>
                <a:gd name="T70" fmla="*/ 76 w 499"/>
                <a:gd name="T71" fmla="*/ 3 h 369"/>
                <a:gd name="T72" fmla="*/ 99 w 499"/>
                <a:gd name="T73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99" h="369">
                  <a:moveTo>
                    <a:pt x="99" y="0"/>
                  </a:moveTo>
                  <a:lnTo>
                    <a:pt x="121" y="1"/>
                  </a:lnTo>
                  <a:lnTo>
                    <a:pt x="145" y="5"/>
                  </a:lnTo>
                  <a:lnTo>
                    <a:pt x="170" y="13"/>
                  </a:lnTo>
                  <a:lnTo>
                    <a:pt x="192" y="24"/>
                  </a:lnTo>
                  <a:lnTo>
                    <a:pt x="416" y="154"/>
                  </a:lnTo>
                  <a:lnTo>
                    <a:pt x="441" y="171"/>
                  </a:lnTo>
                  <a:lnTo>
                    <a:pt x="461" y="190"/>
                  </a:lnTo>
                  <a:lnTo>
                    <a:pt x="477" y="211"/>
                  </a:lnTo>
                  <a:lnTo>
                    <a:pt x="489" y="233"/>
                  </a:lnTo>
                  <a:lnTo>
                    <a:pt x="497" y="257"/>
                  </a:lnTo>
                  <a:lnTo>
                    <a:pt x="499" y="280"/>
                  </a:lnTo>
                  <a:lnTo>
                    <a:pt x="495" y="301"/>
                  </a:lnTo>
                  <a:lnTo>
                    <a:pt x="487" y="323"/>
                  </a:lnTo>
                  <a:lnTo>
                    <a:pt x="475" y="339"/>
                  </a:lnTo>
                  <a:lnTo>
                    <a:pt x="460" y="351"/>
                  </a:lnTo>
                  <a:lnTo>
                    <a:pt x="442" y="360"/>
                  </a:lnTo>
                  <a:lnTo>
                    <a:pt x="423" y="367"/>
                  </a:lnTo>
                  <a:lnTo>
                    <a:pt x="400" y="369"/>
                  </a:lnTo>
                  <a:lnTo>
                    <a:pt x="378" y="369"/>
                  </a:lnTo>
                  <a:lnTo>
                    <a:pt x="354" y="365"/>
                  </a:lnTo>
                  <a:lnTo>
                    <a:pt x="330" y="356"/>
                  </a:lnTo>
                  <a:lnTo>
                    <a:pt x="307" y="345"/>
                  </a:lnTo>
                  <a:lnTo>
                    <a:pt x="83" y="215"/>
                  </a:lnTo>
                  <a:lnTo>
                    <a:pt x="58" y="199"/>
                  </a:lnTo>
                  <a:lnTo>
                    <a:pt x="38" y="179"/>
                  </a:lnTo>
                  <a:lnTo>
                    <a:pt x="22" y="158"/>
                  </a:lnTo>
                  <a:lnTo>
                    <a:pt x="10" y="135"/>
                  </a:lnTo>
                  <a:lnTo>
                    <a:pt x="2" y="113"/>
                  </a:lnTo>
                  <a:lnTo>
                    <a:pt x="0" y="89"/>
                  </a:lnTo>
                  <a:lnTo>
                    <a:pt x="3" y="67"/>
                  </a:lnTo>
                  <a:lnTo>
                    <a:pt x="12" y="47"/>
                  </a:lnTo>
                  <a:lnTo>
                    <a:pt x="24" y="31"/>
                  </a:lnTo>
                  <a:lnTo>
                    <a:pt x="39" y="18"/>
                  </a:lnTo>
                  <a:lnTo>
                    <a:pt x="57" y="8"/>
                  </a:lnTo>
                  <a:lnTo>
                    <a:pt x="76" y="3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0"/>
            <p:cNvSpPr>
              <a:spLocks/>
            </p:cNvSpPr>
            <p:nvPr/>
          </p:nvSpPr>
          <p:spPr bwMode="auto">
            <a:xfrm>
              <a:off x="2222" y="870"/>
              <a:ext cx="100" cy="74"/>
            </a:xfrm>
            <a:custGeom>
              <a:avLst/>
              <a:gdLst>
                <a:gd name="T0" fmla="*/ 97 w 497"/>
                <a:gd name="T1" fmla="*/ 0 h 370"/>
                <a:gd name="T2" fmla="*/ 121 w 497"/>
                <a:gd name="T3" fmla="*/ 0 h 370"/>
                <a:gd name="T4" fmla="*/ 145 w 497"/>
                <a:gd name="T5" fmla="*/ 5 h 370"/>
                <a:gd name="T6" fmla="*/ 168 w 497"/>
                <a:gd name="T7" fmla="*/ 13 h 370"/>
                <a:gd name="T8" fmla="*/ 192 w 497"/>
                <a:gd name="T9" fmla="*/ 24 h 370"/>
                <a:gd name="T10" fmla="*/ 416 w 497"/>
                <a:gd name="T11" fmla="*/ 155 h 370"/>
                <a:gd name="T12" fmla="*/ 439 w 497"/>
                <a:gd name="T13" fmla="*/ 171 h 370"/>
                <a:gd name="T14" fmla="*/ 460 w 497"/>
                <a:gd name="T15" fmla="*/ 190 h 370"/>
                <a:gd name="T16" fmla="*/ 476 w 497"/>
                <a:gd name="T17" fmla="*/ 212 h 370"/>
                <a:gd name="T18" fmla="*/ 489 w 497"/>
                <a:gd name="T19" fmla="*/ 234 h 370"/>
                <a:gd name="T20" fmla="*/ 495 w 497"/>
                <a:gd name="T21" fmla="*/ 257 h 370"/>
                <a:gd name="T22" fmla="*/ 497 w 497"/>
                <a:gd name="T23" fmla="*/ 280 h 370"/>
                <a:gd name="T24" fmla="*/ 495 w 497"/>
                <a:gd name="T25" fmla="*/ 302 h 370"/>
                <a:gd name="T26" fmla="*/ 486 w 497"/>
                <a:gd name="T27" fmla="*/ 323 h 370"/>
                <a:gd name="T28" fmla="*/ 475 w 497"/>
                <a:gd name="T29" fmla="*/ 339 h 370"/>
                <a:gd name="T30" fmla="*/ 460 w 497"/>
                <a:gd name="T31" fmla="*/ 352 h 370"/>
                <a:gd name="T32" fmla="*/ 441 w 497"/>
                <a:gd name="T33" fmla="*/ 361 h 370"/>
                <a:gd name="T34" fmla="*/ 421 w 497"/>
                <a:gd name="T35" fmla="*/ 367 h 370"/>
                <a:gd name="T36" fmla="*/ 400 w 497"/>
                <a:gd name="T37" fmla="*/ 370 h 370"/>
                <a:gd name="T38" fmla="*/ 376 w 497"/>
                <a:gd name="T39" fmla="*/ 369 h 370"/>
                <a:gd name="T40" fmla="*/ 352 w 497"/>
                <a:gd name="T41" fmla="*/ 365 h 370"/>
                <a:gd name="T42" fmla="*/ 329 w 497"/>
                <a:gd name="T43" fmla="*/ 357 h 370"/>
                <a:gd name="T44" fmla="*/ 305 w 497"/>
                <a:gd name="T45" fmla="*/ 345 h 370"/>
                <a:gd name="T46" fmla="*/ 81 w 497"/>
                <a:gd name="T47" fmla="*/ 216 h 370"/>
                <a:gd name="T48" fmla="*/ 58 w 497"/>
                <a:gd name="T49" fmla="*/ 199 h 370"/>
                <a:gd name="T50" fmla="*/ 37 w 497"/>
                <a:gd name="T51" fmla="*/ 179 h 370"/>
                <a:gd name="T52" fmla="*/ 21 w 497"/>
                <a:gd name="T53" fmla="*/ 159 h 370"/>
                <a:gd name="T54" fmla="*/ 9 w 497"/>
                <a:gd name="T55" fmla="*/ 136 h 370"/>
                <a:gd name="T56" fmla="*/ 2 w 497"/>
                <a:gd name="T57" fmla="*/ 113 h 370"/>
                <a:gd name="T58" fmla="*/ 0 w 497"/>
                <a:gd name="T59" fmla="*/ 90 h 370"/>
                <a:gd name="T60" fmla="*/ 2 w 497"/>
                <a:gd name="T61" fmla="*/ 68 h 370"/>
                <a:gd name="T62" fmla="*/ 11 w 497"/>
                <a:gd name="T63" fmla="*/ 47 h 370"/>
                <a:gd name="T64" fmla="*/ 22 w 497"/>
                <a:gd name="T65" fmla="*/ 32 h 370"/>
                <a:gd name="T66" fmla="*/ 37 w 497"/>
                <a:gd name="T67" fmla="*/ 19 h 370"/>
                <a:gd name="T68" fmla="*/ 56 w 497"/>
                <a:gd name="T69" fmla="*/ 9 h 370"/>
                <a:gd name="T70" fmla="*/ 76 w 497"/>
                <a:gd name="T71" fmla="*/ 3 h 370"/>
                <a:gd name="T72" fmla="*/ 97 w 497"/>
                <a:gd name="T73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97" h="370">
                  <a:moveTo>
                    <a:pt x="97" y="0"/>
                  </a:moveTo>
                  <a:lnTo>
                    <a:pt x="121" y="0"/>
                  </a:lnTo>
                  <a:lnTo>
                    <a:pt x="145" y="5"/>
                  </a:lnTo>
                  <a:lnTo>
                    <a:pt x="168" y="13"/>
                  </a:lnTo>
                  <a:lnTo>
                    <a:pt x="192" y="24"/>
                  </a:lnTo>
                  <a:lnTo>
                    <a:pt x="416" y="155"/>
                  </a:lnTo>
                  <a:lnTo>
                    <a:pt x="439" y="171"/>
                  </a:lnTo>
                  <a:lnTo>
                    <a:pt x="460" y="190"/>
                  </a:lnTo>
                  <a:lnTo>
                    <a:pt x="476" y="212"/>
                  </a:lnTo>
                  <a:lnTo>
                    <a:pt x="489" y="234"/>
                  </a:lnTo>
                  <a:lnTo>
                    <a:pt x="495" y="257"/>
                  </a:lnTo>
                  <a:lnTo>
                    <a:pt x="497" y="280"/>
                  </a:lnTo>
                  <a:lnTo>
                    <a:pt x="495" y="302"/>
                  </a:lnTo>
                  <a:lnTo>
                    <a:pt x="486" y="323"/>
                  </a:lnTo>
                  <a:lnTo>
                    <a:pt x="475" y="339"/>
                  </a:lnTo>
                  <a:lnTo>
                    <a:pt x="460" y="352"/>
                  </a:lnTo>
                  <a:lnTo>
                    <a:pt x="441" y="361"/>
                  </a:lnTo>
                  <a:lnTo>
                    <a:pt x="421" y="367"/>
                  </a:lnTo>
                  <a:lnTo>
                    <a:pt x="400" y="370"/>
                  </a:lnTo>
                  <a:lnTo>
                    <a:pt x="376" y="369"/>
                  </a:lnTo>
                  <a:lnTo>
                    <a:pt x="352" y="365"/>
                  </a:lnTo>
                  <a:lnTo>
                    <a:pt x="329" y="357"/>
                  </a:lnTo>
                  <a:lnTo>
                    <a:pt x="305" y="345"/>
                  </a:lnTo>
                  <a:lnTo>
                    <a:pt x="81" y="216"/>
                  </a:lnTo>
                  <a:lnTo>
                    <a:pt x="58" y="199"/>
                  </a:lnTo>
                  <a:lnTo>
                    <a:pt x="37" y="179"/>
                  </a:lnTo>
                  <a:lnTo>
                    <a:pt x="21" y="159"/>
                  </a:lnTo>
                  <a:lnTo>
                    <a:pt x="9" y="136"/>
                  </a:lnTo>
                  <a:lnTo>
                    <a:pt x="2" y="113"/>
                  </a:lnTo>
                  <a:lnTo>
                    <a:pt x="0" y="90"/>
                  </a:lnTo>
                  <a:lnTo>
                    <a:pt x="2" y="68"/>
                  </a:lnTo>
                  <a:lnTo>
                    <a:pt x="11" y="47"/>
                  </a:lnTo>
                  <a:lnTo>
                    <a:pt x="22" y="32"/>
                  </a:lnTo>
                  <a:lnTo>
                    <a:pt x="37" y="19"/>
                  </a:lnTo>
                  <a:lnTo>
                    <a:pt x="56" y="9"/>
                  </a:lnTo>
                  <a:lnTo>
                    <a:pt x="76" y="3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11"/>
            <p:cNvSpPr>
              <a:spLocks/>
            </p:cNvSpPr>
            <p:nvPr/>
          </p:nvSpPr>
          <p:spPr bwMode="auto">
            <a:xfrm>
              <a:off x="1695" y="745"/>
              <a:ext cx="110" cy="44"/>
            </a:xfrm>
            <a:custGeom>
              <a:avLst/>
              <a:gdLst>
                <a:gd name="T0" fmla="*/ 145 w 549"/>
                <a:gd name="T1" fmla="*/ 0 h 221"/>
                <a:gd name="T2" fmla="*/ 403 w 549"/>
                <a:gd name="T3" fmla="*/ 0 h 221"/>
                <a:gd name="T4" fmla="*/ 433 w 549"/>
                <a:gd name="T5" fmla="*/ 3 h 221"/>
                <a:gd name="T6" fmla="*/ 460 w 549"/>
                <a:gd name="T7" fmla="*/ 9 h 221"/>
                <a:gd name="T8" fmla="*/ 484 w 549"/>
                <a:gd name="T9" fmla="*/ 20 h 221"/>
                <a:gd name="T10" fmla="*/ 506 w 549"/>
                <a:gd name="T11" fmla="*/ 33 h 221"/>
                <a:gd name="T12" fmla="*/ 523 w 549"/>
                <a:gd name="T13" fmla="*/ 49 h 221"/>
                <a:gd name="T14" fmla="*/ 537 w 549"/>
                <a:gd name="T15" fmla="*/ 68 h 221"/>
                <a:gd name="T16" fmla="*/ 546 w 549"/>
                <a:gd name="T17" fmla="*/ 89 h 221"/>
                <a:gd name="T18" fmla="*/ 549 w 549"/>
                <a:gd name="T19" fmla="*/ 111 h 221"/>
                <a:gd name="T20" fmla="*/ 546 w 549"/>
                <a:gd name="T21" fmla="*/ 133 h 221"/>
                <a:gd name="T22" fmla="*/ 537 w 549"/>
                <a:gd name="T23" fmla="*/ 153 h 221"/>
                <a:gd name="T24" fmla="*/ 523 w 549"/>
                <a:gd name="T25" fmla="*/ 173 h 221"/>
                <a:gd name="T26" fmla="*/ 506 w 549"/>
                <a:gd name="T27" fmla="*/ 189 h 221"/>
                <a:gd name="T28" fmla="*/ 484 w 549"/>
                <a:gd name="T29" fmla="*/ 202 h 221"/>
                <a:gd name="T30" fmla="*/ 460 w 549"/>
                <a:gd name="T31" fmla="*/ 213 h 221"/>
                <a:gd name="T32" fmla="*/ 433 w 549"/>
                <a:gd name="T33" fmla="*/ 219 h 221"/>
                <a:gd name="T34" fmla="*/ 403 w 549"/>
                <a:gd name="T35" fmla="*/ 221 h 221"/>
                <a:gd name="T36" fmla="*/ 145 w 549"/>
                <a:gd name="T37" fmla="*/ 221 h 221"/>
                <a:gd name="T38" fmla="*/ 116 w 549"/>
                <a:gd name="T39" fmla="*/ 219 h 221"/>
                <a:gd name="T40" fmla="*/ 88 w 549"/>
                <a:gd name="T41" fmla="*/ 213 h 221"/>
                <a:gd name="T42" fmla="*/ 63 w 549"/>
                <a:gd name="T43" fmla="*/ 202 h 221"/>
                <a:gd name="T44" fmla="*/ 42 w 549"/>
                <a:gd name="T45" fmla="*/ 189 h 221"/>
                <a:gd name="T46" fmla="*/ 25 w 549"/>
                <a:gd name="T47" fmla="*/ 173 h 221"/>
                <a:gd name="T48" fmla="*/ 11 w 549"/>
                <a:gd name="T49" fmla="*/ 153 h 221"/>
                <a:gd name="T50" fmla="*/ 2 w 549"/>
                <a:gd name="T51" fmla="*/ 133 h 221"/>
                <a:gd name="T52" fmla="*/ 0 w 549"/>
                <a:gd name="T53" fmla="*/ 111 h 221"/>
                <a:gd name="T54" fmla="*/ 2 w 549"/>
                <a:gd name="T55" fmla="*/ 89 h 221"/>
                <a:gd name="T56" fmla="*/ 11 w 549"/>
                <a:gd name="T57" fmla="*/ 68 h 221"/>
                <a:gd name="T58" fmla="*/ 25 w 549"/>
                <a:gd name="T59" fmla="*/ 49 h 221"/>
                <a:gd name="T60" fmla="*/ 42 w 549"/>
                <a:gd name="T61" fmla="*/ 33 h 221"/>
                <a:gd name="T62" fmla="*/ 63 w 549"/>
                <a:gd name="T63" fmla="*/ 20 h 221"/>
                <a:gd name="T64" fmla="*/ 88 w 549"/>
                <a:gd name="T65" fmla="*/ 9 h 221"/>
                <a:gd name="T66" fmla="*/ 116 w 549"/>
                <a:gd name="T67" fmla="*/ 3 h 221"/>
                <a:gd name="T68" fmla="*/ 145 w 549"/>
                <a:gd name="T6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9" h="221">
                  <a:moveTo>
                    <a:pt x="145" y="0"/>
                  </a:moveTo>
                  <a:lnTo>
                    <a:pt x="403" y="0"/>
                  </a:lnTo>
                  <a:lnTo>
                    <a:pt x="433" y="3"/>
                  </a:lnTo>
                  <a:lnTo>
                    <a:pt x="460" y="9"/>
                  </a:lnTo>
                  <a:lnTo>
                    <a:pt x="484" y="20"/>
                  </a:lnTo>
                  <a:lnTo>
                    <a:pt x="506" y="33"/>
                  </a:lnTo>
                  <a:lnTo>
                    <a:pt x="523" y="49"/>
                  </a:lnTo>
                  <a:lnTo>
                    <a:pt x="537" y="68"/>
                  </a:lnTo>
                  <a:lnTo>
                    <a:pt x="546" y="89"/>
                  </a:lnTo>
                  <a:lnTo>
                    <a:pt x="549" y="111"/>
                  </a:lnTo>
                  <a:lnTo>
                    <a:pt x="546" y="133"/>
                  </a:lnTo>
                  <a:lnTo>
                    <a:pt x="537" y="153"/>
                  </a:lnTo>
                  <a:lnTo>
                    <a:pt x="523" y="173"/>
                  </a:lnTo>
                  <a:lnTo>
                    <a:pt x="506" y="189"/>
                  </a:lnTo>
                  <a:lnTo>
                    <a:pt x="484" y="202"/>
                  </a:lnTo>
                  <a:lnTo>
                    <a:pt x="460" y="213"/>
                  </a:lnTo>
                  <a:lnTo>
                    <a:pt x="433" y="219"/>
                  </a:lnTo>
                  <a:lnTo>
                    <a:pt x="403" y="221"/>
                  </a:lnTo>
                  <a:lnTo>
                    <a:pt x="145" y="221"/>
                  </a:lnTo>
                  <a:lnTo>
                    <a:pt x="116" y="219"/>
                  </a:lnTo>
                  <a:lnTo>
                    <a:pt x="88" y="213"/>
                  </a:lnTo>
                  <a:lnTo>
                    <a:pt x="63" y="202"/>
                  </a:lnTo>
                  <a:lnTo>
                    <a:pt x="42" y="189"/>
                  </a:lnTo>
                  <a:lnTo>
                    <a:pt x="25" y="173"/>
                  </a:lnTo>
                  <a:lnTo>
                    <a:pt x="11" y="153"/>
                  </a:lnTo>
                  <a:lnTo>
                    <a:pt x="2" y="133"/>
                  </a:lnTo>
                  <a:lnTo>
                    <a:pt x="0" y="111"/>
                  </a:lnTo>
                  <a:lnTo>
                    <a:pt x="2" y="89"/>
                  </a:lnTo>
                  <a:lnTo>
                    <a:pt x="11" y="68"/>
                  </a:lnTo>
                  <a:lnTo>
                    <a:pt x="25" y="49"/>
                  </a:lnTo>
                  <a:lnTo>
                    <a:pt x="42" y="33"/>
                  </a:lnTo>
                  <a:lnTo>
                    <a:pt x="63" y="20"/>
                  </a:lnTo>
                  <a:lnTo>
                    <a:pt x="88" y="9"/>
                  </a:lnTo>
                  <a:lnTo>
                    <a:pt x="116" y="3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2"/>
            <p:cNvSpPr>
              <a:spLocks/>
            </p:cNvSpPr>
            <p:nvPr/>
          </p:nvSpPr>
          <p:spPr bwMode="auto">
            <a:xfrm>
              <a:off x="2255" y="745"/>
              <a:ext cx="109" cy="44"/>
            </a:xfrm>
            <a:custGeom>
              <a:avLst/>
              <a:gdLst>
                <a:gd name="T0" fmla="*/ 144 w 548"/>
                <a:gd name="T1" fmla="*/ 0 h 221"/>
                <a:gd name="T2" fmla="*/ 404 w 548"/>
                <a:gd name="T3" fmla="*/ 0 h 221"/>
                <a:gd name="T4" fmla="*/ 433 w 548"/>
                <a:gd name="T5" fmla="*/ 3 h 221"/>
                <a:gd name="T6" fmla="*/ 460 w 548"/>
                <a:gd name="T7" fmla="*/ 9 h 221"/>
                <a:gd name="T8" fmla="*/ 484 w 548"/>
                <a:gd name="T9" fmla="*/ 20 h 221"/>
                <a:gd name="T10" fmla="*/ 506 w 548"/>
                <a:gd name="T11" fmla="*/ 33 h 221"/>
                <a:gd name="T12" fmla="*/ 524 w 548"/>
                <a:gd name="T13" fmla="*/ 49 h 221"/>
                <a:gd name="T14" fmla="*/ 537 w 548"/>
                <a:gd name="T15" fmla="*/ 68 h 221"/>
                <a:gd name="T16" fmla="*/ 545 w 548"/>
                <a:gd name="T17" fmla="*/ 89 h 221"/>
                <a:gd name="T18" fmla="*/ 548 w 548"/>
                <a:gd name="T19" fmla="*/ 111 h 221"/>
                <a:gd name="T20" fmla="*/ 545 w 548"/>
                <a:gd name="T21" fmla="*/ 133 h 221"/>
                <a:gd name="T22" fmla="*/ 537 w 548"/>
                <a:gd name="T23" fmla="*/ 153 h 221"/>
                <a:gd name="T24" fmla="*/ 524 w 548"/>
                <a:gd name="T25" fmla="*/ 173 h 221"/>
                <a:gd name="T26" fmla="*/ 506 w 548"/>
                <a:gd name="T27" fmla="*/ 189 h 221"/>
                <a:gd name="T28" fmla="*/ 484 w 548"/>
                <a:gd name="T29" fmla="*/ 202 h 221"/>
                <a:gd name="T30" fmla="*/ 460 w 548"/>
                <a:gd name="T31" fmla="*/ 213 h 221"/>
                <a:gd name="T32" fmla="*/ 433 w 548"/>
                <a:gd name="T33" fmla="*/ 219 h 221"/>
                <a:gd name="T34" fmla="*/ 404 w 548"/>
                <a:gd name="T35" fmla="*/ 221 h 221"/>
                <a:gd name="T36" fmla="*/ 144 w 548"/>
                <a:gd name="T37" fmla="*/ 221 h 221"/>
                <a:gd name="T38" fmla="*/ 115 w 548"/>
                <a:gd name="T39" fmla="*/ 219 h 221"/>
                <a:gd name="T40" fmla="*/ 89 w 548"/>
                <a:gd name="T41" fmla="*/ 213 h 221"/>
                <a:gd name="T42" fmla="*/ 64 w 548"/>
                <a:gd name="T43" fmla="*/ 202 h 221"/>
                <a:gd name="T44" fmla="*/ 43 w 548"/>
                <a:gd name="T45" fmla="*/ 189 h 221"/>
                <a:gd name="T46" fmla="*/ 24 w 548"/>
                <a:gd name="T47" fmla="*/ 173 h 221"/>
                <a:gd name="T48" fmla="*/ 10 w 548"/>
                <a:gd name="T49" fmla="*/ 153 h 221"/>
                <a:gd name="T50" fmla="*/ 3 w 548"/>
                <a:gd name="T51" fmla="*/ 133 h 221"/>
                <a:gd name="T52" fmla="*/ 0 w 548"/>
                <a:gd name="T53" fmla="*/ 111 h 221"/>
                <a:gd name="T54" fmla="*/ 3 w 548"/>
                <a:gd name="T55" fmla="*/ 89 h 221"/>
                <a:gd name="T56" fmla="*/ 10 w 548"/>
                <a:gd name="T57" fmla="*/ 68 h 221"/>
                <a:gd name="T58" fmla="*/ 24 w 548"/>
                <a:gd name="T59" fmla="*/ 49 h 221"/>
                <a:gd name="T60" fmla="*/ 43 w 548"/>
                <a:gd name="T61" fmla="*/ 33 h 221"/>
                <a:gd name="T62" fmla="*/ 64 w 548"/>
                <a:gd name="T63" fmla="*/ 20 h 221"/>
                <a:gd name="T64" fmla="*/ 89 w 548"/>
                <a:gd name="T65" fmla="*/ 9 h 221"/>
                <a:gd name="T66" fmla="*/ 115 w 548"/>
                <a:gd name="T67" fmla="*/ 3 h 221"/>
                <a:gd name="T68" fmla="*/ 144 w 548"/>
                <a:gd name="T6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8" h="221">
                  <a:moveTo>
                    <a:pt x="144" y="0"/>
                  </a:moveTo>
                  <a:lnTo>
                    <a:pt x="404" y="0"/>
                  </a:lnTo>
                  <a:lnTo>
                    <a:pt x="433" y="3"/>
                  </a:lnTo>
                  <a:lnTo>
                    <a:pt x="460" y="9"/>
                  </a:lnTo>
                  <a:lnTo>
                    <a:pt x="484" y="20"/>
                  </a:lnTo>
                  <a:lnTo>
                    <a:pt x="506" y="33"/>
                  </a:lnTo>
                  <a:lnTo>
                    <a:pt x="524" y="49"/>
                  </a:lnTo>
                  <a:lnTo>
                    <a:pt x="537" y="68"/>
                  </a:lnTo>
                  <a:lnTo>
                    <a:pt x="545" y="89"/>
                  </a:lnTo>
                  <a:lnTo>
                    <a:pt x="548" y="111"/>
                  </a:lnTo>
                  <a:lnTo>
                    <a:pt x="545" y="133"/>
                  </a:lnTo>
                  <a:lnTo>
                    <a:pt x="537" y="153"/>
                  </a:lnTo>
                  <a:lnTo>
                    <a:pt x="524" y="173"/>
                  </a:lnTo>
                  <a:lnTo>
                    <a:pt x="506" y="189"/>
                  </a:lnTo>
                  <a:lnTo>
                    <a:pt x="484" y="202"/>
                  </a:lnTo>
                  <a:lnTo>
                    <a:pt x="460" y="213"/>
                  </a:lnTo>
                  <a:lnTo>
                    <a:pt x="433" y="219"/>
                  </a:lnTo>
                  <a:lnTo>
                    <a:pt x="404" y="221"/>
                  </a:lnTo>
                  <a:lnTo>
                    <a:pt x="144" y="221"/>
                  </a:lnTo>
                  <a:lnTo>
                    <a:pt x="115" y="219"/>
                  </a:lnTo>
                  <a:lnTo>
                    <a:pt x="89" y="213"/>
                  </a:lnTo>
                  <a:lnTo>
                    <a:pt x="64" y="202"/>
                  </a:lnTo>
                  <a:lnTo>
                    <a:pt x="43" y="189"/>
                  </a:lnTo>
                  <a:lnTo>
                    <a:pt x="24" y="173"/>
                  </a:lnTo>
                  <a:lnTo>
                    <a:pt x="10" y="153"/>
                  </a:lnTo>
                  <a:lnTo>
                    <a:pt x="3" y="133"/>
                  </a:lnTo>
                  <a:lnTo>
                    <a:pt x="0" y="111"/>
                  </a:lnTo>
                  <a:lnTo>
                    <a:pt x="3" y="89"/>
                  </a:lnTo>
                  <a:lnTo>
                    <a:pt x="10" y="68"/>
                  </a:lnTo>
                  <a:lnTo>
                    <a:pt x="24" y="49"/>
                  </a:lnTo>
                  <a:lnTo>
                    <a:pt x="43" y="33"/>
                  </a:lnTo>
                  <a:lnTo>
                    <a:pt x="64" y="20"/>
                  </a:lnTo>
                  <a:lnTo>
                    <a:pt x="89" y="9"/>
                  </a:lnTo>
                  <a:lnTo>
                    <a:pt x="115" y="3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3"/>
            <p:cNvSpPr>
              <a:spLocks/>
            </p:cNvSpPr>
            <p:nvPr/>
          </p:nvSpPr>
          <p:spPr bwMode="auto">
            <a:xfrm>
              <a:off x="1737" y="870"/>
              <a:ext cx="100" cy="74"/>
            </a:xfrm>
            <a:custGeom>
              <a:avLst/>
              <a:gdLst>
                <a:gd name="T0" fmla="*/ 400 w 499"/>
                <a:gd name="T1" fmla="*/ 0 h 370"/>
                <a:gd name="T2" fmla="*/ 423 w 499"/>
                <a:gd name="T3" fmla="*/ 3 h 370"/>
                <a:gd name="T4" fmla="*/ 442 w 499"/>
                <a:gd name="T5" fmla="*/ 9 h 370"/>
                <a:gd name="T6" fmla="*/ 460 w 499"/>
                <a:gd name="T7" fmla="*/ 19 h 370"/>
                <a:gd name="T8" fmla="*/ 475 w 499"/>
                <a:gd name="T9" fmla="*/ 32 h 370"/>
                <a:gd name="T10" fmla="*/ 487 w 499"/>
                <a:gd name="T11" fmla="*/ 47 h 370"/>
                <a:gd name="T12" fmla="*/ 495 w 499"/>
                <a:gd name="T13" fmla="*/ 68 h 370"/>
                <a:gd name="T14" fmla="*/ 499 w 499"/>
                <a:gd name="T15" fmla="*/ 90 h 370"/>
                <a:gd name="T16" fmla="*/ 497 w 499"/>
                <a:gd name="T17" fmla="*/ 113 h 370"/>
                <a:gd name="T18" fmla="*/ 489 w 499"/>
                <a:gd name="T19" fmla="*/ 136 h 370"/>
                <a:gd name="T20" fmla="*/ 477 w 499"/>
                <a:gd name="T21" fmla="*/ 159 h 370"/>
                <a:gd name="T22" fmla="*/ 461 w 499"/>
                <a:gd name="T23" fmla="*/ 179 h 370"/>
                <a:gd name="T24" fmla="*/ 441 w 499"/>
                <a:gd name="T25" fmla="*/ 199 h 370"/>
                <a:gd name="T26" fmla="*/ 416 w 499"/>
                <a:gd name="T27" fmla="*/ 216 h 370"/>
                <a:gd name="T28" fmla="*/ 192 w 499"/>
                <a:gd name="T29" fmla="*/ 345 h 370"/>
                <a:gd name="T30" fmla="*/ 169 w 499"/>
                <a:gd name="T31" fmla="*/ 357 h 370"/>
                <a:gd name="T32" fmla="*/ 145 w 499"/>
                <a:gd name="T33" fmla="*/ 365 h 370"/>
                <a:gd name="T34" fmla="*/ 121 w 499"/>
                <a:gd name="T35" fmla="*/ 369 h 370"/>
                <a:gd name="T36" fmla="*/ 99 w 499"/>
                <a:gd name="T37" fmla="*/ 370 h 370"/>
                <a:gd name="T38" fmla="*/ 76 w 499"/>
                <a:gd name="T39" fmla="*/ 367 h 370"/>
                <a:gd name="T40" fmla="*/ 57 w 499"/>
                <a:gd name="T41" fmla="*/ 361 h 370"/>
                <a:gd name="T42" fmla="*/ 39 w 499"/>
                <a:gd name="T43" fmla="*/ 352 h 370"/>
                <a:gd name="T44" fmla="*/ 24 w 499"/>
                <a:gd name="T45" fmla="*/ 339 h 370"/>
                <a:gd name="T46" fmla="*/ 12 w 499"/>
                <a:gd name="T47" fmla="*/ 323 h 370"/>
                <a:gd name="T48" fmla="*/ 3 w 499"/>
                <a:gd name="T49" fmla="*/ 302 h 370"/>
                <a:gd name="T50" fmla="*/ 0 w 499"/>
                <a:gd name="T51" fmla="*/ 280 h 370"/>
                <a:gd name="T52" fmla="*/ 2 w 499"/>
                <a:gd name="T53" fmla="*/ 257 h 370"/>
                <a:gd name="T54" fmla="*/ 10 w 499"/>
                <a:gd name="T55" fmla="*/ 234 h 370"/>
                <a:gd name="T56" fmla="*/ 22 w 499"/>
                <a:gd name="T57" fmla="*/ 212 h 370"/>
                <a:gd name="T58" fmla="*/ 38 w 499"/>
                <a:gd name="T59" fmla="*/ 190 h 370"/>
                <a:gd name="T60" fmla="*/ 58 w 499"/>
                <a:gd name="T61" fmla="*/ 171 h 370"/>
                <a:gd name="T62" fmla="*/ 83 w 499"/>
                <a:gd name="T63" fmla="*/ 155 h 370"/>
                <a:gd name="T64" fmla="*/ 307 w 499"/>
                <a:gd name="T65" fmla="*/ 24 h 370"/>
                <a:gd name="T66" fmla="*/ 330 w 499"/>
                <a:gd name="T67" fmla="*/ 13 h 370"/>
                <a:gd name="T68" fmla="*/ 354 w 499"/>
                <a:gd name="T69" fmla="*/ 5 h 370"/>
                <a:gd name="T70" fmla="*/ 378 w 499"/>
                <a:gd name="T71" fmla="*/ 0 h 370"/>
                <a:gd name="T72" fmla="*/ 400 w 499"/>
                <a:gd name="T73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99" h="370">
                  <a:moveTo>
                    <a:pt x="400" y="0"/>
                  </a:moveTo>
                  <a:lnTo>
                    <a:pt x="423" y="3"/>
                  </a:lnTo>
                  <a:lnTo>
                    <a:pt x="442" y="9"/>
                  </a:lnTo>
                  <a:lnTo>
                    <a:pt x="460" y="19"/>
                  </a:lnTo>
                  <a:lnTo>
                    <a:pt x="475" y="32"/>
                  </a:lnTo>
                  <a:lnTo>
                    <a:pt x="487" y="47"/>
                  </a:lnTo>
                  <a:lnTo>
                    <a:pt x="495" y="68"/>
                  </a:lnTo>
                  <a:lnTo>
                    <a:pt x="499" y="90"/>
                  </a:lnTo>
                  <a:lnTo>
                    <a:pt x="497" y="113"/>
                  </a:lnTo>
                  <a:lnTo>
                    <a:pt x="489" y="136"/>
                  </a:lnTo>
                  <a:lnTo>
                    <a:pt x="477" y="159"/>
                  </a:lnTo>
                  <a:lnTo>
                    <a:pt x="461" y="179"/>
                  </a:lnTo>
                  <a:lnTo>
                    <a:pt x="441" y="199"/>
                  </a:lnTo>
                  <a:lnTo>
                    <a:pt x="416" y="216"/>
                  </a:lnTo>
                  <a:lnTo>
                    <a:pt x="192" y="345"/>
                  </a:lnTo>
                  <a:lnTo>
                    <a:pt x="169" y="357"/>
                  </a:lnTo>
                  <a:lnTo>
                    <a:pt x="145" y="365"/>
                  </a:lnTo>
                  <a:lnTo>
                    <a:pt x="121" y="369"/>
                  </a:lnTo>
                  <a:lnTo>
                    <a:pt x="99" y="370"/>
                  </a:lnTo>
                  <a:lnTo>
                    <a:pt x="76" y="367"/>
                  </a:lnTo>
                  <a:lnTo>
                    <a:pt x="57" y="361"/>
                  </a:lnTo>
                  <a:lnTo>
                    <a:pt x="39" y="352"/>
                  </a:lnTo>
                  <a:lnTo>
                    <a:pt x="24" y="339"/>
                  </a:lnTo>
                  <a:lnTo>
                    <a:pt x="12" y="323"/>
                  </a:lnTo>
                  <a:lnTo>
                    <a:pt x="3" y="302"/>
                  </a:lnTo>
                  <a:lnTo>
                    <a:pt x="0" y="280"/>
                  </a:lnTo>
                  <a:lnTo>
                    <a:pt x="2" y="257"/>
                  </a:lnTo>
                  <a:lnTo>
                    <a:pt x="10" y="234"/>
                  </a:lnTo>
                  <a:lnTo>
                    <a:pt x="22" y="212"/>
                  </a:lnTo>
                  <a:lnTo>
                    <a:pt x="38" y="190"/>
                  </a:lnTo>
                  <a:lnTo>
                    <a:pt x="58" y="171"/>
                  </a:lnTo>
                  <a:lnTo>
                    <a:pt x="83" y="155"/>
                  </a:lnTo>
                  <a:lnTo>
                    <a:pt x="307" y="24"/>
                  </a:lnTo>
                  <a:lnTo>
                    <a:pt x="330" y="13"/>
                  </a:lnTo>
                  <a:lnTo>
                    <a:pt x="354" y="5"/>
                  </a:lnTo>
                  <a:lnTo>
                    <a:pt x="378" y="0"/>
                  </a:lnTo>
                  <a:lnTo>
                    <a:pt x="4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4"/>
            <p:cNvSpPr>
              <a:spLocks/>
            </p:cNvSpPr>
            <p:nvPr/>
          </p:nvSpPr>
          <p:spPr bwMode="auto">
            <a:xfrm>
              <a:off x="2222" y="589"/>
              <a:ext cx="100" cy="74"/>
            </a:xfrm>
            <a:custGeom>
              <a:avLst/>
              <a:gdLst>
                <a:gd name="T0" fmla="*/ 400 w 497"/>
                <a:gd name="T1" fmla="*/ 0 h 369"/>
                <a:gd name="T2" fmla="*/ 421 w 497"/>
                <a:gd name="T3" fmla="*/ 3 h 369"/>
                <a:gd name="T4" fmla="*/ 441 w 497"/>
                <a:gd name="T5" fmla="*/ 8 h 369"/>
                <a:gd name="T6" fmla="*/ 460 w 497"/>
                <a:gd name="T7" fmla="*/ 18 h 369"/>
                <a:gd name="T8" fmla="*/ 475 w 497"/>
                <a:gd name="T9" fmla="*/ 31 h 369"/>
                <a:gd name="T10" fmla="*/ 486 w 497"/>
                <a:gd name="T11" fmla="*/ 47 h 369"/>
                <a:gd name="T12" fmla="*/ 495 w 497"/>
                <a:gd name="T13" fmla="*/ 67 h 369"/>
                <a:gd name="T14" fmla="*/ 497 w 497"/>
                <a:gd name="T15" fmla="*/ 89 h 369"/>
                <a:gd name="T16" fmla="*/ 495 w 497"/>
                <a:gd name="T17" fmla="*/ 113 h 369"/>
                <a:gd name="T18" fmla="*/ 489 w 497"/>
                <a:gd name="T19" fmla="*/ 135 h 369"/>
                <a:gd name="T20" fmla="*/ 476 w 497"/>
                <a:gd name="T21" fmla="*/ 158 h 369"/>
                <a:gd name="T22" fmla="*/ 460 w 497"/>
                <a:gd name="T23" fmla="*/ 179 h 369"/>
                <a:gd name="T24" fmla="*/ 439 w 497"/>
                <a:gd name="T25" fmla="*/ 199 h 369"/>
                <a:gd name="T26" fmla="*/ 416 w 497"/>
                <a:gd name="T27" fmla="*/ 215 h 369"/>
                <a:gd name="T28" fmla="*/ 192 w 497"/>
                <a:gd name="T29" fmla="*/ 345 h 369"/>
                <a:gd name="T30" fmla="*/ 168 w 497"/>
                <a:gd name="T31" fmla="*/ 356 h 369"/>
                <a:gd name="T32" fmla="*/ 145 w 497"/>
                <a:gd name="T33" fmla="*/ 365 h 369"/>
                <a:gd name="T34" fmla="*/ 121 w 497"/>
                <a:gd name="T35" fmla="*/ 369 h 369"/>
                <a:gd name="T36" fmla="*/ 97 w 497"/>
                <a:gd name="T37" fmla="*/ 369 h 369"/>
                <a:gd name="T38" fmla="*/ 76 w 497"/>
                <a:gd name="T39" fmla="*/ 367 h 369"/>
                <a:gd name="T40" fmla="*/ 56 w 497"/>
                <a:gd name="T41" fmla="*/ 360 h 369"/>
                <a:gd name="T42" fmla="*/ 37 w 497"/>
                <a:gd name="T43" fmla="*/ 351 h 369"/>
                <a:gd name="T44" fmla="*/ 22 w 497"/>
                <a:gd name="T45" fmla="*/ 339 h 369"/>
                <a:gd name="T46" fmla="*/ 11 w 497"/>
                <a:gd name="T47" fmla="*/ 323 h 369"/>
                <a:gd name="T48" fmla="*/ 2 w 497"/>
                <a:gd name="T49" fmla="*/ 301 h 369"/>
                <a:gd name="T50" fmla="*/ 0 w 497"/>
                <a:gd name="T51" fmla="*/ 280 h 369"/>
                <a:gd name="T52" fmla="*/ 2 w 497"/>
                <a:gd name="T53" fmla="*/ 257 h 369"/>
                <a:gd name="T54" fmla="*/ 9 w 497"/>
                <a:gd name="T55" fmla="*/ 233 h 369"/>
                <a:gd name="T56" fmla="*/ 21 w 497"/>
                <a:gd name="T57" fmla="*/ 211 h 369"/>
                <a:gd name="T58" fmla="*/ 37 w 497"/>
                <a:gd name="T59" fmla="*/ 190 h 369"/>
                <a:gd name="T60" fmla="*/ 58 w 497"/>
                <a:gd name="T61" fmla="*/ 171 h 369"/>
                <a:gd name="T62" fmla="*/ 81 w 497"/>
                <a:gd name="T63" fmla="*/ 154 h 369"/>
                <a:gd name="T64" fmla="*/ 305 w 497"/>
                <a:gd name="T65" fmla="*/ 24 h 369"/>
                <a:gd name="T66" fmla="*/ 329 w 497"/>
                <a:gd name="T67" fmla="*/ 13 h 369"/>
                <a:gd name="T68" fmla="*/ 352 w 497"/>
                <a:gd name="T69" fmla="*/ 5 h 369"/>
                <a:gd name="T70" fmla="*/ 376 w 497"/>
                <a:gd name="T71" fmla="*/ 1 h 369"/>
                <a:gd name="T72" fmla="*/ 400 w 497"/>
                <a:gd name="T73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97" h="369">
                  <a:moveTo>
                    <a:pt x="400" y="0"/>
                  </a:moveTo>
                  <a:lnTo>
                    <a:pt x="421" y="3"/>
                  </a:lnTo>
                  <a:lnTo>
                    <a:pt x="441" y="8"/>
                  </a:lnTo>
                  <a:lnTo>
                    <a:pt x="460" y="18"/>
                  </a:lnTo>
                  <a:lnTo>
                    <a:pt x="475" y="31"/>
                  </a:lnTo>
                  <a:lnTo>
                    <a:pt x="486" y="47"/>
                  </a:lnTo>
                  <a:lnTo>
                    <a:pt x="495" y="67"/>
                  </a:lnTo>
                  <a:lnTo>
                    <a:pt x="497" y="89"/>
                  </a:lnTo>
                  <a:lnTo>
                    <a:pt x="495" y="113"/>
                  </a:lnTo>
                  <a:lnTo>
                    <a:pt x="489" y="135"/>
                  </a:lnTo>
                  <a:lnTo>
                    <a:pt x="476" y="158"/>
                  </a:lnTo>
                  <a:lnTo>
                    <a:pt x="460" y="179"/>
                  </a:lnTo>
                  <a:lnTo>
                    <a:pt x="439" y="199"/>
                  </a:lnTo>
                  <a:lnTo>
                    <a:pt x="416" y="215"/>
                  </a:lnTo>
                  <a:lnTo>
                    <a:pt x="192" y="345"/>
                  </a:lnTo>
                  <a:lnTo>
                    <a:pt x="168" y="356"/>
                  </a:lnTo>
                  <a:lnTo>
                    <a:pt x="145" y="365"/>
                  </a:lnTo>
                  <a:lnTo>
                    <a:pt x="121" y="369"/>
                  </a:lnTo>
                  <a:lnTo>
                    <a:pt x="97" y="369"/>
                  </a:lnTo>
                  <a:lnTo>
                    <a:pt x="76" y="367"/>
                  </a:lnTo>
                  <a:lnTo>
                    <a:pt x="56" y="360"/>
                  </a:lnTo>
                  <a:lnTo>
                    <a:pt x="37" y="351"/>
                  </a:lnTo>
                  <a:lnTo>
                    <a:pt x="22" y="339"/>
                  </a:lnTo>
                  <a:lnTo>
                    <a:pt x="11" y="323"/>
                  </a:lnTo>
                  <a:lnTo>
                    <a:pt x="2" y="301"/>
                  </a:lnTo>
                  <a:lnTo>
                    <a:pt x="0" y="280"/>
                  </a:lnTo>
                  <a:lnTo>
                    <a:pt x="2" y="257"/>
                  </a:lnTo>
                  <a:lnTo>
                    <a:pt x="9" y="233"/>
                  </a:lnTo>
                  <a:lnTo>
                    <a:pt x="21" y="211"/>
                  </a:lnTo>
                  <a:lnTo>
                    <a:pt x="37" y="190"/>
                  </a:lnTo>
                  <a:lnTo>
                    <a:pt x="58" y="171"/>
                  </a:lnTo>
                  <a:lnTo>
                    <a:pt x="81" y="154"/>
                  </a:lnTo>
                  <a:lnTo>
                    <a:pt x="305" y="24"/>
                  </a:lnTo>
                  <a:lnTo>
                    <a:pt x="329" y="13"/>
                  </a:lnTo>
                  <a:lnTo>
                    <a:pt x="352" y="5"/>
                  </a:lnTo>
                  <a:lnTo>
                    <a:pt x="376" y="1"/>
                  </a:lnTo>
                  <a:lnTo>
                    <a:pt x="4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5"/>
            <p:cNvSpPr>
              <a:spLocks/>
            </p:cNvSpPr>
            <p:nvPr/>
          </p:nvSpPr>
          <p:spPr bwMode="auto">
            <a:xfrm>
              <a:off x="2133" y="473"/>
              <a:ext cx="74" cy="100"/>
            </a:xfrm>
            <a:custGeom>
              <a:avLst/>
              <a:gdLst>
                <a:gd name="T0" fmla="*/ 278 w 369"/>
                <a:gd name="T1" fmla="*/ 0 h 500"/>
                <a:gd name="T2" fmla="*/ 301 w 369"/>
                <a:gd name="T3" fmla="*/ 2 h 500"/>
                <a:gd name="T4" fmla="*/ 321 w 369"/>
                <a:gd name="T5" fmla="*/ 11 h 500"/>
                <a:gd name="T6" fmla="*/ 337 w 369"/>
                <a:gd name="T7" fmla="*/ 23 h 500"/>
                <a:gd name="T8" fmla="*/ 350 w 369"/>
                <a:gd name="T9" fmla="*/ 38 h 500"/>
                <a:gd name="T10" fmla="*/ 360 w 369"/>
                <a:gd name="T11" fmla="*/ 56 h 500"/>
                <a:gd name="T12" fmla="*/ 365 w 369"/>
                <a:gd name="T13" fmla="*/ 76 h 500"/>
                <a:gd name="T14" fmla="*/ 369 w 369"/>
                <a:gd name="T15" fmla="*/ 98 h 500"/>
                <a:gd name="T16" fmla="*/ 367 w 369"/>
                <a:gd name="T17" fmla="*/ 121 h 500"/>
                <a:gd name="T18" fmla="*/ 363 w 369"/>
                <a:gd name="T19" fmla="*/ 144 h 500"/>
                <a:gd name="T20" fmla="*/ 356 w 369"/>
                <a:gd name="T21" fmla="*/ 168 h 500"/>
                <a:gd name="T22" fmla="*/ 344 w 369"/>
                <a:gd name="T23" fmla="*/ 192 h 500"/>
                <a:gd name="T24" fmla="*/ 215 w 369"/>
                <a:gd name="T25" fmla="*/ 418 h 500"/>
                <a:gd name="T26" fmla="*/ 198 w 369"/>
                <a:gd name="T27" fmla="*/ 442 h 500"/>
                <a:gd name="T28" fmla="*/ 179 w 369"/>
                <a:gd name="T29" fmla="*/ 462 h 500"/>
                <a:gd name="T30" fmla="*/ 157 w 369"/>
                <a:gd name="T31" fmla="*/ 478 h 500"/>
                <a:gd name="T32" fmla="*/ 136 w 369"/>
                <a:gd name="T33" fmla="*/ 490 h 500"/>
                <a:gd name="T34" fmla="*/ 112 w 369"/>
                <a:gd name="T35" fmla="*/ 498 h 500"/>
                <a:gd name="T36" fmla="*/ 90 w 369"/>
                <a:gd name="T37" fmla="*/ 500 h 500"/>
                <a:gd name="T38" fmla="*/ 67 w 369"/>
                <a:gd name="T39" fmla="*/ 497 h 500"/>
                <a:gd name="T40" fmla="*/ 47 w 369"/>
                <a:gd name="T41" fmla="*/ 488 h 500"/>
                <a:gd name="T42" fmla="*/ 31 w 369"/>
                <a:gd name="T43" fmla="*/ 476 h 500"/>
                <a:gd name="T44" fmla="*/ 19 w 369"/>
                <a:gd name="T45" fmla="*/ 461 h 500"/>
                <a:gd name="T46" fmla="*/ 9 w 369"/>
                <a:gd name="T47" fmla="*/ 444 h 500"/>
                <a:gd name="T48" fmla="*/ 3 w 369"/>
                <a:gd name="T49" fmla="*/ 423 h 500"/>
                <a:gd name="T50" fmla="*/ 0 w 369"/>
                <a:gd name="T51" fmla="*/ 401 h 500"/>
                <a:gd name="T52" fmla="*/ 1 w 369"/>
                <a:gd name="T53" fmla="*/ 378 h 500"/>
                <a:gd name="T54" fmla="*/ 5 w 369"/>
                <a:gd name="T55" fmla="*/ 354 h 500"/>
                <a:gd name="T56" fmla="*/ 13 w 369"/>
                <a:gd name="T57" fmla="*/ 331 h 500"/>
                <a:gd name="T58" fmla="*/ 24 w 369"/>
                <a:gd name="T59" fmla="*/ 307 h 500"/>
                <a:gd name="T60" fmla="*/ 154 w 369"/>
                <a:gd name="T61" fmla="*/ 82 h 500"/>
                <a:gd name="T62" fmla="*/ 170 w 369"/>
                <a:gd name="T63" fmla="*/ 58 h 500"/>
                <a:gd name="T64" fmla="*/ 190 w 369"/>
                <a:gd name="T65" fmla="*/ 38 h 500"/>
                <a:gd name="T66" fmla="*/ 211 w 369"/>
                <a:gd name="T67" fmla="*/ 22 h 500"/>
                <a:gd name="T68" fmla="*/ 232 w 369"/>
                <a:gd name="T69" fmla="*/ 9 h 500"/>
                <a:gd name="T70" fmla="*/ 256 w 369"/>
                <a:gd name="T71" fmla="*/ 2 h 500"/>
                <a:gd name="T72" fmla="*/ 278 w 369"/>
                <a:gd name="T73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9" h="500">
                  <a:moveTo>
                    <a:pt x="278" y="0"/>
                  </a:moveTo>
                  <a:lnTo>
                    <a:pt x="301" y="2"/>
                  </a:lnTo>
                  <a:lnTo>
                    <a:pt x="321" y="11"/>
                  </a:lnTo>
                  <a:lnTo>
                    <a:pt x="337" y="23"/>
                  </a:lnTo>
                  <a:lnTo>
                    <a:pt x="350" y="38"/>
                  </a:lnTo>
                  <a:lnTo>
                    <a:pt x="360" y="56"/>
                  </a:lnTo>
                  <a:lnTo>
                    <a:pt x="365" y="76"/>
                  </a:lnTo>
                  <a:lnTo>
                    <a:pt x="369" y="98"/>
                  </a:lnTo>
                  <a:lnTo>
                    <a:pt x="367" y="121"/>
                  </a:lnTo>
                  <a:lnTo>
                    <a:pt x="363" y="144"/>
                  </a:lnTo>
                  <a:lnTo>
                    <a:pt x="356" y="168"/>
                  </a:lnTo>
                  <a:lnTo>
                    <a:pt x="344" y="192"/>
                  </a:lnTo>
                  <a:lnTo>
                    <a:pt x="215" y="418"/>
                  </a:lnTo>
                  <a:lnTo>
                    <a:pt x="198" y="442"/>
                  </a:lnTo>
                  <a:lnTo>
                    <a:pt x="179" y="462"/>
                  </a:lnTo>
                  <a:lnTo>
                    <a:pt x="157" y="478"/>
                  </a:lnTo>
                  <a:lnTo>
                    <a:pt x="136" y="490"/>
                  </a:lnTo>
                  <a:lnTo>
                    <a:pt x="112" y="498"/>
                  </a:lnTo>
                  <a:lnTo>
                    <a:pt x="90" y="500"/>
                  </a:lnTo>
                  <a:lnTo>
                    <a:pt x="67" y="497"/>
                  </a:lnTo>
                  <a:lnTo>
                    <a:pt x="47" y="488"/>
                  </a:lnTo>
                  <a:lnTo>
                    <a:pt x="31" y="476"/>
                  </a:lnTo>
                  <a:lnTo>
                    <a:pt x="19" y="461"/>
                  </a:lnTo>
                  <a:lnTo>
                    <a:pt x="9" y="444"/>
                  </a:lnTo>
                  <a:lnTo>
                    <a:pt x="3" y="423"/>
                  </a:lnTo>
                  <a:lnTo>
                    <a:pt x="0" y="401"/>
                  </a:lnTo>
                  <a:lnTo>
                    <a:pt x="1" y="378"/>
                  </a:lnTo>
                  <a:lnTo>
                    <a:pt x="5" y="354"/>
                  </a:lnTo>
                  <a:lnTo>
                    <a:pt x="13" y="331"/>
                  </a:lnTo>
                  <a:lnTo>
                    <a:pt x="24" y="307"/>
                  </a:lnTo>
                  <a:lnTo>
                    <a:pt x="154" y="82"/>
                  </a:lnTo>
                  <a:lnTo>
                    <a:pt x="170" y="58"/>
                  </a:lnTo>
                  <a:lnTo>
                    <a:pt x="190" y="38"/>
                  </a:lnTo>
                  <a:lnTo>
                    <a:pt x="211" y="22"/>
                  </a:lnTo>
                  <a:lnTo>
                    <a:pt x="232" y="9"/>
                  </a:lnTo>
                  <a:lnTo>
                    <a:pt x="256" y="2"/>
                  </a:lnTo>
                  <a:lnTo>
                    <a:pt x="2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5" name="Freeform 20"/>
          <p:cNvSpPr>
            <a:spLocks noEditPoints="1"/>
          </p:cNvSpPr>
          <p:nvPr/>
        </p:nvSpPr>
        <p:spPr bwMode="auto">
          <a:xfrm>
            <a:off x="3978275" y="2654301"/>
            <a:ext cx="1365250" cy="1141413"/>
          </a:xfrm>
          <a:custGeom>
            <a:avLst/>
            <a:gdLst>
              <a:gd name="T0" fmla="*/ 185 w 3440"/>
              <a:gd name="T1" fmla="*/ 2206 h 2875"/>
              <a:gd name="T2" fmla="*/ 193 w 3440"/>
              <a:gd name="T3" fmla="*/ 2221 h 2875"/>
              <a:gd name="T4" fmla="*/ 3236 w 3440"/>
              <a:gd name="T5" fmla="*/ 2223 h 2875"/>
              <a:gd name="T6" fmla="*/ 3252 w 3440"/>
              <a:gd name="T7" fmla="*/ 2215 h 2875"/>
              <a:gd name="T8" fmla="*/ 3254 w 3440"/>
              <a:gd name="T9" fmla="*/ 187 h 2875"/>
              <a:gd name="T10" fmla="*/ 185 w 3440"/>
              <a:gd name="T11" fmla="*/ 0 h 2875"/>
              <a:gd name="T12" fmla="*/ 3254 w 3440"/>
              <a:gd name="T13" fmla="*/ 5 h 2875"/>
              <a:gd name="T14" fmla="*/ 3322 w 3440"/>
              <a:gd name="T15" fmla="*/ 23 h 2875"/>
              <a:gd name="T16" fmla="*/ 3379 w 3440"/>
              <a:gd name="T17" fmla="*/ 63 h 2875"/>
              <a:gd name="T18" fmla="*/ 3419 w 3440"/>
              <a:gd name="T19" fmla="*/ 120 h 2875"/>
              <a:gd name="T20" fmla="*/ 3440 w 3440"/>
              <a:gd name="T21" fmla="*/ 187 h 2875"/>
              <a:gd name="T22" fmla="*/ 3438 w 3440"/>
              <a:gd name="T23" fmla="*/ 2233 h 2875"/>
              <a:gd name="T24" fmla="*/ 3424 w 3440"/>
              <a:gd name="T25" fmla="*/ 2284 h 2875"/>
              <a:gd name="T26" fmla="*/ 3394 w 3440"/>
              <a:gd name="T27" fmla="*/ 2334 h 2875"/>
              <a:gd name="T28" fmla="*/ 3351 w 3440"/>
              <a:gd name="T29" fmla="*/ 2376 h 2875"/>
              <a:gd name="T30" fmla="*/ 3299 w 3440"/>
              <a:gd name="T31" fmla="*/ 2401 h 2875"/>
              <a:gd name="T32" fmla="*/ 3236 w 3440"/>
              <a:gd name="T33" fmla="*/ 2409 h 2875"/>
              <a:gd name="T34" fmla="*/ 2129 w 3440"/>
              <a:gd name="T35" fmla="*/ 2689 h 2875"/>
              <a:gd name="T36" fmla="*/ 2362 w 3440"/>
              <a:gd name="T37" fmla="*/ 2691 h 2875"/>
              <a:gd name="T38" fmla="*/ 2398 w 3440"/>
              <a:gd name="T39" fmla="*/ 2709 h 2875"/>
              <a:gd name="T40" fmla="*/ 2424 w 3440"/>
              <a:gd name="T41" fmla="*/ 2741 h 2875"/>
              <a:gd name="T42" fmla="*/ 2434 w 3440"/>
              <a:gd name="T43" fmla="*/ 2782 h 2875"/>
              <a:gd name="T44" fmla="*/ 2424 w 3440"/>
              <a:gd name="T45" fmla="*/ 2824 h 2875"/>
              <a:gd name="T46" fmla="*/ 2398 w 3440"/>
              <a:gd name="T47" fmla="*/ 2855 h 2875"/>
              <a:gd name="T48" fmla="*/ 2362 w 3440"/>
              <a:gd name="T49" fmla="*/ 2873 h 2875"/>
              <a:gd name="T50" fmla="*/ 1099 w 3440"/>
              <a:gd name="T51" fmla="*/ 2875 h 2875"/>
              <a:gd name="T52" fmla="*/ 1058 w 3440"/>
              <a:gd name="T53" fmla="*/ 2865 h 2875"/>
              <a:gd name="T54" fmla="*/ 1026 w 3440"/>
              <a:gd name="T55" fmla="*/ 2840 h 2875"/>
              <a:gd name="T56" fmla="*/ 1009 w 3440"/>
              <a:gd name="T57" fmla="*/ 2804 h 2875"/>
              <a:gd name="T58" fmla="*/ 1009 w 3440"/>
              <a:gd name="T59" fmla="*/ 2761 h 2875"/>
              <a:gd name="T60" fmla="*/ 1026 w 3440"/>
              <a:gd name="T61" fmla="*/ 2724 h 2875"/>
              <a:gd name="T62" fmla="*/ 1058 w 3440"/>
              <a:gd name="T63" fmla="*/ 2699 h 2875"/>
              <a:gd name="T64" fmla="*/ 1099 w 3440"/>
              <a:gd name="T65" fmla="*/ 2689 h 2875"/>
              <a:gd name="T66" fmla="*/ 1309 w 3440"/>
              <a:gd name="T67" fmla="*/ 2409 h 2875"/>
              <a:gd name="T68" fmla="*/ 170 w 3440"/>
              <a:gd name="T69" fmla="*/ 2407 h 2875"/>
              <a:gd name="T70" fmla="*/ 112 w 3440"/>
              <a:gd name="T71" fmla="*/ 2391 h 2875"/>
              <a:gd name="T72" fmla="*/ 65 w 3440"/>
              <a:gd name="T73" fmla="*/ 2357 h 2875"/>
              <a:gd name="T74" fmla="*/ 27 w 3440"/>
              <a:gd name="T75" fmla="*/ 2307 h 2875"/>
              <a:gd name="T76" fmla="*/ 7 w 3440"/>
              <a:gd name="T77" fmla="*/ 2259 h 2875"/>
              <a:gd name="T78" fmla="*/ 0 w 3440"/>
              <a:gd name="T79" fmla="*/ 2206 h 2875"/>
              <a:gd name="T80" fmla="*/ 6 w 3440"/>
              <a:gd name="T81" fmla="*/ 156 h 2875"/>
              <a:gd name="T82" fmla="*/ 31 w 3440"/>
              <a:gd name="T83" fmla="*/ 99 h 2875"/>
              <a:gd name="T84" fmla="*/ 71 w 3440"/>
              <a:gd name="T85" fmla="*/ 52 h 2875"/>
              <a:gd name="T86" fmla="*/ 124 w 3440"/>
              <a:gd name="T87" fmla="*/ 20 h 2875"/>
              <a:gd name="T88" fmla="*/ 185 w 3440"/>
              <a:gd name="T89" fmla="*/ 5 h 2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440" h="2875">
                <a:moveTo>
                  <a:pt x="185" y="187"/>
                </a:moveTo>
                <a:lnTo>
                  <a:pt x="185" y="2206"/>
                </a:lnTo>
                <a:lnTo>
                  <a:pt x="186" y="2215"/>
                </a:lnTo>
                <a:lnTo>
                  <a:pt x="193" y="2221"/>
                </a:lnTo>
                <a:lnTo>
                  <a:pt x="202" y="2223"/>
                </a:lnTo>
                <a:lnTo>
                  <a:pt x="3236" y="2223"/>
                </a:lnTo>
                <a:lnTo>
                  <a:pt x="3247" y="2221"/>
                </a:lnTo>
                <a:lnTo>
                  <a:pt x="3252" y="2215"/>
                </a:lnTo>
                <a:lnTo>
                  <a:pt x="3254" y="2206"/>
                </a:lnTo>
                <a:lnTo>
                  <a:pt x="3254" y="187"/>
                </a:lnTo>
                <a:lnTo>
                  <a:pt x="185" y="187"/>
                </a:lnTo>
                <a:close/>
                <a:moveTo>
                  <a:pt x="185" y="0"/>
                </a:moveTo>
                <a:lnTo>
                  <a:pt x="3254" y="0"/>
                </a:lnTo>
                <a:lnTo>
                  <a:pt x="3254" y="5"/>
                </a:lnTo>
                <a:lnTo>
                  <a:pt x="3288" y="12"/>
                </a:lnTo>
                <a:lnTo>
                  <a:pt x="3322" y="23"/>
                </a:lnTo>
                <a:lnTo>
                  <a:pt x="3351" y="41"/>
                </a:lnTo>
                <a:lnTo>
                  <a:pt x="3379" y="63"/>
                </a:lnTo>
                <a:lnTo>
                  <a:pt x="3402" y="89"/>
                </a:lnTo>
                <a:lnTo>
                  <a:pt x="3419" y="120"/>
                </a:lnTo>
                <a:lnTo>
                  <a:pt x="3433" y="152"/>
                </a:lnTo>
                <a:lnTo>
                  <a:pt x="3440" y="187"/>
                </a:lnTo>
                <a:lnTo>
                  <a:pt x="3440" y="2206"/>
                </a:lnTo>
                <a:lnTo>
                  <a:pt x="3438" y="2233"/>
                </a:lnTo>
                <a:lnTo>
                  <a:pt x="3432" y="2258"/>
                </a:lnTo>
                <a:lnTo>
                  <a:pt x="3424" y="2284"/>
                </a:lnTo>
                <a:lnTo>
                  <a:pt x="3412" y="2307"/>
                </a:lnTo>
                <a:lnTo>
                  <a:pt x="3394" y="2334"/>
                </a:lnTo>
                <a:lnTo>
                  <a:pt x="3374" y="2357"/>
                </a:lnTo>
                <a:lnTo>
                  <a:pt x="3351" y="2376"/>
                </a:lnTo>
                <a:lnTo>
                  <a:pt x="3326" y="2391"/>
                </a:lnTo>
                <a:lnTo>
                  <a:pt x="3299" y="2401"/>
                </a:lnTo>
                <a:lnTo>
                  <a:pt x="3270" y="2407"/>
                </a:lnTo>
                <a:lnTo>
                  <a:pt x="3236" y="2409"/>
                </a:lnTo>
                <a:lnTo>
                  <a:pt x="2129" y="2409"/>
                </a:lnTo>
                <a:lnTo>
                  <a:pt x="2129" y="2689"/>
                </a:lnTo>
                <a:lnTo>
                  <a:pt x="2340" y="2689"/>
                </a:lnTo>
                <a:lnTo>
                  <a:pt x="2362" y="2691"/>
                </a:lnTo>
                <a:lnTo>
                  <a:pt x="2380" y="2699"/>
                </a:lnTo>
                <a:lnTo>
                  <a:pt x="2398" y="2709"/>
                </a:lnTo>
                <a:lnTo>
                  <a:pt x="2413" y="2724"/>
                </a:lnTo>
                <a:lnTo>
                  <a:pt x="2424" y="2741"/>
                </a:lnTo>
                <a:lnTo>
                  <a:pt x="2431" y="2761"/>
                </a:lnTo>
                <a:lnTo>
                  <a:pt x="2434" y="2782"/>
                </a:lnTo>
                <a:lnTo>
                  <a:pt x="2431" y="2804"/>
                </a:lnTo>
                <a:lnTo>
                  <a:pt x="2424" y="2824"/>
                </a:lnTo>
                <a:lnTo>
                  <a:pt x="2413" y="2840"/>
                </a:lnTo>
                <a:lnTo>
                  <a:pt x="2398" y="2855"/>
                </a:lnTo>
                <a:lnTo>
                  <a:pt x="2380" y="2865"/>
                </a:lnTo>
                <a:lnTo>
                  <a:pt x="2362" y="2873"/>
                </a:lnTo>
                <a:lnTo>
                  <a:pt x="2340" y="2875"/>
                </a:lnTo>
                <a:lnTo>
                  <a:pt x="1099" y="2875"/>
                </a:lnTo>
                <a:lnTo>
                  <a:pt x="1078" y="2873"/>
                </a:lnTo>
                <a:lnTo>
                  <a:pt x="1058" y="2865"/>
                </a:lnTo>
                <a:lnTo>
                  <a:pt x="1041" y="2855"/>
                </a:lnTo>
                <a:lnTo>
                  <a:pt x="1026" y="2840"/>
                </a:lnTo>
                <a:lnTo>
                  <a:pt x="1016" y="2824"/>
                </a:lnTo>
                <a:lnTo>
                  <a:pt x="1009" y="2804"/>
                </a:lnTo>
                <a:lnTo>
                  <a:pt x="1006" y="2782"/>
                </a:lnTo>
                <a:lnTo>
                  <a:pt x="1009" y="2761"/>
                </a:lnTo>
                <a:lnTo>
                  <a:pt x="1016" y="2741"/>
                </a:lnTo>
                <a:lnTo>
                  <a:pt x="1026" y="2724"/>
                </a:lnTo>
                <a:lnTo>
                  <a:pt x="1041" y="2709"/>
                </a:lnTo>
                <a:lnTo>
                  <a:pt x="1058" y="2699"/>
                </a:lnTo>
                <a:lnTo>
                  <a:pt x="1078" y="2691"/>
                </a:lnTo>
                <a:lnTo>
                  <a:pt x="1099" y="2689"/>
                </a:lnTo>
                <a:lnTo>
                  <a:pt x="1309" y="2689"/>
                </a:lnTo>
                <a:lnTo>
                  <a:pt x="1309" y="2409"/>
                </a:lnTo>
                <a:lnTo>
                  <a:pt x="202" y="2409"/>
                </a:lnTo>
                <a:lnTo>
                  <a:pt x="170" y="2407"/>
                </a:lnTo>
                <a:lnTo>
                  <a:pt x="139" y="2401"/>
                </a:lnTo>
                <a:lnTo>
                  <a:pt x="112" y="2391"/>
                </a:lnTo>
                <a:lnTo>
                  <a:pt x="87" y="2376"/>
                </a:lnTo>
                <a:lnTo>
                  <a:pt x="65" y="2357"/>
                </a:lnTo>
                <a:lnTo>
                  <a:pt x="45" y="2334"/>
                </a:lnTo>
                <a:lnTo>
                  <a:pt x="27" y="2307"/>
                </a:lnTo>
                <a:lnTo>
                  <a:pt x="16" y="2285"/>
                </a:lnTo>
                <a:lnTo>
                  <a:pt x="7" y="2259"/>
                </a:lnTo>
                <a:lnTo>
                  <a:pt x="2" y="2234"/>
                </a:lnTo>
                <a:lnTo>
                  <a:pt x="0" y="2206"/>
                </a:lnTo>
                <a:lnTo>
                  <a:pt x="0" y="187"/>
                </a:lnTo>
                <a:lnTo>
                  <a:pt x="6" y="156"/>
                </a:lnTo>
                <a:lnTo>
                  <a:pt x="17" y="126"/>
                </a:lnTo>
                <a:lnTo>
                  <a:pt x="31" y="99"/>
                </a:lnTo>
                <a:lnTo>
                  <a:pt x="49" y="74"/>
                </a:lnTo>
                <a:lnTo>
                  <a:pt x="71" y="52"/>
                </a:lnTo>
                <a:lnTo>
                  <a:pt x="95" y="35"/>
                </a:lnTo>
                <a:lnTo>
                  <a:pt x="124" y="20"/>
                </a:lnTo>
                <a:lnTo>
                  <a:pt x="153" y="10"/>
                </a:lnTo>
                <a:lnTo>
                  <a:pt x="185" y="5"/>
                </a:lnTo>
                <a:lnTo>
                  <a:pt x="18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Freeform 25"/>
          <p:cNvSpPr>
            <a:spLocks noEditPoints="1"/>
          </p:cNvSpPr>
          <p:nvPr/>
        </p:nvSpPr>
        <p:spPr bwMode="auto">
          <a:xfrm>
            <a:off x="6980556" y="2565997"/>
            <a:ext cx="1061177" cy="1334123"/>
          </a:xfrm>
          <a:custGeom>
            <a:avLst/>
            <a:gdLst>
              <a:gd name="T0" fmla="*/ 1574 w 2769"/>
              <a:gd name="T1" fmla="*/ 2119 h 3405"/>
              <a:gd name="T2" fmla="*/ 1452 w 2769"/>
              <a:gd name="T3" fmla="*/ 2224 h 3405"/>
              <a:gd name="T4" fmla="*/ 1287 w 2769"/>
              <a:gd name="T5" fmla="*/ 2211 h 3405"/>
              <a:gd name="T6" fmla="*/ 1182 w 2769"/>
              <a:gd name="T7" fmla="*/ 2089 h 3405"/>
              <a:gd name="T8" fmla="*/ 1297 w 2769"/>
              <a:gd name="T9" fmla="*/ 854 h 3405"/>
              <a:gd name="T10" fmla="*/ 891 w 2769"/>
              <a:gd name="T11" fmla="*/ 961 h 3405"/>
              <a:gd name="T12" fmla="*/ 556 w 2769"/>
              <a:gd name="T13" fmla="*/ 1195 h 3405"/>
              <a:gd name="T14" fmla="*/ 322 w 2769"/>
              <a:gd name="T15" fmla="*/ 1529 h 3405"/>
              <a:gd name="T16" fmla="*/ 217 w 2769"/>
              <a:gd name="T17" fmla="*/ 1935 h 3405"/>
              <a:gd name="T18" fmla="*/ 263 w 2769"/>
              <a:gd name="T19" fmla="*/ 2359 h 3405"/>
              <a:gd name="T20" fmla="*/ 450 w 2769"/>
              <a:gd name="T21" fmla="*/ 2726 h 3405"/>
              <a:gd name="T22" fmla="*/ 747 w 2769"/>
              <a:gd name="T23" fmla="*/ 3003 h 3405"/>
              <a:gd name="T24" fmla="*/ 1128 w 2769"/>
              <a:gd name="T25" fmla="*/ 3164 h 3405"/>
              <a:gd name="T26" fmla="*/ 1558 w 2769"/>
              <a:gd name="T27" fmla="*/ 3179 h 3405"/>
              <a:gd name="T28" fmla="*/ 1951 w 2769"/>
              <a:gd name="T29" fmla="*/ 3046 h 3405"/>
              <a:gd name="T30" fmla="*/ 2268 w 2769"/>
              <a:gd name="T31" fmla="*/ 2789 h 3405"/>
              <a:gd name="T32" fmla="*/ 2480 w 2769"/>
              <a:gd name="T33" fmla="*/ 2438 h 3405"/>
              <a:gd name="T34" fmla="*/ 2556 w 2769"/>
              <a:gd name="T35" fmla="*/ 2022 h 3405"/>
              <a:gd name="T36" fmla="*/ 2480 w 2769"/>
              <a:gd name="T37" fmla="*/ 1605 h 3405"/>
              <a:gd name="T38" fmla="*/ 2268 w 2769"/>
              <a:gd name="T39" fmla="*/ 1255 h 3405"/>
              <a:gd name="T40" fmla="*/ 1951 w 2769"/>
              <a:gd name="T41" fmla="*/ 998 h 3405"/>
              <a:gd name="T42" fmla="*/ 1558 w 2769"/>
              <a:gd name="T43" fmla="*/ 864 h 3405"/>
              <a:gd name="T44" fmla="*/ 1572 w 2769"/>
              <a:gd name="T45" fmla="*/ 651 h 3405"/>
              <a:gd name="T46" fmla="*/ 2005 w 2769"/>
              <a:gd name="T47" fmla="*/ 785 h 3405"/>
              <a:gd name="T48" fmla="*/ 2364 w 2769"/>
              <a:gd name="T49" fmla="*/ 1044 h 3405"/>
              <a:gd name="T50" fmla="*/ 2623 w 2769"/>
              <a:gd name="T51" fmla="*/ 1402 h 3405"/>
              <a:gd name="T52" fmla="*/ 2756 w 2769"/>
              <a:gd name="T53" fmla="*/ 1834 h 3405"/>
              <a:gd name="T54" fmla="*/ 2741 w 2769"/>
              <a:gd name="T55" fmla="*/ 2300 h 3405"/>
              <a:gd name="T56" fmla="*/ 2580 w 2769"/>
              <a:gd name="T57" fmla="*/ 2719 h 3405"/>
              <a:gd name="T58" fmla="*/ 2299 w 2769"/>
              <a:gd name="T59" fmla="*/ 3060 h 3405"/>
              <a:gd name="T60" fmla="*/ 1923 w 2769"/>
              <a:gd name="T61" fmla="*/ 3296 h 3405"/>
              <a:gd name="T62" fmla="*/ 1480 w 2769"/>
              <a:gd name="T63" fmla="*/ 3402 h 3405"/>
              <a:gd name="T64" fmla="*/ 1017 w 2769"/>
              <a:gd name="T65" fmla="*/ 3355 h 3405"/>
              <a:gd name="T66" fmla="*/ 610 w 2769"/>
              <a:gd name="T67" fmla="*/ 3169 h 3405"/>
              <a:gd name="T68" fmla="*/ 289 w 2769"/>
              <a:gd name="T69" fmla="*/ 2866 h 3405"/>
              <a:gd name="T70" fmla="*/ 77 w 2769"/>
              <a:gd name="T71" fmla="*/ 2476 h 3405"/>
              <a:gd name="T72" fmla="*/ 0 w 2769"/>
              <a:gd name="T73" fmla="*/ 2022 h 3405"/>
              <a:gd name="T74" fmla="*/ 77 w 2769"/>
              <a:gd name="T75" fmla="*/ 1567 h 3405"/>
              <a:gd name="T76" fmla="*/ 289 w 2769"/>
              <a:gd name="T77" fmla="*/ 1176 h 3405"/>
              <a:gd name="T78" fmla="*/ 610 w 2769"/>
              <a:gd name="T79" fmla="*/ 875 h 3405"/>
              <a:gd name="T80" fmla="*/ 1017 w 2769"/>
              <a:gd name="T81" fmla="*/ 688 h 3405"/>
              <a:gd name="T82" fmla="*/ 632 w 2769"/>
              <a:gd name="T83" fmla="*/ 388 h 3405"/>
              <a:gd name="T84" fmla="*/ 717 w 2769"/>
              <a:gd name="T85" fmla="*/ 441 h 3405"/>
              <a:gd name="T86" fmla="*/ 532 w 2769"/>
              <a:gd name="T87" fmla="*/ 802 h 3405"/>
              <a:gd name="T88" fmla="*/ 334 w 2769"/>
              <a:gd name="T89" fmla="*/ 593 h 3405"/>
              <a:gd name="T90" fmla="*/ 386 w 2769"/>
              <a:gd name="T91" fmla="*/ 508 h 3405"/>
              <a:gd name="T92" fmla="*/ 2137 w 2769"/>
              <a:gd name="T93" fmla="*/ 388 h 3405"/>
              <a:gd name="T94" fmla="*/ 2400 w 2769"/>
              <a:gd name="T95" fmla="*/ 521 h 3405"/>
              <a:gd name="T96" fmla="*/ 2434 w 2769"/>
              <a:gd name="T97" fmla="*/ 614 h 3405"/>
              <a:gd name="T98" fmla="*/ 2167 w 2769"/>
              <a:gd name="T99" fmla="*/ 756 h 3405"/>
              <a:gd name="T100" fmla="*/ 2064 w 2769"/>
              <a:gd name="T101" fmla="*/ 423 h 3405"/>
              <a:gd name="T102" fmla="*/ 1172 w 2769"/>
              <a:gd name="T103" fmla="*/ 0 h 3405"/>
              <a:gd name="T104" fmla="*/ 1681 w 2769"/>
              <a:gd name="T105" fmla="*/ 40 h 3405"/>
              <a:gd name="T106" fmla="*/ 1702 w 2769"/>
              <a:gd name="T107" fmla="*/ 344 h 3405"/>
              <a:gd name="T108" fmla="*/ 1622 w 2769"/>
              <a:gd name="T109" fmla="*/ 423 h 3405"/>
              <a:gd name="T110" fmla="*/ 1384 w 2769"/>
              <a:gd name="T111" fmla="*/ 532 h 3405"/>
              <a:gd name="T112" fmla="*/ 1147 w 2769"/>
              <a:gd name="T113" fmla="*/ 423 h 3405"/>
              <a:gd name="T114" fmla="*/ 1068 w 2769"/>
              <a:gd name="T115" fmla="*/ 344 h 3405"/>
              <a:gd name="T116" fmla="*/ 1088 w 2769"/>
              <a:gd name="T117" fmla="*/ 40 h 3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69" h="3405">
                <a:moveTo>
                  <a:pt x="1384" y="1064"/>
                </a:moveTo>
                <a:lnTo>
                  <a:pt x="1598" y="2022"/>
                </a:lnTo>
                <a:lnTo>
                  <a:pt x="1595" y="2056"/>
                </a:lnTo>
                <a:lnTo>
                  <a:pt x="1587" y="2089"/>
                </a:lnTo>
                <a:lnTo>
                  <a:pt x="1574" y="2119"/>
                </a:lnTo>
                <a:lnTo>
                  <a:pt x="1556" y="2147"/>
                </a:lnTo>
                <a:lnTo>
                  <a:pt x="1536" y="2172"/>
                </a:lnTo>
                <a:lnTo>
                  <a:pt x="1511" y="2194"/>
                </a:lnTo>
                <a:lnTo>
                  <a:pt x="1483" y="2211"/>
                </a:lnTo>
                <a:lnTo>
                  <a:pt x="1452" y="2224"/>
                </a:lnTo>
                <a:lnTo>
                  <a:pt x="1420" y="2232"/>
                </a:lnTo>
                <a:lnTo>
                  <a:pt x="1384" y="2234"/>
                </a:lnTo>
                <a:lnTo>
                  <a:pt x="1350" y="2232"/>
                </a:lnTo>
                <a:lnTo>
                  <a:pt x="1317" y="2224"/>
                </a:lnTo>
                <a:lnTo>
                  <a:pt x="1287" y="2211"/>
                </a:lnTo>
                <a:lnTo>
                  <a:pt x="1259" y="2194"/>
                </a:lnTo>
                <a:lnTo>
                  <a:pt x="1234" y="2172"/>
                </a:lnTo>
                <a:lnTo>
                  <a:pt x="1212" y="2147"/>
                </a:lnTo>
                <a:lnTo>
                  <a:pt x="1196" y="2119"/>
                </a:lnTo>
                <a:lnTo>
                  <a:pt x="1182" y="2089"/>
                </a:lnTo>
                <a:lnTo>
                  <a:pt x="1174" y="2056"/>
                </a:lnTo>
                <a:lnTo>
                  <a:pt x="1172" y="2022"/>
                </a:lnTo>
                <a:lnTo>
                  <a:pt x="1384" y="1064"/>
                </a:lnTo>
                <a:close/>
                <a:moveTo>
                  <a:pt x="1384" y="851"/>
                </a:moveTo>
                <a:lnTo>
                  <a:pt x="1297" y="854"/>
                </a:lnTo>
                <a:lnTo>
                  <a:pt x="1211" y="864"/>
                </a:lnTo>
                <a:lnTo>
                  <a:pt x="1128" y="880"/>
                </a:lnTo>
                <a:lnTo>
                  <a:pt x="1047" y="901"/>
                </a:lnTo>
                <a:lnTo>
                  <a:pt x="968" y="928"/>
                </a:lnTo>
                <a:lnTo>
                  <a:pt x="891" y="961"/>
                </a:lnTo>
                <a:lnTo>
                  <a:pt x="818" y="998"/>
                </a:lnTo>
                <a:lnTo>
                  <a:pt x="747" y="1040"/>
                </a:lnTo>
                <a:lnTo>
                  <a:pt x="680" y="1087"/>
                </a:lnTo>
                <a:lnTo>
                  <a:pt x="617" y="1139"/>
                </a:lnTo>
                <a:lnTo>
                  <a:pt x="556" y="1195"/>
                </a:lnTo>
                <a:lnTo>
                  <a:pt x="500" y="1255"/>
                </a:lnTo>
                <a:lnTo>
                  <a:pt x="450" y="1318"/>
                </a:lnTo>
                <a:lnTo>
                  <a:pt x="402" y="1385"/>
                </a:lnTo>
                <a:lnTo>
                  <a:pt x="360" y="1456"/>
                </a:lnTo>
                <a:lnTo>
                  <a:pt x="322" y="1529"/>
                </a:lnTo>
                <a:lnTo>
                  <a:pt x="290" y="1605"/>
                </a:lnTo>
                <a:lnTo>
                  <a:pt x="263" y="1684"/>
                </a:lnTo>
                <a:lnTo>
                  <a:pt x="241" y="1765"/>
                </a:lnTo>
                <a:lnTo>
                  <a:pt x="226" y="1849"/>
                </a:lnTo>
                <a:lnTo>
                  <a:pt x="217" y="1935"/>
                </a:lnTo>
                <a:lnTo>
                  <a:pt x="213" y="2022"/>
                </a:lnTo>
                <a:lnTo>
                  <a:pt x="217" y="2109"/>
                </a:lnTo>
                <a:lnTo>
                  <a:pt x="226" y="2195"/>
                </a:lnTo>
                <a:lnTo>
                  <a:pt x="241" y="2277"/>
                </a:lnTo>
                <a:lnTo>
                  <a:pt x="263" y="2359"/>
                </a:lnTo>
                <a:lnTo>
                  <a:pt x="290" y="2438"/>
                </a:lnTo>
                <a:lnTo>
                  <a:pt x="322" y="2515"/>
                </a:lnTo>
                <a:lnTo>
                  <a:pt x="360" y="2588"/>
                </a:lnTo>
                <a:lnTo>
                  <a:pt x="402" y="2658"/>
                </a:lnTo>
                <a:lnTo>
                  <a:pt x="450" y="2726"/>
                </a:lnTo>
                <a:lnTo>
                  <a:pt x="500" y="2789"/>
                </a:lnTo>
                <a:lnTo>
                  <a:pt x="556" y="2849"/>
                </a:lnTo>
                <a:lnTo>
                  <a:pt x="617" y="2905"/>
                </a:lnTo>
                <a:lnTo>
                  <a:pt x="680" y="2957"/>
                </a:lnTo>
                <a:lnTo>
                  <a:pt x="747" y="3003"/>
                </a:lnTo>
                <a:lnTo>
                  <a:pt x="818" y="3046"/>
                </a:lnTo>
                <a:lnTo>
                  <a:pt x="891" y="3083"/>
                </a:lnTo>
                <a:lnTo>
                  <a:pt x="968" y="3115"/>
                </a:lnTo>
                <a:lnTo>
                  <a:pt x="1047" y="3142"/>
                </a:lnTo>
                <a:lnTo>
                  <a:pt x="1128" y="3164"/>
                </a:lnTo>
                <a:lnTo>
                  <a:pt x="1211" y="3179"/>
                </a:lnTo>
                <a:lnTo>
                  <a:pt x="1297" y="3188"/>
                </a:lnTo>
                <a:lnTo>
                  <a:pt x="1384" y="3192"/>
                </a:lnTo>
                <a:lnTo>
                  <a:pt x="1471" y="3188"/>
                </a:lnTo>
                <a:lnTo>
                  <a:pt x="1558" y="3179"/>
                </a:lnTo>
                <a:lnTo>
                  <a:pt x="1641" y="3164"/>
                </a:lnTo>
                <a:lnTo>
                  <a:pt x="1722" y="3142"/>
                </a:lnTo>
                <a:lnTo>
                  <a:pt x="1802" y="3115"/>
                </a:lnTo>
                <a:lnTo>
                  <a:pt x="1878" y="3083"/>
                </a:lnTo>
                <a:lnTo>
                  <a:pt x="1951" y="3046"/>
                </a:lnTo>
                <a:lnTo>
                  <a:pt x="2022" y="3003"/>
                </a:lnTo>
                <a:lnTo>
                  <a:pt x="2089" y="2957"/>
                </a:lnTo>
                <a:lnTo>
                  <a:pt x="2152" y="2905"/>
                </a:lnTo>
                <a:lnTo>
                  <a:pt x="2212" y="2849"/>
                </a:lnTo>
                <a:lnTo>
                  <a:pt x="2268" y="2789"/>
                </a:lnTo>
                <a:lnTo>
                  <a:pt x="2320" y="2726"/>
                </a:lnTo>
                <a:lnTo>
                  <a:pt x="2367" y="2658"/>
                </a:lnTo>
                <a:lnTo>
                  <a:pt x="2409" y="2588"/>
                </a:lnTo>
                <a:lnTo>
                  <a:pt x="2447" y="2515"/>
                </a:lnTo>
                <a:lnTo>
                  <a:pt x="2480" y="2438"/>
                </a:lnTo>
                <a:lnTo>
                  <a:pt x="2507" y="2359"/>
                </a:lnTo>
                <a:lnTo>
                  <a:pt x="2527" y="2277"/>
                </a:lnTo>
                <a:lnTo>
                  <a:pt x="2543" y="2195"/>
                </a:lnTo>
                <a:lnTo>
                  <a:pt x="2553" y="2109"/>
                </a:lnTo>
                <a:lnTo>
                  <a:pt x="2556" y="2022"/>
                </a:lnTo>
                <a:lnTo>
                  <a:pt x="2553" y="1935"/>
                </a:lnTo>
                <a:lnTo>
                  <a:pt x="2543" y="1849"/>
                </a:lnTo>
                <a:lnTo>
                  <a:pt x="2527" y="1765"/>
                </a:lnTo>
                <a:lnTo>
                  <a:pt x="2507" y="1684"/>
                </a:lnTo>
                <a:lnTo>
                  <a:pt x="2480" y="1605"/>
                </a:lnTo>
                <a:lnTo>
                  <a:pt x="2447" y="1529"/>
                </a:lnTo>
                <a:lnTo>
                  <a:pt x="2409" y="1456"/>
                </a:lnTo>
                <a:lnTo>
                  <a:pt x="2367" y="1385"/>
                </a:lnTo>
                <a:lnTo>
                  <a:pt x="2320" y="1318"/>
                </a:lnTo>
                <a:lnTo>
                  <a:pt x="2268" y="1255"/>
                </a:lnTo>
                <a:lnTo>
                  <a:pt x="2212" y="1195"/>
                </a:lnTo>
                <a:lnTo>
                  <a:pt x="2152" y="1139"/>
                </a:lnTo>
                <a:lnTo>
                  <a:pt x="2089" y="1087"/>
                </a:lnTo>
                <a:lnTo>
                  <a:pt x="2022" y="1040"/>
                </a:lnTo>
                <a:lnTo>
                  <a:pt x="1951" y="998"/>
                </a:lnTo>
                <a:lnTo>
                  <a:pt x="1878" y="961"/>
                </a:lnTo>
                <a:lnTo>
                  <a:pt x="1802" y="928"/>
                </a:lnTo>
                <a:lnTo>
                  <a:pt x="1722" y="901"/>
                </a:lnTo>
                <a:lnTo>
                  <a:pt x="1641" y="880"/>
                </a:lnTo>
                <a:lnTo>
                  <a:pt x="1558" y="864"/>
                </a:lnTo>
                <a:lnTo>
                  <a:pt x="1471" y="854"/>
                </a:lnTo>
                <a:lnTo>
                  <a:pt x="1384" y="851"/>
                </a:lnTo>
                <a:close/>
                <a:moveTo>
                  <a:pt x="1384" y="639"/>
                </a:moveTo>
                <a:lnTo>
                  <a:pt x="1480" y="642"/>
                </a:lnTo>
                <a:lnTo>
                  <a:pt x="1572" y="651"/>
                </a:lnTo>
                <a:lnTo>
                  <a:pt x="1663" y="667"/>
                </a:lnTo>
                <a:lnTo>
                  <a:pt x="1752" y="688"/>
                </a:lnTo>
                <a:lnTo>
                  <a:pt x="1839" y="715"/>
                </a:lnTo>
                <a:lnTo>
                  <a:pt x="1923" y="747"/>
                </a:lnTo>
                <a:lnTo>
                  <a:pt x="2005" y="785"/>
                </a:lnTo>
                <a:lnTo>
                  <a:pt x="2084" y="827"/>
                </a:lnTo>
                <a:lnTo>
                  <a:pt x="2159" y="875"/>
                </a:lnTo>
                <a:lnTo>
                  <a:pt x="2231" y="927"/>
                </a:lnTo>
                <a:lnTo>
                  <a:pt x="2299" y="984"/>
                </a:lnTo>
                <a:lnTo>
                  <a:pt x="2364" y="1044"/>
                </a:lnTo>
                <a:lnTo>
                  <a:pt x="2424" y="1109"/>
                </a:lnTo>
                <a:lnTo>
                  <a:pt x="2481" y="1176"/>
                </a:lnTo>
                <a:lnTo>
                  <a:pt x="2533" y="1249"/>
                </a:lnTo>
                <a:lnTo>
                  <a:pt x="2580" y="1324"/>
                </a:lnTo>
                <a:lnTo>
                  <a:pt x="2623" y="1402"/>
                </a:lnTo>
                <a:lnTo>
                  <a:pt x="2660" y="1483"/>
                </a:lnTo>
                <a:lnTo>
                  <a:pt x="2693" y="1567"/>
                </a:lnTo>
                <a:lnTo>
                  <a:pt x="2720" y="1654"/>
                </a:lnTo>
                <a:lnTo>
                  <a:pt x="2741" y="1743"/>
                </a:lnTo>
                <a:lnTo>
                  <a:pt x="2756" y="1834"/>
                </a:lnTo>
                <a:lnTo>
                  <a:pt x="2766" y="1927"/>
                </a:lnTo>
                <a:lnTo>
                  <a:pt x="2769" y="2022"/>
                </a:lnTo>
                <a:lnTo>
                  <a:pt x="2766" y="2116"/>
                </a:lnTo>
                <a:lnTo>
                  <a:pt x="2756" y="2209"/>
                </a:lnTo>
                <a:lnTo>
                  <a:pt x="2741" y="2300"/>
                </a:lnTo>
                <a:lnTo>
                  <a:pt x="2720" y="2389"/>
                </a:lnTo>
                <a:lnTo>
                  <a:pt x="2693" y="2476"/>
                </a:lnTo>
                <a:lnTo>
                  <a:pt x="2660" y="2560"/>
                </a:lnTo>
                <a:lnTo>
                  <a:pt x="2623" y="2642"/>
                </a:lnTo>
                <a:lnTo>
                  <a:pt x="2580" y="2719"/>
                </a:lnTo>
                <a:lnTo>
                  <a:pt x="2533" y="2795"/>
                </a:lnTo>
                <a:lnTo>
                  <a:pt x="2481" y="2866"/>
                </a:lnTo>
                <a:lnTo>
                  <a:pt x="2424" y="2935"/>
                </a:lnTo>
                <a:lnTo>
                  <a:pt x="2364" y="3000"/>
                </a:lnTo>
                <a:lnTo>
                  <a:pt x="2299" y="3060"/>
                </a:lnTo>
                <a:lnTo>
                  <a:pt x="2231" y="3117"/>
                </a:lnTo>
                <a:lnTo>
                  <a:pt x="2159" y="3169"/>
                </a:lnTo>
                <a:lnTo>
                  <a:pt x="2084" y="3216"/>
                </a:lnTo>
                <a:lnTo>
                  <a:pt x="2005" y="3259"/>
                </a:lnTo>
                <a:lnTo>
                  <a:pt x="1923" y="3296"/>
                </a:lnTo>
                <a:lnTo>
                  <a:pt x="1839" y="3328"/>
                </a:lnTo>
                <a:lnTo>
                  <a:pt x="1752" y="3355"/>
                </a:lnTo>
                <a:lnTo>
                  <a:pt x="1663" y="3377"/>
                </a:lnTo>
                <a:lnTo>
                  <a:pt x="1572" y="3392"/>
                </a:lnTo>
                <a:lnTo>
                  <a:pt x="1480" y="3402"/>
                </a:lnTo>
                <a:lnTo>
                  <a:pt x="1384" y="3405"/>
                </a:lnTo>
                <a:lnTo>
                  <a:pt x="1290" y="3402"/>
                </a:lnTo>
                <a:lnTo>
                  <a:pt x="1197" y="3392"/>
                </a:lnTo>
                <a:lnTo>
                  <a:pt x="1106" y="3377"/>
                </a:lnTo>
                <a:lnTo>
                  <a:pt x="1017" y="3355"/>
                </a:lnTo>
                <a:lnTo>
                  <a:pt x="930" y="3328"/>
                </a:lnTo>
                <a:lnTo>
                  <a:pt x="846" y="3296"/>
                </a:lnTo>
                <a:lnTo>
                  <a:pt x="765" y="3259"/>
                </a:lnTo>
                <a:lnTo>
                  <a:pt x="686" y="3216"/>
                </a:lnTo>
                <a:lnTo>
                  <a:pt x="610" y="3169"/>
                </a:lnTo>
                <a:lnTo>
                  <a:pt x="539" y="3117"/>
                </a:lnTo>
                <a:lnTo>
                  <a:pt x="470" y="3060"/>
                </a:lnTo>
                <a:lnTo>
                  <a:pt x="405" y="3000"/>
                </a:lnTo>
                <a:lnTo>
                  <a:pt x="345" y="2935"/>
                </a:lnTo>
                <a:lnTo>
                  <a:pt x="289" y="2866"/>
                </a:lnTo>
                <a:lnTo>
                  <a:pt x="236" y="2795"/>
                </a:lnTo>
                <a:lnTo>
                  <a:pt x="190" y="2719"/>
                </a:lnTo>
                <a:lnTo>
                  <a:pt x="146" y="2642"/>
                </a:lnTo>
                <a:lnTo>
                  <a:pt x="109" y="2560"/>
                </a:lnTo>
                <a:lnTo>
                  <a:pt x="77" y="2476"/>
                </a:lnTo>
                <a:lnTo>
                  <a:pt x="50" y="2389"/>
                </a:lnTo>
                <a:lnTo>
                  <a:pt x="28" y="2300"/>
                </a:lnTo>
                <a:lnTo>
                  <a:pt x="12" y="2209"/>
                </a:lnTo>
                <a:lnTo>
                  <a:pt x="3" y="2116"/>
                </a:lnTo>
                <a:lnTo>
                  <a:pt x="0" y="2022"/>
                </a:lnTo>
                <a:lnTo>
                  <a:pt x="3" y="1927"/>
                </a:lnTo>
                <a:lnTo>
                  <a:pt x="12" y="1834"/>
                </a:lnTo>
                <a:lnTo>
                  <a:pt x="28" y="1743"/>
                </a:lnTo>
                <a:lnTo>
                  <a:pt x="50" y="1654"/>
                </a:lnTo>
                <a:lnTo>
                  <a:pt x="77" y="1567"/>
                </a:lnTo>
                <a:lnTo>
                  <a:pt x="109" y="1483"/>
                </a:lnTo>
                <a:lnTo>
                  <a:pt x="146" y="1402"/>
                </a:lnTo>
                <a:lnTo>
                  <a:pt x="190" y="1324"/>
                </a:lnTo>
                <a:lnTo>
                  <a:pt x="236" y="1249"/>
                </a:lnTo>
                <a:lnTo>
                  <a:pt x="289" y="1176"/>
                </a:lnTo>
                <a:lnTo>
                  <a:pt x="345" y="1109"/>
                </a:lnTo>
                <a:lnTo>
                  <a:pt x="405" y="1044"/>
                </a:lnTo>
                <a:lnTo>
                  <a:pt x="470" y="984"/>
                </a:lnTo>
                <a:lnTo>
                  <a:pt x="539" y="927"/>
                </a:lnTo>
                <a:lnTo>
                  <a:pt x="610" y="875"/>
                </a:lnTo>
                <a:lnTo>
                  <a:pt x="686" y="827"/>
                </a:lnTo>
                <a:lnTo>
                  <a:pt x="765" y="785"/>
                </a:lnTo>
                <a:lnTo>
                  <a:pt x="846" y="747"/>
                </a:lnTo>
                <a:lnTo>
                  <a:pt x="930" y="715"/>
                </a:lnTo>
                <a:lnTo>
                  <a:pt x="1017" y="688"/>
                </a:lnTo>
                <a:lnTo>
                  <a:pt x="1106" y="667"/>
                </a:lnTo>
                <a:lnTo>
                  <a:pt x="1197" y="651"/>
                </a:lnTo>
                <a:lnTo>
                  <a:pt x="1290" y="642"/>
                </a:lnTo>
                <a:lnTo>
                  <a:pt x="1384" y="639"/>
                </a:lnTo>
                <a:close/>
                <a:moveTo>
                  <a:pt x="632" y="388"/>
                </a:moveTo>
                <a:lnTo>
                  <a:pt x="653" y="391"/>
                </a:lnTo>
                <a:lnTo>
                  <a:pt x="671" y="399"/>
                </a:lnTo>
                <a:lnTo>
                  <a:pt x="689" y="409"/>
                </a:lnTo>
                <a:lnTo>
                  <a:pt x="705" y="423"/>
                </a:lnTo>
                <a:lnTo>
                  <a:pt x="717" y="441"/>
                </a:lnTo>
                <a:lnTo>
                  <a:pt x="832" y="640"/>
                </a:lnTo>
                <a:lnTo>
                  <a:pt x="752" y="674"/>
                </a:lnTo>
                <a:lnTo>
                  <a:pt x="677" y="712"/>
                </a:lnTo>
                <a:lnTo>
                  <a:pt x="603" y="756"/>
                </a:lnTo>
                <a:lnTo>
                  <a:pt x="532" y="802"/>
                </a:lnTo>
                <a:lnTo>
                  <a:pt x="463" y="853"/>
                </a:lnTo>
                <a:lnTo>
                  <a:pt x="348" y="654"/>
                </a:lnTo>
                <a:lnTo>
                  <a:pt x="339" y="635"/>
                </a:lnTo>
                <a:lnTo>
                  <a:pt x="335" y="614"/>
                </a:lnTo>
                <a:lnTo>
                  <a:pt x="334" y="593"/>
                </a:lnTo>
                <a:lnTo>
                  <a:pt x="338" y="574"/>
                </a:lnTo>
                <a:lnTo>
                  <a:pt x="345" y="554"/>
                </a:lnTo>
                <a:lnTo>
                  <a:pt x="355" y="536"/>
                </a:lnTo>
                <a:lnTo>
                  <a:pt x="370" y="521"/>
                </a:lnTo>
                <a:lnTo>
                  <a:pt x="386" y="508"/>
                </a:lnTo>
                <a:lnTo>
                  <a:pt x="572" y="402"/>
                </a:lnTo>
                <a:lnTo>
                  <a:pt x="592" y="393"/>
                </a:lnTo>
                <a:lnTo>
                  <a:pt x="611" y="388"/>
                </a:lnTo>
                <a:lnTo>
                  <a:pt x="632" y="388"/>
                </a:lnTo>
                <a:close/>
                <a:moveTo>
                  <a:pt x="2137" y="388"/>
                </a:moveTo>
                <a:lnTo>
                  <a:pt x="2158" y="388"/>
                </a:lnTo>
                <a:lnTo>
                  <a:pt x="2178" y="393"/>
                </a:lnTo>
                <a:lnTo>
                  <a:pt x="2198" y="402"/>
                </a:lnTo>
                <a:lnTo>
                  <a:pt x="2382" y="508"/>
                </a:lnTo>
                <a:lnTo>
                  <a:pt x="2400" y="521"/>
                </a:lnTo>
                <a:lnTo>
                  <a:pt x="2413" y="536"/>
                </a:lnTo>
                <a:lnTo>
                  <a:pt x="2425" y="554"/>
                </a:lnTo>
                <a:lnTo>
                  <a:pt x="2432" y="574"/>
                </a:lnTo>
                <a:lnTo>
                  <a:pt x="2435" y="593"/>
                </a:lnTo>
                <a:lnTo>
                  <a:pt x="2434" y="614"/>
                </a:lnTo>
                <a:lnTo>
                  <a:pt x="2430" y="635"/>
                </a:lnTo>
                <a:lnTo>
                  <a:pt x="2421" y="654"/>
                </a:lnTo>
                <a:lnTo>
                  <a:pt x="2306" y="853"/>
                </a:lnTo>
                <a:lnTo>
                  <a:pt x="2238" y="802"/>
                </a:lnTo>
                <a:lnTo>
                  <a:pt x="2167" y="756"/>
                </a:lnTo>
                <a:lnTo>
                  <a:pt x="2093" y="712"/>
                </a:lnTo>
                <a:lnTo>
                  <a:pt x="2017" y="674"/>
                </a:lnTo>
                <a:lnTo>
                  <a:pt x="1938" y="640"/>
                </a:lnTo>
                <a:lnTo>
                  <a:pt x="2052" y="441"/>
                </a:lnTo>
                <a:lnTo>
                  <a:pt x="2064" y="423"/>
                </a:lnTo>
                <a:lnTo>
                  <a:pt x="2080" y="409"/>
                </a:lnTo>
                <a:lnTo>
                  <a:pt x="2097" y="399"/>
                </a:lnTo>
                <a:lnTo>
                  <a:pt x="2117" y="391"/>
                </a:lnTo>
                <a:lnTo>
                  <a:pt x="2137" y="388"/>
                </a:lnTo>
                <a:close/>
                <a:moveTo>
                  <a:pt x="1172" y="0"/>
                </a:moveTo>
                <a:lnTo>
                  <a:pt x="1598" y="0"/>
                </a:lnTo>
                <a:lnTo>
                  <a:pt x="1622" y="3"/>
                </a:lnTo>
                <a:lnTo>
                  <a:pt x="1645" y="11"/>
                </a:lnTo>
                <a:lnTo>
                  <a:pt x="1664" y="24"/>
                </a:lnTo>
                <a:lnTo>
                  <a:pt x="1681" y="40"/>
                </a:lnTo>
                <a:lnTo>
                  <a:pt x="1693" y="60"/>
                </a:lnTo>
                <a:lnTo>
                  <a:pt x="1702" y="82"/>
                </a:lnTo>
                <a:lnTo>
                  <a:pt x="1705" y="107"/>
                </a:lnTo>
                <a:lnTo>
                  <a:pt x="1705" y="320"/>
                </a:lnTo>
                <a:lnTo>
                  <a:pt x="1702" y="344"/>
                </a:lnTo>
                <a:lnTo>
                  <a:pt x="1693" y="367"/>
                </a:lnTo>
                <a:lnTo>
                  <a:pt x="1681" y="386"/>
                </a:lnTo>
                <a:lnTo>
                  <a:pt x="1664" y="403"/>
                </a:lnTo>
                <a:lnTo>
                  <a:pt x="1645" y="415"/>
                </a:lnTo>
                <a:lnTo>
                  <a:pt x="1622" y="423"/>
                </a:lnTo>
                <a:lnTo>
                  <a:pt x="1598" y="426"/>
                </a:lnTo>
                <a:lnTo>
                  <a:pt x="1598" y="550"/>
                </a:lnTo>
                <a:lnTo>
                  <a:pt x="1527" y="540"/>
                </a:lnTo>
                <a:lnTo>
                  <a:pt x="1457" y="534"/>
                </a:lnTo>
                <a:lnTo>
                  <a:pt x="1384" y="532"/>
                </a:lnTo>
                <a:lnTo>
                  <a:pt x="1313" y="534"/>
                </a:lnTo>
                <a:lnTo>
                  <a:pt x="1241" y="540"/>
                </a:lnTo>
                <a:lnTo>
                  <a:pt x="1172" y="550"/>
                </a:lnTo>
                <a:lnTo>
                  <a:pt x="1172" y="426"/>
                </a:lnTo>
                <a:lnTo>
                  <a:pt x="1147" y="423"/>
                </a:lnTo>
                <a:lnTo>
                  <a:pt x="1124" y="415"/>
                </a:lnTo>
                <a:lnTo>
                  <a:pt x="1105" y="403"/>
                </a:lnTo>
                <a:lnTo>
                  <a:pt x="1088" y="386"/>
                </a:lnTo>
                <a:lnTo>
                  <a:pt x="1076" y="367"/>
                </a:lnTo>
                <a:lnTo>
                  <a:pt x="1068" y="344"/>
                </a:lnTo>
                <a:lnTo>
                  <a:pt x="1065" y="320"/>
                </a:lnTo>
                <a:lnTo>
                  <a:pt x="1065" y="107"/>
                </a:lnTo>
                <a:lnTo>
                  <a:pt x="1068" y="82"/>
                </a:lnTo>
                <a:lnTo>
                  <a:pt x="1076" y="60"/>
                </a:lnTo>
                <a:lnTo>
                  <a:pt x="1088" y="40"/>
                </a:lnTo>
                <a:lnTo>
                  <a:pt x="1105" y="24"/>
                </a:lnTo>
                <a:lnTo>
                  <a:pt x="1124" y="11"/>
                </a:lnTo>
                <a:lnTo>
                  <a:pt x="1147" y="3"/>
                </a:lnTo>
                <a:lnTo>
                  <a:pt x="117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2" name="Group 28"/>
          <p:cNvGrpSpPr>
            <a:grpSpLocks noChangeAspect="1"/>
          </p:cNvGrpSpPr>
          <p:nvPr/>
        </p:nvGrpSpPr>
        <p:grpSpPr bwMode="auto">
          <a:xfrm>
            <a:off x="9760859" y="2622322"/>
            <a:ext cx="1193800" cy="1258888"/>
            <a:chOff x="6190" y="1649"/>
            <a:chExt cx="752" cy="793"/>
          </a:xfrm>
          <a:solidFill>
            <a:schemeClr val="bg1"/>
          </a:solidFill>
        </p:grpSpPr>
        <p:sp>
          <p:nvSpPr>
            <p:cNvPr id="55" name="Freeform 30"/>
            <p:cNvSpPr>
              <a:spLocks/>
            </p:cNvSpPr>
            <p:nvPr/>
          </p:nvSpPr>
          <p:spPr bwMode="auto">
            <a:xfrm>
              <a:off x="6190" y="1975"/>
              <a:ext cx="211" cy="248"/>
            </a:xfrm>
            <a:custGeom>
              <a:avLst/>
              <a:gdLst>
                <a:gd name="T0" fmla="*/ 6 w 1053"/>
                <a:gd name="T1" fmla="*/ 0 h 1239"/>
                <a:gd name="T2" fmla="*/ 1053 w 1053"/>
                <a:gd name="T3" fmla="*/ 670 h 1239"/>
                <a:gd name="T4" fmla="*/ 734 w 1053"/>
                <a:gd name="T5" fmla="*/ 1239 h 1239"/>
                <a:gd name="T6" fmla="*/ 734 w 1053"/>
                <a:gd name="T7" fmla="*/ 1238 h 1239"/>
                <a:gd name="T8" fmla="*/ 733 w 1053"/>
                <a:gd name="T9" fmla="*/ 1238 h 1239"/>
                <a:gd name="T10" fmla="*/ 731 w 1053"/>
                <a:gd name="T11" fmla="*/ 1235 h 1239"/>
                <a:gd name="T12" fmla="*/ 727 w 1053"/>
                <a:gd name="T13" fmla="*/ 1233 h 1239"/>
                <a:gd name="T14" fmla="*/ 722 w 1053"/>
                <a:gd name="T15" fmla="*/ 1228 h 1239"/>
                <a:gd name="T16" fmla="*/ 714 w 1053"/>
                <a:gd name="T17" fmla="*/ 1223 h 1239"/>
                <a:gd name="T18" fmla="*/ 704 w 1053"/>
                <a:gd name="T19" fmla="*/ 1217 h 1239"/>
                <a:gd name="T20" fmla="*/ 692 w 1053"/>
                <a:gd name="T21" fmla="*/ 1209 h 1239"/>
                <a:gd name="T22" fmla="*/ 676 w 1053"/>
                <a:gd name="T23" fmla="*/ 1199 h 1239"/>
                <a:gd name="T24" fmla="*/ 658 w 1053"/>
                <a:gd name="T25" fmla="*/ 1187 h 1239"/>
                <a:gd name="T26" fmla="*/ 636 w 1053"/>
                <a:gd name="T27" fmla="*/ 1173 h 1239"/>
                <a:gd name="T28" fmla="*/ 610 w 1053"/>
                <a:gd name="T29" fmla="*/ 1157 h 1239"/>
                <a:gd name="T30" fmla="*/ 580 w 1053"/>
                <a:gd name="T31" fmla="*/ 1139 h 1239"/>
                <a:gd name="T32" fmla="*/ 545 w 1053"/>
                <a:gd name="T33" fmla="*/ 1118 h 1239"/>
                <a:gd name="T34" fmla="*/ 504 w 1053"/>
                <a:gd name="T35" fmla="*/ 1094 h 1239"/>
                <a:gd name="T36" fmla="*/ 459 w 1053"/>
                <a:gd name="T37" fmla="*/ 1069 h 1239"/>
                <a:gd name="T38" fmla="*/ 408 w 1053"/>
                <a:gd name="T39" fmla="*/ 1040 h 1239"/>
                <a:gd name="T40" fmla="*/ 351 w 1053"/>
                <a:gd name="T41" fmla="*/ 1007 h 1239"/>
                <a:gd name="T42" fmla="*/ 304 w 1053"/>
                <a:gd name="T43" fmla="*/ 977 h 1239"/>
                <a:gd name="T44" fmla="*/ 262 w 1053"/>
                <a:gd name="T45" fmla="*/ 944 h 1239"/>
                <a:gd name="T46" fmla="*/ 223 w 1053"/>
                <a:gd name="T47" fmla="*/ 905 h 1239"/>
                <a:gd name="T48" fmla="*/ 190 w 1053"/>
                <a:gd name="T49" fmla="*/ 864 h 1239"/>
                <a:gd name="T50" fmla="*/ 158 w 1053"/>
                <a:gd name="T51" fmla="*/ 819 h 1239"/>
                <a:gd name="T52" fmla="*/ 130 w 1053"/>
                <a:gd name="T53" fmla="*/ 774 h 1239"/>
                <a:gd name="T54" fmla="*/ 106 w 1053"/>
                <a:gd name="T55" fmla="*/ 724 h 1239"/>
                <a:gd name="T56" fmla="*/ 86 w 1053"/>
                <a:gd name="T57" fmla="*/ 675 h 1239"/>
                <a:gd name="T58" fmla="*/ 68 w 1053"/>
                <a:gd name="T59" fmla="*/ 623 h 1239"/>
                <a:gd name="T60" fmla="*/ 52 w 1053"/>
                <a:gd name="T61" fmla="*/ 571 h 1239"/>
                <a:gd name="T62" fmla="*/ 39 w 1053"/>
                <a:gd name="T63" fmla="*/ 518 h 1239"/>
                <a:gd name="T64" fmla="*/ 28 w 1053"/>
                <a:gd name="T65" fmla="*/ 466 h 1239"/>
                <a:gd name="T66" fmla="*/ 19 w 1053"/>
                <a:gd name="T67" fmla="*/ 414 h 1239"/>
                <a:gd name="T68" fmla="*/ 12 w 1053"/>
                <a:gd name="T69" fmla="*/ 363 h 1239"/>
                <a:gd name="T70" fmla="*/ 7 w 1053"/>
                <a:gd name="T71" fmla="*/ 314 h 1239"/>
                <a:gd name="T72" fmla="*/ 4 w 1053"/>
                <a:gd name="T73" fmla="*/ 267 h 1239"/>
                <a:gd name="T74" fmla="*/ 1 w 1053"/>
                <a:gd name="T75" fmla="*/ 222 h 1239"/>
                <a:gd name="T76" fmla="*/ 0 w 1053"/>
                <a:gd name="T77" fmla="*/ 181 h 1239"/>
                <a:gd name="T78" fmla="*/ 0 w 1053"/>
                <a:gd name="T79" fmla="*/ 143 h 1239"/>
                <a:gd name="T80" fmla="*/ 0 w 1053"/>
                <a:gd name="T81" fmla="*/ 108 h 1239"/>
                <a:gd name="T82" fmla="*/ 1 w 1053"/>
                <a:gd name="T83" fmla="*/ 76 h 1239"/>
                <a:gd name="T84" fmla="*/ 2 w 1053"/>
                <a:gd name="T85" fmla="*/ 50 h 1239"/>
                <a:gd name="T86" fmla="*/ 4 w 1053"/>
                <a:gd name="T87" fmla="*/ 29 h 1239"/>
                <a:gd name="T88" fmla="*/ 5 w 1053"/>
                <a:gd name="T89" fmla="*/ 14 h 1239"/>
                <a:gd name="T90" fmla="*/ 6 w 1053"/>
                <a:gd name="T91" fmla="*/ 4 h 1239"/>
                <a:gd name="T92" fmla="*/ 6 w 1053"/>
                <a:gd name="T93" fmla="*/ 0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53" h="1239">
                  <a:moveTo>
                    <a:pt x="6" y="0"/>
                  </a:moveTo>
                  <a:lnTo>
                    <a:pt x="1053" y="670"/>
                  </a:lnTo>
                  <a:lnTo>
                    <a:pt x="734" y="1239"/>
                  </a:lnTo>
                  <a:lnTo>
                    <a:pt x="734" y="1238"/>
                  </a:lnTo>
                  <a:lnTo>
                    <a:pt x="733" y="1238"/>
                  </a:lnTo>
                  <a:lnTo>
                    <a:pt x="731" y="1235"/>
                  </a:lnTo>
                  <a:lnTo>
                    <a:pt x="727" y="1233"/>
                  </a:lnTo>
                  <a:lnTo>
                    <a:pt x="722" y="1228"/>
                  </a:lnTo>
                  <a:lnTo>
                    <a:pt x="714" y="1223"/>
                  </a:lnTo>
                  <a:lnTo>
                    <a:pt x="704" y="1217"/>
                  </a:lnTo>
                  <a:lnTo>
                    <a:pt x="692" y="1209"/>
                  </a:lnTo>
                  <a:lnTo>
                    <a:pt x="676" y="1199"/>
                  </a:lnTo>
                  <a:lnTo>
                    <a:pt x="658" y="1187"/>
                  </a:lnTo>
                  <a:lnTo>
                    <a:pt x="636" y="1173"/>
                  </a:lnTo>
                  <a:lnTo>
                    <a:pt x="610" y="1157"/>
                  </a:lnTo>
                  <a:lnTo>
                    <a:pt x="580" y="1139"/>
                  </a:lnTo>
                  <a:lnTo>
                    <a:pt x="545" y="1118"/>
                  </a:lnTo>
                  <a:lnTo>
                    <a:pt x="504" y="1094"/>
                  </a:lnTo>
                  <a:lnTo>
                    <a:pt x="459" y="1069"/>
                  </a:lnTo>
                  <a:lnTo>
                    <a:pt x="408" y="1040"/>
                  </a:lnTo>
                  <a:lnTo>
                    <a:pt x="351" y="1007"/>
                  </a:lnTo>
                  <a:lnTo>
                    <a:pt x="304" y="977"/>
                  </a:lnTo>
                  <a:lnTo>
                    <a:pt x="262" y="944"/>
                  </a:lnTo>
                  <a:lnTo>
                    <a:pt x="223" y="905"/>
                  </a:lnTo>
                  <a:lnTo>
                    <a:pt x="190" y="864"/>
                  </a:lnTo>
                  <a:lnTo>
                    <a:pt x="158" y="819"/>
                  </a:lnTo>
                  <a:lnTo>
                    <a:pt x="130" y="774"/>
                  </a:lnTo>
                  <a:lnTo>
                    <a:pt x="106" y="724"/>
                  </a:lnTo>
                  <a:lnTo>
                    <a:pt x="86" y="675"/>
                  </a:lnTo>
                  <a:lnTo>
                    <a:pt x="68" y="623"/>
                  </a:lnTo>
                  <a:lnTo>
                    <a:pt x="52" y="571"/>
                  </a:lnTo>
                  <a:lnTo>
                    <a:pt x="39" y="518"/>
                  </a:lnTo>
                  <a:lnTo>
                    <a:pt x="28" y="466"/>
                  </a:lnTo>
                  <a:lnTo>
                    <a:pt x="19" y="414"/>
                  </a:lnTo>
                  <a:lnTo>
                    <a:pt x="12" y="363"/>
                  </a:lnTo>
                  <a:lnTo>
                    <a:pt x="7" y="314"/>
                  </a:lnTo>
                  <a:lnTo>
                    <a:pt x="4" y="267"/>
                  </a:lnTo>
                  <a:lnTo>
                    <a:pt x="1" y="222"/>
                  </a:lnTo>
                  <a:lnTo>
                    <a:pt x="0" y="181"/>
                  </a:lnTo>
                  <a:lnTo>
                    <a:pt x="0" y="143"/>
                  </a:lnTo>
                  <a:lnTo>
                    <a:pt x="0" y="108"/>
                  </a:lnTo>
                  <a:lnTo>
                    <a:pt x="1" y="76"/>
                  </a:lnTo>
                  <a:lnTo>
                    <a:pt x="2" y="50"/>
                  </a:lnTo>
                  <a:lnTo>
                    <a:pt x="4" y="29"/>
                  </a:lnTo>
                  <a:lnTo>
                    <a:pt x="5" y="14"/>
                  </a:lnTo>
                  <a:lnTo>
                    <a:pt x="6" y="4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31"/>
            <p:cNvSpPr>
              <a:spLocks noEditPoints="1"/>
            </p:cNvSpPr>
            <p:nvPr/>
          </p:nvSpPr>
          <p:spPr bwMode="auto">
            <a:xfrm>
              <a:off x="6311" y="1649"/>
              <a:ext cx="631" cy="793"/>
            </a:xfrm>
            <a:custGeom>
              <a:avLst/>
              <a:gdLst>
                <a:gd name="T0" fmla="*/ 662 w 3155"/>
                <a:gd name="T1" fmla="*/ 2597 h 3963"/>
                <a:gd name="T2" fmla="*/ 1712 w 3155"/>
                <a:gd name="T3" fmla="*/ 2299 h 3963"/>
                <a:gd name="T4" fmla="*/ 569 w 3155"/>
                <a:gd name="T5" fmla="*/ 0 h 3963"/>
                <a:gd name="T6" fmla="*/ 710 w 3155"/>
                <a:gd name="T7" fmla="*/ 5 h 3963"/>
                <a:gd name="T8" fmla="*/ 859 w 3155"/>
                <a:gd name="T9" fmla="*/ 18 h 3963"/>
                <a:gd name="T10" fmla="*/ 1011 w 3155"/>
                <a:gd name="T11" fmla="*/ 40 h 3963"/>
                <a:gd name="T12" fmla="*/ 1164 w 3155"/>
                <a:gd name="T13" fmla="*/ 69 h 3963"/>
                <a:gd name="T14" fmla="*/ 1318 w 3155"/>
                <a:gd name="T15" fmla="*/ 106 h 3963"/>
                <a:gd name="T16" fmla="*/ 1467 w 3155"/>
                <a:gd name="T17" fmla="*/ 150 h 3963"/>
                <a:gd name="T18" fmla="*/ 1630 w 3155"/>
                <a:gd name="T19" fmla="*/ 209 h 3963"/>
                <a:gd name="T20" fmla="*/ 1796 w 3155"/>
                <a:gd name="T21" fmla="*/ 287 h 3963"/>
                <a:gd name="T22" fmla="*/ 1941 w 3155"/>
                <a:gd name="T23" fmla="*/ 380 h 3963"/>
                <a:gd name="T24" fmla="*/ 2067 w 3155"/>
                <a:gd name="T25" fmla="*/ 483 h 3963"/>
                <a:gd name="T26" fmla="*/ 2175 w 3155"/>
                <a:gd name="T27" fmla="*/ 596 h 3963"/>
                <a:gd name="T28" fmla="*/ 2265 w 3155"/>
                <a:gd name="T29" fmla="*/ 718 h 3963"/>
                <a:gd name="T30" fmla="*/ 2342 w 3155"/>
                <a:gd name="T31" fmla="*/ 846 h 3963"/>
                <a:gd name="T32" fmla="*/ 2403 w 3155"/>
                <a:gd name="T33" fmla="*/ 978 h 3963"/>
                <a:gd name="T34" fmla="*/ 2451 w 3155"/>
                <a:gd name="T35" fmla="*/ 1115 h 3963"/>
                <a:gd name="T36" fmla="*/ 2488 w 3155"/>
                <a:gd name="T37" fmla="*/ 1253 h 3963"/>
                <a:gd name="T38" fmla="*/ 2513 w 3155"/>
                <a:gd name="T39" fmla="*/ 1393 h 3963"/>
                <a:gd name="T40" fmla="*/ 2529 w 3155"/>
                <a:gd name="T41" fmla="*/ 1531 h 3963"/>
                <a:gd name="T42" fmla="*/ 2537 w 3155"/>
                <a:gd name="T43" fmla="*/ 1667 h 3963"/>
                <a:gd name="T44" fmla="*/ 2537 w 3155"/>
                <a:gd name="T45" fmla="*/ 1800 h 3963"/>
                <a:gd name="T46" fmla="*/ 2532 w 3155"/>
                <a:gd name="T47" fmla="*/ 1926 h 3963"/>
                <a:gd name="T48" fmla="*/ 2523 w 3155"/>
                <a:gd name="T49" fmla="*/ 2046 h 3963"/>
                <a:gd name="T50" fmla="*/ 2509 w 3155"/>
                <a:gd name="T51" fmla="*/ 2157 h 3963"/>
                <a:gd name="T52" fmla="*/ 2495 w 3155"/>
                <a:gd name="T53" fmla="*/ 2258 h 3963"/>
                <a:gd name="T54" fmla="*/ 2478 w 3155"/>
                <a:gd name="T55" fmla="*/ 2348 h 3963"/>
                <a:gd name="T56" fmla="*/ 2462 w 3155"/>
                <a:gd name="T57" fmla="*/ 2426 h 3963"/>
                <a:gd name="T58" fmla="*/ 2448 w 3155"/>
                <a:gd name="T59" fmla="*/ 2488 h 3963"/>
                <a:gd name="T60" fmla="*/ 2436 w 3155"/>
                <a:gd name="T61" fmla="*/ 2534 h 3963"/>
                <a:gd name="T62" fmla="*/ 2428 w 3155"/>
                <a:gd name="T63" fmla="*/ 2563 h 3963"/>
                <a:gd name="T64" fmla="*/ 2425 w 3155"/>
                <a:gd name="T65" fmla="*/ 2574 h 3963"/>
                <a:gd name="T66" fmla="*/ 3155 w 3155"/>
                <a:gd name="T67" fmla="*/ 3963 h 3963"/>
                <a:gd name="T68" fmla="*/ 931 w 3155"/>
                <a:gd name="T69" fmla="*/ 3147 h 3963"/>
                <a:gd name="T70" fmla="*/ 1490 w 3155"/>
                <a:gd name="T71" fmla="*/ 1075 h 3963"/>
                <a:gd name="T72" fmla="*/ 21 w 3155"/>
                <a:gd name="T73" fmla="*/ 145 h 3963"/>
                <a:gd name="T74" fmla="*/ 81 w 3155"/>
                <a:gd name="T75" fmla="*/ 94 h 3963"/>
                <a:gd name="T76" fmla="*/ 162 w 3155"/>
                <a:gd name="T77" fmla="*/ 56 h 3963"/>
                <a:gd name="T78" fmla="*/ 260 w 3155"/>
                <a:gd name="T79" fmla="*/ 28 h 3963"/>
                <a:gd name="T80" fmla="*/ 374 w 3155"/>
                <a:gd name="T81" fmla="*/ 9 h 3963"/>
                <a:gd name="T82" fmla="*/ 501 w 3155"/>
                <a:gd name="T83" fmla="*/ 0 h 3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5" h="3963">
                  <a:moveTo>
                    <a:pt x="1075" y="1914"/>
                  </a:moveTo>
                  <a:lnTo>
                    <a:pt x="662" y="2597"/>
                  </a:lnTo>
                  <a:lnTo>
                    <a:pt x="1298" y="2983"/>
                  </a:lnTo>
                  <a:lnTo>
                    <a:pt x="1712" y="2299"/>
                  </a:lnTo>
                  <a:lnTo>
                    <a:pt x="1075" y="1914"/>
                  </a:lnTo>
                  <a:close/>
                  <a:moveTo>
                    <a:pt x="569" y="0"/>
                  </a:moveTo>
                  <a:lnTo>
                    <a:pt x="639" y="1"/>
                  </a:lnTo>
                  <a:lnTo>
                    <a:pt x="710" y="5"/>
                  </a:lnTo>
                  <a:lnTo>
                    <a:pt x="784" y="10"/>
                  </a:lnTo>
                  <a:lnTo>
                    <a:pt x="859" y="18"/>
                  </a:lnTo>
                  <a:lnTo>
                    <a:pt x="935" y="28"/>
                  </a:lnTo>
                  <a:lnTo>
                    <a:pt x="1011" y="40"/>
                  </a:lnTo>
                  <a:lnTo>
                    <a:pt x="1088" y="53"/>
                  </a:lnTo>
                  <a:lnTo>
                    <a:pt x="1164" y="69"/>
                  </a:lnTo>
                  <a:lnTo>
                    <a:pt x="1241" y="87"/>
                  </a:lnTo>
                  <a:lnTo>
                    <a:pt x="1318" y="106"/>
                  </a:lnTo>
                  <a:lnTo>
                    <a:pt x="1392" y="127"/>
                  </a:lnTo>
                  <a:lnTo>
                    <a:pt x="1467" y="150"/>
                  </a:lnTo>
                  <a:lnTo>
                    <a:pt x="1540" y="174"/>
                  </a:lnTo>
                  <a:lnTo>
                    <a:pt x="1630" y="209"/>
                  </a:lnTo>
                  <a:lnTo>
                    <a:pt x="1716" y="246"/>
                  </a:lnTo>
                  <a:lnTo>
                    <a:pt x="1796" y="287"/>
                  </a:lnTo>
                  <a:lnTo>
                    <a:pt x="1871" y="332"/>
                  </a:lnTo>
                  <a:lnTo>
                    <a:pt x="1941" y="380"/>
                  </a:lnTo>
                  <a:lnTo>
                    <a:pt x="2006" y="431"/>
                  </a:lnTo>
                  <a:lnTo>
                    <a:pt x="2067" y="483"/>
                  </a:lnTo>
                  <a:lnTo>
                    <a:pt x="2123" y="538"/>
                  </a:lnTo>
                  <a:lnTo>
                    <a:pt x="2175" y="596"/>
                  </a:lnTo>
                  <a:lnTo>
                    <a:pt x="2222" y="656"/>
                  </a:lnTo>
                  <a:lnTo>
                    <a:pt x="2265" y="718"/>
                  </a:lnTo>
                  <a:lnTo>
                    <a:pt x="2305" y="781"/>
                  </a:lnTo>
                  <a:lnTo>
                    <a:pt x="2342" y="846"/>
                  </a:lnTo>
                  <a:lnTo>
                    <a:pt x="2374" y="911"/>
                  </a:lnTo>
                  <a:lnTo>
                    <a:pt x="2403" y="978"/>
                  </a:lnTo>
                  <a:lnTo>
                    <a:pt x="2428" y="1046"/>
                  </a:lnTo>
                  <a:lnTo>
                    <a:pt x="2451" y="1115"/>
                  </a:lnTo>
                  <a:lnTo>
                    <a:pt x="2471" y="1183"/>
                  </a:lnTo>
                  <a:lnTo>
                    <a:pt x="2488" y="1253"/>
                  </a:lnTo>
                  <a:lnTo>
                    <a:pt x="2501" y="1323"/>
                  </a:lnTo>
                  <a:lnTo>
                    <a:pt x="2513" y="1393"/>
                  </a:lnTo>
                  <a:lnTo>
                    <a:pt x="2521" y="1462"/>
                  </a:lnTo>
                  <a:lnTo>
                    <a:pt x="2529" y="1531"/>
                  </a:lnTo>
                  <a:lnTo>
                    <a:pt x="2534" y="1599"/>
                  </a:lnTo>
                  <a:lnTo>
                    <a:pt x="2537" y="1667"/>
                  </a:lnTo>
                  <a:lnTo>
                    <a:pt x="2538" y="1733"/>
                  </a:lnTo>
                  <a:lnTo>
                    <a:pt x="2537" y="1800"/>
                  </a:lnTo>
                  <a:lnTo>
                    <a:pt x="2536" y="1864"/>
                  </a:lnTo>
                  <a:lnTo>
                    <a:pt x="2532" y="1926"/>
                  </a:lnTo>
                  <a:lnTo>
                    <a:pt x="2529" y="1987"/>
                  </a:lnTo>
                  <a:lnTo>
                    <a:pt x="2523" y="2046"/>
                  </a:lnTo>
                  <a:lnTo>
                    <a:pt x="2517" y="2102"/>
                  </a:lnTo>
                  <a:lnTo>
                    <a:pt x="2509" y="2157"/>
                  </a:lnTo>
                  <a:lnTo>
                    <a:pt x="2502" y="2209"/>
                  </a:lnTo>
                  <a:lnTo>
                    <a:pt x="2495" y="2258"/>
                  </a:lnTo>
                  <a:lnTo>
                    <a:pt x="2486" y="2305"/>
                  </a:lnTo>
                  <a:lnTo>
                    <a:pt x="2478" y="2348"/>
                  </a:lnTo>
                  <a:lnTo>
                    <a:pt x="2471" y="2388"/>
                  </a:lnTo>
                  <a:lnTo>
                    <a:pt x="2462" y="2426"/>
                  </a:lnTo>
                  <a:lnTo>
                    <a:pt x="2455" y="2458"/>
                  </a:lnTo>
                  <a:lnTo>
                    <a:pt x="2448" y="2488"/>
                  </a:lnTo>
                  <a:lnTo>
                    <a:pt x="2442" y="2514"/>
                  </a:lnTo>
                  <a:lnTo>
                    <a:pt x="2436" y="2534"/>
                  </a:lnTo>
                  <a:lnTo>
                    <a:pt x="2431" y="2551"/>
                  </a:lnTo>
                  <a:lnTo>
                    <a:pt x="2428" y="2563"/>
                  </a:lnTo>
                  <a:lnTo>
                    <a:pt x="2426" y="2570"/>
                  </a:lnTo>
                  <a:lnTo>
                    <a:pt x="2425" y="2574"/>
                  </a:lnTo>
                  <a:lnTo>
                    <a:pt x="3155" y="3161"/>
                  </a:lnTo>
                  <a:lnTo>
                    <a:pt x="3155" y="3963"/>
                  </a:lnTo>
                  <a:lnTo>
                    <a:pt x="1817" y="3963"/>
                  </a:lnTo>
                  <a:lnTo>
                    <a:pt x="931" y="3147"/>
                  </a:lnTo>
                  <a:lnTo>
                    <a:pt x="362" y="2803"/>
                  </a:lnTo>
                  <a:lnTo>
                    <a:pt x="1490" y="1075"/>
                  </a:lnTo>
                  <a:lnTo>
                    <a:pt x="0" y="174"/>
                  </a:lnTo>
                  <a:lnTo>
                    <a:pt x="21" y="145"/>
                  </a:lnTo>
                  <a:lnTo>
                    <a:pt x="48" y="118"/>
                  </a:lnTo>
                  <a:lnTo>
                    <a:pt x="81" y="94"/>
                  </a:lnTo>
                  <a:lnTo>
                    <a:pt x="119" y="74"/>
                  </a:lnTo>
                  <a:lnTo>
                    <a:pt x="162" y="56"/>
                  </a:lnTo>
                  <a:lnTo>
                    <a:pt x="209" y="40"/>
                  </a:lnTo>
                  <a:lnTo>
                    <a:pt x="260" y="28"/>
                  </a:lnTo>
                  <a:lnTo>
                    <a:pt x="315" y="17"/>
                  </a:lnTo>
                  <a:lnTo>
                    <a:pt x="374" y="9"/>
                  </a:lnTo>
                  <a:lnTo>
                    <a:pt x="436" y="4"/>
                  </a:lnTo>
                  <a:lnTo>
                    <a:pt x="501" y="0"/>
                  </a:lnTo>
                  <a:lnTo>
                    <a:pt x="5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32"/>
            <p:cNvSpPr>
              <a:spLocks/>
            </p:cNvSpPr>
            <p:nvPr/>
          </p:nvSpPr>
          <p:spPr bwMode="auto">
            <a:xfrm>
              <a:off x="6401" y="2261"/>
              <a:ext cx="87" cy="132"/>
            </a:xfrm>
            <a:custGeom>
              <a:avLst/>
              <a:gdLst>
                <a:gd name="T0" fmla="*/ 45 w 434"/>
                <a:gd name="T1" fmla="*/ 0 h 662"/>
                <a:gd name="T2" fmla="*/ 434 w 434"/>
                <a:gd name="T3" fmla="*/ 235 h 662"/>
                <a:gd name="T4" fmla="*/ 176 w 434"/>
                <a:gd name="T5" fmla="*/ 662 h 662"/>
                <a:gd name="T6" fmla="*/ 138 w 434"/>
                <a:gd name="T7" fmla="*/ 635 h 662"/>
                <a:gd name="T8" fmla="*/ 106 w 434"/>
                <a:gd name="T9" fmla="*/ 606 h 662"/>
                <a:gd name="T10" fmla="*/ 78 w 434"/>
                <a:gd name="T11" fmla="*/ 574 h 662"/>
                <a:gd name="T12" fmla="*/ 56 w 434"/>
                <a:gd name="T13" fmla="*/ 539 h 662"/>
                <a:gd name="T14" fmla="*/ 38 w 434"/>
                <a:gd name="T15" fmla="*/ 501 h 662"/>
                <a:gd name="T16" fmla="*/ 24 w 434"/>
                <a:gd name="T17" fmla="*/ 464 h 662"/>
                <a:gd name="T18" fmla="*/ 13 w 434"/>
                <a:gd name="T19" fmla="*/ 424 h 662"/>
                <a:gd name="T20" fmla="*/ 6 w 434"/>
                <a:gd name="T21" fmla="*/ 383 h 662"/>
                <a:gd name="T22" fmla="*/ 1 w 434"/>
                <a:gd name="T23" fmla="*/ 343 h 662"/>
                <a:gd name="T24" fmla="*/ 0 w 434"/>
                <a:gd name="T25" fmla="*/ 304 h 662"/>
                <a:gd name="T26" fmla="*/ 0 w 434"/>
                <a:gd name="T27" fmla="*/ 264 h 662"/>
                <a:gd name="T28" fmla="*/ 2 w 434"/>
                <a:gd name="T29" fmla="*/ 225 h 662"/>
                <a:gd name="T30" fmla="*/ 6 w 434"/>
                <a:gd name="T31" fmla="*/ 189 h 662"/>
                <a:gd name="T32" fmla="*/ 10 w 434"/>
                <a:gd name="T33" fmla="*/ 154 h 662"/>
                <a:gd name="T34" fmla="*/ 15 w 434"/>
                <a:gd name="T35" fmla="*/ 121 h 662"/>
                <a:gd name="T36" fmla="*/ 21 w 434"/>
                <a:gd name="T37" fmla="*/ 91 h 662"/>
                <a:gd name="T38" fmla="*/ 27 w 434"/>
                <a:gd name="T39" fmla="*/ 66 h 662"/>
                <a:gd name="T40" fmla="*/ 33 w 434"/>
                <a:gd name="T41" fmla="*/ 43 h 662"/>
                <a:gd name="T42" fmla="*/ 38 w 434"/>
                <a:gd name="T43" fmla="*/ 25 h 662"/>
                <a:gd name="T44" fmla="*/ 42 w 434"/>
                <a:gd name="T45" fmla="*/ 12 h 662"/>
                <a:gd name="T46" fmla="*/ 45 w 434"/>
                <a:gd name="T47" fmla="*/ 3 h 662"/>
                <a:gd name="T48" fmla="*/ 45 w 434"/>
                <a:gd name="T49" fmla="*/ 0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4" h="662">
                  <a:moveTo>
                    <a:pt x="45" y="0"/>
                  </a:moveTo>
                  <a:lnTo>
                    <a:pt x="434" y="235"/>
                  </a:lnTo>
                  <a:lnTo>
                    <a:pt x="176" y="662"/>
                  </a:lnTo>
                  <a:lnTo>
                    <a:pt x="138" y="635"/>
                  </a:lnTo>
                  <a:lnTo>
                    <a:pt x="106" y="606"/>
                  </a:lnTo>
                  <a:lnTo>
                    <a:pt x="78" y="574"/>
                  </a:lnTo>
                  <a:lnTo>
                    <a:pt x="56" y="539"/>
                  </a:lnTo>
                  <a:lnTo>
                    <a:pt x="38" y="501"/>
                  </a:lnTo>
                  <a:lnTo>
                    <a:pt x="24" y="464"/>
                  </a:lnTo>
                  <a:lnTo>
                    <a:pt x="13" y="424"/>
                  </a:lnTo>
                  <a:lnTo>
                    <a:pt x="6" y="383"/>
                  </a:lnTo>
                  <a:lnTo>
                    <a:pt x="1" y="343"/>
                  </a:lnTo>
                  <a:lnTo>
                    <a:pt x="0" y="304"/>
                  </a:lnTo>
                  <a:lnTo>
                    <a:pt x="0" y="264"/>
                  </a:lnTo>
                  <a:lnTo>
                    <a:pt x="2" y="225"/>
                  </a:lnTo>
                  <a:lnTo>
                    <a:pt x="6" y="189"/>
                  </a:lnTo>
                  <a:lnTo>
                    <a:pt x="10" y="154"/>
                  </a:lnTo>
                  <a:lnTo>
                    <a:pt x="15" y="121"/>
                  </a:lnTo>
                  <a:lnTo>
                    <a:pt x="21" y="91"/>
                  </a:lnTo>
                  <a:lnTo>
                    <a:pt x="27" y="66"/>
                  </a:lnTo>
                  <a:lnTo>
                    <a:pt x="33" y="43"/>
                  </a:lnTo>
                  <a:lnTo>
                    <a:pt x="38" y="25"/>
                  </a:lnTo>
                  <a:lnTo>
                    <a:pt x="42" y="12"/>
                  </a:lnTo>
                  <a:lnTo>
                    <a:pt x="45" y="3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33"/>
            <p:cNvSpPr>
              <a:spLocks/>
            </p:cNvSpPr>
            <p:nvPr/>
          </p:nvSpPr>
          <p:spPr bwMode="auto">
            <a:xfrm>
              <a:off x="6474" y="2066"/>
              <a:ext cx="148" cy="145"/>
            </a:xfrm>
            <a:custGeom>
              <a:avLst/>
              <a:gdLst>
                <a:gd name="T0" fmla="*/ 340 w 739"/>
                <a:gd name="T1" fmla="*/ 0 h 728"/>
                <a:gd name="T2" fmla="*/ 721 w 739"/>
                <a:gd name="T3" fmla="*/ 234 h 728"/>
                <a:gd name="T4" fmla="*/ 666 w 739"/>
                <a:gd name="T5" fmla="*/ 324 h 728"/>
                <a:gd name="T6" fmla="*/ 739 w 739"/>
                <a:gd name="T7" fmla="*/ 369 h 728"/>
                <a:gd name="T8" fmla="*/ 704 w 739"/>
                <a:gd name="T9" fmla="*/ 427 h 728"/>
                <a:gd name="T10" fmla="*/ 631 w 739"/>
                <a:gd name="T11" fmla="*/ 381 h 728"/>
                <a:gd name="T12" fmla="*/ 587 w 739"/>
                <a:gd name="T13" fmla="*/ 452 h 728"/>
                <a:gd name="T14" fmla="*/ 672 w 739"/>
                <a:gd name="T15" fmla="*/ 503 h 728"/>
                <a:gd name="T16" fmla="*/ 637 w 739"/>
                <a:gd name="T17" fmla="*/ 561 h 728"/>
                <a:gd name="T18" fmla="*/ 552 w 739"/>
                <a:gd name="T19" fmla="*/ 509 h 728"/>
                <a:gd name="T20" fmla="*/ 509 w 739"/>
                <a:gd name="T21" fmla="*/ 579 h 728"/>
                <a:gd name="T22" fmla="*/ 594 w 739"/>
                <a:gd name="T23" fmla="*/ 629 h 728"/>
                <a:gd name="T24" fmla="*/ 559 w 739"/>
                <a:gd name="T25" fmla="*/ 687 h 728"/>
                <a:gd name="T26" fmla="*/ 474 w 739"/>
                <a:gd name="T27" fmla="*/ 637 h 728"/>
                <a:gd name="T28" fmla="*/ 417 w 739"/>
                <a:gd name="T29" fmla="*/ 728 h 728"/>
                <a:gd name="T30" fmla="*/ 35 w 739"/>
                <a:gd name="T31" fmla="*/ 496 h 728"/>
                <a:gd name="T32" fmla="*/ 91 w 739"/>
                <a:gd name="T33" fmla="*/ 400 h 728"/>
                <a:gd name="T34" fmla="*/ 0 w 739"/>
                <a:gd name="T35" fmla="*/ 345 h 728"/>
                <a:gd name="T36" fmla="*/ 35 w 739"/>
                <a:gd name="T37" fmla="*/ 287 h 728"/>
                <a:gd name="T38" fmla="*/ 126 w 739"/>
                <a:gd name="T39" fmla="*/ 342 h 728"/>
                <a:gd name="T40" fmla="*/ 168 w 739"/>
                <a:gd name="T41" fmla="*/ 272 h 728"/>
                <a:gd name="T42" fmla="*/ 84 w 739"/>
                <a:gd name="T43" fmla="*/ 219 h 728"/>
                <a:gd name="T44" fmla="*/ 119 w 739"/>
                <a:gd name="T45" fmla="*/ 162 h 728"/>
                <a:gd name="T46" fmla="*/ 204 w 739"/>
                <a:gd name="T47" fmla="*/ 216 h 728"/>
                <a:gd name="T48" fmla="*/ 247 w 739"/>
                <a:gd name="T49" fmla="*/ 146 h 728"/>
                <a:gd name="T50" fmla="*/ 166 w 739"/>
                <a:gd name="T51" fmla="*/ 94 h 728"/>
                <a:gd name="T52" fmla="*/ 199 w 739"/>
                <a:gd name="T53" fmla="*/ 36 h 728"/>
                <a:gd name="T54" fmla="*/ 282 w 739"/>
                <a:gd name="T55" fmla="*/ 88 h 728"/>
                <a:gd name="T56" fmla="*/ 340 w 739"/>
                <a:gd name="T57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39" h="728">
                  <a:moveTo>
                    <a:pt x="340" y="0"/>
                  </a:moveTo>
                  <a:lnTo>
                    <a:pt x="721" y="234"/>
                  </a:lnTo>
                  <a:lnTo>
                    <a:pt x="666" y="324"/>
                  </a:lnTo>
                  <a:lnTo>
                    <a:pt x="739" y="369"/>
                  </a:lnTo>
                  <a:lnTo>
                    <a:pt x="704" y="427"/>
                  </a:lnTo>
                  <a:lnTo>
                    <a:pt x="631" y="381"/>
                  </a:lnTo>
                  <a:lnTo>
                    <a:pt x="587" y="452"/>
                  </a:lnTo>
                  <a:lnTo>
                    <a:pt x="672" y="503"/>
                  </a:lnTo>
                  <a:lnTo>
                    <a:pt x="637" y="561"/>
                  </a:lnTo>
                  <a:lnTo>
                    <a:pt x="552" y="509"/>
                  </a:lnTo>
                  <a:lnTo>
                    <a:pt x="509" y="579"/>
                  </a:lnTo>
                  <a:lnTo>
                    <a:pt x="594" y="629"/>
                  </a:lnTo>
                  <a:lnTo>
                    <a:pt x="559" y="687"/>
                  </a:lnTo>
                  <a:lnTo>
                    <a:pt x="474" y="637"/>
                  </a:lnTo>
                  <a:lnTo>
                    <a:pt x="417" y="728"/>
                  </a:lnTo>
                  <a:lnTo>
                    <a:pt x="35" y="496"/>
                  </a:lnTo>
                  <a:lnTo>
                    <a:pt x="91" y="400"/>
                  </a:lnTo>
                  <a:lnTo>
                    <a:pt x="0" y="345"/>
                  </a:lnTo>
                  <a:lnTo>
                    <a:pt x="35" y="287"/>
                  </a:lnTo>
                  <a:lnTo>
                    <a:pt x="126" y="342"/>
                  </a:lnTo>
                  <a:lnTo>
                    <a:pt x="168" y="272"/>
                  </a:lnTo>
                  <a:lnTo>
                    <a:pt x="84" y="219"/>
                  </a:lnTo>
                  <a:lnTo>
                    <a:pt x="119" y="162"/>
                  </a:lnTo>
                  <a:lnTo>
                    <a:pt x="204" y="216"/>
                  </a:lnTo>
                  <a:lnTo>
                    <a:pt x="247" y="146"/>
                  </a:lnTo>
                  <a:lnTo>
                    <a:pt x="166" y="94"/>
                  </a:lnTo>
                  <a:lnTo>
                    <a:pt x="199" y="36"/>
                  </a:lnTo>
                  <a:lnTo>
                    <a:pt x="282" y="88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34"/>
            <p:cNvSpPr>
              <a:spLocks noEditPoints="1"/>
            </p:cNvSpPr>
            <p:nvPr/>
          </p:nvSpPr>
          <p:spPr bwMode="auto">
            <a:xfrm>
              <a:off x="6238" y="1749"/>
              <a:ext cx="270" cy="310"/>
            </a:xfrm>
            <a:custGeom>
              <a:avLst/>
              <a:gdLst>
                <a:gd name="T0" fmla="*/ 669 w 1352"/>
                <a:gd name="T1" fmla="*/ 391 h 1552"/>
                <a:gd name="T2" fmla="*/ 615 w 1352"/>
                <a:gd name="T3" fmla="*/ 393 h 1552"/>
                <a:gd name="T4" fmla="*/ 562 w 1352"/>
                <a:gd name="T5" fmla="*/ 403 h 1552"/>
                <a:gd name="T6" fmla="*/ 511 w 1352"/>
                <a:gd name="T7" fmla="*/ 420 h 1552"/>
                <a:gd name="T8" fmla="*/ 464 w 1352"/>
                <a:gd name="T9" fmla="*/ 443 h 1552"/>
                <a:gd name="T10" fmla="*/ 420 w 1352"/>
                <a:gd name="T11" fmla="*/ 470 h 1552"/>
                <a:gd name="T12" fmla="*/ 382 w 1352"/>
                <a:gd name="T13" fmla="*/ 504 h 1552"/>
                <a:gd name="T14" fmla="*/ 347 w 1352"/>
                <a:gd name="T15" fmla="*/ 543 h 1552"/>
                <a:gd name="T16" fmla="*/ 316 w 1352"/>
                <a:gd name="T17" fmla="*/ 585 h 1552"/>
                <a:gd name="T18" fmla="*/ 292 w 1352"/>
                <a:gd name="T19" fmla="*/ 631 h 1552"/>
                <a:gd name="T20" fmla="*/ 274 w 1352"/>
                <a:gd name="T21" fmla="*/ 682 h 1552"/>
                <a:gd name="T22" fmla="*/ 263 w 1352"/>
                <a:gd name="T23" fmla="*/ 733 h 1552"/>
                <a:gd name="T24" fmla="*/ 258 w 1352"/>
                <a:gd name="T25" fmla="*/ 788 h 1552"/>
                <a:gd name="T26" fmla="*/ 261 w 1352"/>
                <a:gd name="T27" fmla="*/ 843 h 1552"/>
                <a:gd name="T28" fmla="*/ 271 w 1352"/>
                <a:gd name="T29" fmla="*/ 896 h 1552"/>
                <a:gd name="T30" fmla="*/ 287 w 1352"/>
                <a:gd name="T31" fmla="*/ 946 h 1552"/>
                <a:gd name="T32" fmla="*/ 310 w 1352"/>
                <a:gd name="T33" fmla="*/ 993 h 1552"/>
                <a:gd name="T34" fmla="*/ 338 w 1352"/>
                <a:gd name="T35" fmla="*/ 1036 h 1552"/>
                <a:gd name="T36" fmla="*/ 372 w 1352"/>
                <a:gd name="T37" fmla="*/ 1076 h 1552"/>
                <a:gd name="T38" fmla="*/ 411 w 1352"/>
                <a:gd name="T39" fmla="*/ 1111 h 1552"/>
                <a:gd name="T40" fmla="*/ 453 w 1352"/>
                <a:gd name="T41" fmla="*/ 1140 h 1552"/>
                <a:gd name="T42" fmla="*/ 500 w 1352"/>
                <a:gd name="T43" fmla="*/ 1164 h 1552"/>
                <a:gd name="T44" fmla="*/ 550 w 1352"/>
                <a:gd name="T45" fmla="*/ 1182 h 1552"/>
                <a:gd name="T46" fmla="*/ 601 w 1352"/>
                <a:gd name="T47" fmla="*/ 1194 h 1552"/>
                <a:gd name="T48" fmla="*/ 657 w 1352"/>
                <a:gd name="T49" fmla="*/ 1199 h 1552"/>
                <a:gd name="T50" fmla="*/ 711 w 1352"/>
                <a:gd name="T51" fmla="*/ 1195 h 1552"/>
                <a:gd name="T52" fmla="*/ 764 w 1352"/>
                <a:gd name="T53" fmla="*/ 1186 h 1552"/>
                <a:gd name="T54" fmla="*/ 814 w 1352"/>
                <a:gd name="T55" fmla="*/ 1169 h 1552"/>
                <a:gd name="T56" fmla="*/ 861 w 1352"/>
                <a:gd name="T57" fmla="*/ 1147 h 1552"/>
                <a:gd name="T58" fmla="*/ 905 w 1352"/>
                <a:gd name="T59" fmla="*/ 1118 h 1552"/>
                <a:gd name="T60" fmla="*/ 944 w 1352"/>
                <a:gd name="T61" fmla="*/ 1084 h 1552"/>
                <a:gd name="T62" fmla="*/ 979 w 1352"/>
                <a:gd name="T63" fmla="*/ 1047 h 1552"/>
                <a:gd name="T64" fmla="*/ 1008 w 1352"/>
                <a:gd name="T65" fmla="*/ 1004 h 1552"/>
                <a:gd name="T66" fmla="*/ 1033 w 1352"/>
                <a:gd name="T67" fmla="*/ 958 h 1552"/>
                <a:gd name="T68" fmla="*/ 1051 w 1352"/>
                <a:gd name="T69" fmla="*/ 908 h 1552"/>
                <a:gd name="T70" fmla="*/ 1063 w 1352"/>
                <a:gd name="T71" fmla="*/ 855 h 1552"/>
                <a:gd name="T72" fmla="*/ 1068 w 1352"/>
                <a:gd name="T73" fmla="*/ 801 h 1552"/>
                <a:gd name="T74" fmla="*/ 1064 w 1352"/>
                <a:gd name="T75" fmla="*/ 747 h 1552"/>
                <a:gd name="T76" fmla="*/ 1054 w 1352"/>
                <a:gd name="T77" fmla="*/ 694 h 1552"/>
                <a:gd name="T78" fmla="*/ 1039 w 1352"/>
                <a:gd name="T79" fmla="*/ 643 h 1552"/>
                <a:gd name="T80" fmla="*/ 1016 w 1352"/>
                <a:gd name="T81" fmla="*/ 596 h 1552"/>
                <a:gd name="T82" fmla="*/ 987 w 1352"/>
                <a:gd name="T83" fmla="*/ 553 h 1552"/>
                <a:gd name="T84" fmla="*/ 953 w 1352"/>
                <a:gd name="T85" fmla="*/ 514 h 1552"/>
                <a:gd name="T86" fmla="*/ 915 w 1352"/>
                <a:gd name="T87" fmla="*/ 479 h 1552"/>
                <a:gd name="T88" fmla="*/ 872 w 1352"/>
                <a:gd name="T89" fmla="*/ 449 h 1552"/>
                <a:gd name="T90" fmla="*/ 826 w 1352"/>
                <a:gd name="T91" fmla="*/ 425 h 1552"/>
                <a:gd name="T92" fmla="*/ 777 w 1352"/>
                <a:gd name="T93" fmla="*/ 407 h 1552"/>
                <a:gd name="T94" fmla="*/ 725 w 1352"/>
                <a:gd name="T95" fmla="*/ 396 h 1552"/>
                <a:gd name="T96" fmla="*/ 669 w 1352"/>
                <a:gd name="T97" fmla="*/ 391 h 1552"/>
                <a:gd name="T98" fmla="*/ 702 w 1352"/>
                <a:gd name="T99" fmla="*/ 0 h 1552"/>
                <a:gd name="T100" fmla="*/ 1352 w 1352"/>
                <a:gd name="T101" fmla="*/ 395 h 1552"/>
                <a:gd name="T102" fmla="*/ 1327 w 1352"/>
                <a:gd name="T103" fmla="*/ 1170 h 1552"/>
                <a:gd name="T104" fmla="*/ 651 w 1352"/>
                <a:gd name="T105" fmla="*/ 1552 h 1552"/>
                <a:gd name="T106" fmla="*/ 0 w 1352"/>
                <a:gd name="T107" fmla="*/ 1159 h 1552"/>
                <a:gd name="T108" fmla="*/ 25 w 1352"/>
                <a:gd name="T109" fmla="*/ 384 h 1552"/>
                <a:gd name="T110" fmla="*/ 702 w 1352"/>
                <a:gd name="T111" fmla="*/ 0 h 1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52" h="1552">
                  <a:moveTo>
                    <a:pt x="669" y="391"/>
                  </a:moveTo>
                  <a:lnTo>
                    <a:pt x="615" y="393"/>
                  </a:lnTo>
                  <a:lnTo>
                    <a:pt x="562" y="403"/>
                  </a:lnTo>
                  <a:lnTo>
                    <a:pt x="511" y="420"/>
                  </a:lnTo>
                  <a:lnTo>
                    <a:pt x="464" y="443"/>
                  </a:lnTo>
                  <a:lnTo>
                    <a:pt x="420" y="470"/>
                  </a:lnTo>
                  <a:lnTo>
                    <a:pt x="382" y="504"/>
                  </a:lnTo>
                  <a:lnTo>
                    <a:pt x="347" y="543"/>
                  </a:lnTo>
                  <a:lnTo>
                    <a:pt x="316" y="585"/>
                  </a:lnTo>
                  <a:lnTo>
                    <a:pt x="292" y="631"/>
                  </a:lnTo>
                  <a:lnTo>
                    <a:pt x="274" y="682"/>
                  </a:lnTo>
                  <a:lnTo>
                    <a:pt x="263" y="733"/>
                  </a:lnTo>
                  <a:lnTo>
                    <a:pt x="258" y="788"/>
                  </a:lnTo>
                  <a:lnTo>
                    <a:pt x="261" y="843"/>
                  </a:lnTo>
                  <a:lnTo>
                    <a:pt x="271" y="896"/>
                  </a:lnTo>
                  <a:lnTo>
                    <a:pt x="287" y="946"/>
                  </a:lnTo>
                  <a:lnTo>
                    <a:pt x="310" y="993"/>
                  </a:lnTo>
                  <a:lnTo>
                    <a:pt x="338" y="1036"/>
                  </a:lnTo>
                  <a:lnTo>
                    <a:pt x="372" y="1076"/>
                  </a:lnTo>
                  <a:lnTo>
                    <a:pt x="411" y="1111"/>
                  </a:lnTo>
                  <a:lnTo>
                    <a:pt x="453" y="1140"/>
                  </a:lnTo>
                  <a:lnTo>
                    <a:pt x="500" y="1164"/>
                  </a:lnTo>
                  <a:lnTo>
                    <a:pt x="550" y="1182"/>
                  </a:lnTo>
                  <a:lnTo>
                    <a:pt x="601" y="1194"/>
                  </a:lnTo>
                  <a:lnTo>
                    <a:pt x="657" y="1199"/>
                  </a:lnTo>
                  <a:lnTo>
                    <a:pt x="711" y="1195"/>
                  </a:lnTo>
                  <a:lnTo>
                    <a:pt x="764" y="1186"/>
                  </a:lnTo>
                  <a:lnTo>
                    <a:pt x="814" y="1169"/>
                  </a:lnTo>
                  <a:lnTo>
                    <a:pt x="861" y="1147"/>
                  </a:lnTo>
                  <a:lnTo>
                    <a:pt x="905" y="1118"/>
                  </a:lnTo>
                  <a:lnTo>
                    <a:pt x="944" y="1084"/>
                  </a:lnTo>
                  <a:lnTo>
                    <a:pt x="979" y="1047"/>
                  </a:lnTo>
                  <a:lnTo>
                    <a:pt x="1008" y="1004"/>
                  </a:lnTo>
                  <a:lnTo>
                    <a:pt x="1033" y="958"/>
                  </a:lnTo>
                  <a:lnTo>
                    <a:pt x="1051" y="908"/>
                  </a:lnTo>
                  <a:lnTo>
                    <a:pt x="1063" y="855"/>
                  </a:lnTo>
                  <a:lnTo>
                    <a:pt x="1068" y="801"/>
                  </a:lnTo>
                  <a:lnTo>
                    <a:pt x="1064" y="747"/>
                  </a:lnTo>
                  <a:lnTo>
                    <a:pt x="1054" y="694"/>
                  </a:lnTo>
                  <a:lnTo>
                    <a:pt x="1039" y="643"/>
                  </a:lnTo>
                  <a:lnTo>
                    <a:pt x="1016" y="596"/>
                  </a:lnTo>
                  <a:lnTo>
                    <a:pt x="987" y="553"/>
                  </a:lnTo>
                  <a:lnTo>
                    <a:pt x="953" y="514"/>
                  </a:lnTo>
                  <a:lnTo>
                    <a:pt x="915" y="479"/>
                  </a:lnTo>
                  <a:lnTo>
                    <a:pt x="872" y="449"/>
                  </a:lnTo>
                  <a:lnTo>
                    <a:pt x="826" y="425"/>
                  </a:lnTo>
                  <a:lnTo>
                    <a:pt x="777" y="407"/>
                  </a:lnTo>
                  <a:lnTo>
                    <a:pt x="725" y="396"/>
                  </a:lnTo>
                  <a:lnTo>
                    <a:pt x="669" y="391"/>
                  </a:lnTo>
                  <a:close/>
                  <a:moveTo>
                    <a:pt x="702" y="0"/>
                  </a:moveTo>
                  <a:lnTo>
                    <a:pt x="1352" y="395"/>
                  </a:lnTo>
                  <a:lnTo>
                    <a:pt x="1327" y="1170"/>
                  </a:lnTo>
                  <a:lnTo>
                    <a:pt x="651" y="1552"/>
                  </a:lnTo>
                  <a:lnTo>
                    <a:pt x="0" y="1159"/>
                  </a:lnTo>
                  <a:lnTo>
                    <a:pt x="25" y="384"/>
                  </a:lnTo>
                  <a:lnTo>
                    <a:pt x="7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0" name="Rectangle 59"/>
          <p:cNvSpPr/>
          <p:nvPr/>
        </p:nvSpPr>
        <p:spPr>
          <a:xfrm>
            <a:off x="4037648" y="788720"/>
            <a:ext cx="411670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Goes Here</a:t>
            </a:r>
            <a:endParaRPr lang="en-US" sz="4400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5944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Rectangle 92"/>
          <p:cNvSpPr/>
          <p:nvPr/>
        </p:nvSpPr>
        <p:spPr>
          <a:xfrm>
            <a:off x="0" y="0"/>
            <a:ext cx="4978400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586441" y="1987093"/>
            <a:ext cx="3805518" cy="4296150"/>
            <a:chOff x="4193241" y="1937843"/>
            <a:chExt cx="3805518" cy="4296150"/>
          </a:xfrm>
        </p:grpSpPr>
        <p:grpSp>
          <p:nvGrpSpPr>
            <p:cNvPr id="6" name="Group 5"/>
            <p:cNvGrpSpPr/>
            <p:nvPr/>
          </p:nvGrpSpPr>
          <p:grpSpPr>
            <a:xfrm>
              <a:off x="4193241" y="3812776"/>
              <a:ext cx="3805518" cy="2421217"/>
              <a:chOff x="3818965" y="2372661"/>
              <a:chExt cx="3805518" cy="2421217"/>
            </a:xfrm>
          </p:grpSpPr>
          <p:sp>
            <p:nvSpPr>
              <p:cNvPr id="5" name="Flowchart: Delay 4"/>
              <p:cNvSpPr/>
              <p:nvPr/>
            </p:nvSpPr>
            <p:spPr>
              <a:xfrm rot="5400000">
                <a:off x="4851026" y="2020421"/>
                <a:ext cx="1741396" cy="3805518"/>
              </a:xfrm>
              <a:custGeom>
                <a:avLst/>
                <a:gdLst>
                  <a:gd name="connsiteX0" fmla="*/ 0 w 2944906"/>
                  <a:gd name="connsiteY0" fmla="*/ 0 h 3805517"/>
                  <a:gd name="connsiteX1" fmla="*/ 1472453 w 2944906"/>
                  <a:gd name="connsiteY1" fmla="*/ 0 h 3805517"/>
                  <a:gd name="connsiteX2" fmla="*/ 2944906 w 2944906"/>
                  <a:gd name="connsiteY2" fmla="*/ 1902759 h 3805517"/>
                  <a:gd name="connsiteX3" fmla="*/ 1472453 w 2944906"/>
                  <a:gd name="connsiteY3" fmla="*/ 3805518 h 3805517"/>
                  <a:gd name="connsiteX4" fmla="*/ 0 w 2944906"/>
                  <a:gd name="connsiteY4" fmla="*/ 3805517 h 3805517"/>
                  <a:gd name="connsiteX5" fmla="*/ 0 w 2944906"/>
                  <a:gd name="connsiteY5" fmla="*/ 0 h 3805517"/>
                  <a:gd name="connsiteX0" fmla="*/ 0 w 2944906"/>
                  <a:gd name="connsiteY0" fmla="*/ 3805517 h 3805518"/>
                  <a:gd name="connsiteX1" fmla="*/ 1472453 w 2944906"/>
                  <a:gd name="connsiteY1" fmla="*/ 0 h 3805518"/>
                  <a:gd name="connsiteX2" fmla="*/ 2944906 w 2944906"/>
                  <a:gd name="connsiteY2" fmla="*/ 1902759 h 3805518"/>
                  <a:gd name="connsiteX3" fmla="*/ 1472453 w 2944906"/>
                  <a:gd name="connsiteY3" fmla="*/ 3805518 h 3805518"/>
                  <a:gd name="connsiteX4" fmla="*/ 0 w 2944906"/>
                  <a:gd name="connsiteY4" fmla="*/ 3805517 h 3805518"/>
                  <a:gd name="connsiteX0" fmla="*/ 0 w 1472453"/>
                  <a:gd name="connsiteY0" fmla="*/ 3805518 h 3805518"/>
                  <a:gd name="connsiteX1" fmla="*/ 0 w 1472453"/>
                  <a:gd name="connsiteY1" fmla="*/ 0 h 3805518"/>
                  <a:gd name="connsiteX2" fmla="*/ 1472453 w 1472453"/>
                  <a:gd name="connsiteY2" fmla="*/ 1902759 h 3805518"/>
                  <a:gd name="connsiteX3" fmla="*/ 0 w 1472453"/>
                  <a:gd name="connsiteY3" fmla="*/ 3805518 h 3805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2453" h="3805518">
                    <a:moveTo>
                      <a:pt x="0" y="3805518"/>
                    </a:moveTo>
                    <a:lnTo>
                      <a:pt x="0" y="0"/>
                    </a:lnTo>
                    <a:cubicBezTo>
                      <a:pt x="813213" y="0"/>
                      <a:pt x="1472453" y="851894"/>
                      <a:pt x="1472453" y="1902759"/>
                    </a:cubicBezTo>
                    <a:cubicBezTo>
                      <a:pt x="1472453" y="2953624"/>
                      <a:pt x="813213" y="3805518"/>
                      <a:pt x="0" y="3805518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Oval 3"/>
              <p:cNvSpPr/>
              <p:nvPr/>
            </p:nvSpPr>
            <p:spPr>
              <a:xfrm>
                <a:off x="3818965" y="2372661"/>
                <a:ext cx="3805518" cy="1429954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8" name="Group 37"/>
            <p:cNvGrpSpPr/>
            <p:nvPr/>
          </p:nvGrpSpPr>
          <p:grpSpPr>
            <a:xfrm>
              <a:off x="5587999" y="1937843"/>
              <a:ext cx="972457" cy="2365827"/>
              <a:chOff x="1669143" y="435431"/>
              <a:chExt cx="972457" cy="2365827"/>
            </a:xfrm>
          </p:grpSpPr>
          <p:sp>
            <p:nvSpPr>
              <p:cNvPr id="39" name="Rectangle 38"/>
              <p:cNvSpPr/>
              <p:nvPr/>
            </p:nvSpPr>
            <p:spPr>
              <a:xfrm>
                <a:off x="1669143" y="617559"/>
                <a:ext cx="972457" cy="196598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1669143" y="435431"/>
                <a:ext cx="972457" cy="406400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Oval 40"/>
              <p:cNvSpPr/>
              <p:nvPr/>
            </p:nvSpPr>
            <p:spPr>
              <a:xfrm>
                <a:off x="1669143" y="2394858"/>
                <a:ext cx="972457" cy="4064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6560457" y="3055441"/>
              <a:ext cx="972457" cy="1654629"/>
              <a:chOff x="1669143" y="1146629"/>
              <a:chExt cx="972457" cy="1654629"/>
            </a:xfrm>
          </p:grpSpPr>
          <p:sp>
            <p:nvSpPr>
              <p:cNvPr id="28" name="Rectangle 27"/>
              <p:cNvSpPr/>
              <p:nvPr/>
            </p:nvSpPr>
            <p:spPr>
              <a:xfrm>
                <a:off x="1669143" y="1335314"/>
                <a:ext cx="972457" cy="124822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1669143" y="1146629"/>
                <a:ext cx="972457" cy="406400"/>
              </a:xfrm>
              <a:prstGeom prst="ellipse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1669143" y="2394858"/>
                <a:ext cx="972457" cy="406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4615543" y="2707099"/>
              <a:ext cx="972457" cy="2002971"/>
              <a:chOff x="1669143" y="798287"/>
              <a:chExt cx="972457" cy="2002971"/>
            </a:xfrm>
          </p:grpSpPr>
          <p:sp>
            <p:nvSpPr>
              <p:cNvPr id="31" name="Rectangle 30"/>
              <p:cNvSpPr/>
              <p:nvPr/>
            </p:nvSpPr>
            <p:spPr>
              <a:xfrm>
                <a:off x="1669143" y="1011632"/>
                <a:ext cx="972457" cy="157191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1669143" y="798287"/>
                <a:ext cx="972457" cy="406400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1669143" y="2394858"/>
                <a:ext cx="972457" cy="4064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4" name="Group 33"/>
            <p:cNvGrpSpPr/>
            <p:nvPr/>
          </p:nvGrpSpPr>
          <p:grpSpPr>
            <a:xfrm>
              <a:off x="5588000" y="3733241"/>
              <a:ext cx="972457" cy="1277258"/>
              <a:chOff x="1669143" y="1524000"/>
              <a:chExt cx="972457" cy="1277258"/>
            </a:xfrm>
          </p:grpSpPr>
          <p:sp>
            <p:nvSpPr>
              <p:cNvPr id="35" name="Rectangle 34"/>
              <p:cNvSpPr/>
              <p:nvPr/>
            </p:nvSpPr>
            <p:spPr>
              <a:xfrm>
                <a:off x="1669143" y="1734036"/>
                <a:ext cx="972457" cy="84950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1669143" y="1524000"/>
                <a:ext cx="972457" cy="40640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Oval 36"/>
              <p:cNvSpPr/>
              <p:nvPr/>
            </p:nvSpPr>
            <p:spPr>
              <a:xfrm>
                <a:off x="1669143" y="2394858"/>
                <a:ext cx="972457" cy="4064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91" name="Group 90"/>
          <p:cNvGrpSpPr/>
          <p:nvPr/>
        </p:nvGrpSpPr>
        <p:grpSpPr>
          <a:xfrm>
            <a:off x="5473769" y="4648804"/>
            <a:ext cx="3065289" cy="923330"/>
            <a:chOff x="8639329" y="1170394"/>
            <a:chExt cx="3065289" cy="923330"/>
          </a:xfrm>
        </p:grpSpPr>
        <p:sp>
          <p:nvSpPr>
            <p:cNvPr id="48" name="TextBox 47"/>
            <p:cNvSpPr txBox="1"/>
            <p:nvPr/>
          </p:nvSpPr>
          <p:spPr>
            <a:xfrm>
              <a:off x="9687133" y="1170394"/>
              <a:ext cx="201748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This is a sample text. Enter your text here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88" name="Group 87"/>
            <p:cNvGrpSpPr/>
            <p:nvPr/>
          </p:nvGrpSpPr>
          <p:grpSpPr>
            <a:xfrm>
              <a:off x="8639329" y="1220579"/>
              <a:ext cx="822960" cy="822960"/>
              <a:chOff x="2729476" y="1848359"/>
              <a:chExt cx="822960" cy="822960"/>
            </a:xfrm>
          </p:grpSpPr>
          <p:sp>
            <p:nvSpPr>
              <p:cNvPr id="49" name="Rounded Rectangle 48"/>
              <p:cNvSpPr/>
              <p:nvPr/>
            </p:nvSpPr>
            <p:spPr>
              <a:xfrm>
                <a:off x="2729476" y="1848359"/>
                <a:ext cx="822960" cy="822960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61" name="Freeform 6"/>
              <p:cNvSpPr>
                <a:spLocks noEditPoints="1"/>
              </p:cNvSpPr>
              <p:nvPr/>
            </p:nvSpPr>
            <p:spPr bwMode="auto">
              <a:xfrm>
                <a:off x="2897290" y="2020920"/>
                <a:ext cx="481013" cy="477838"/>
              </a:xfrm>
              <a:custGeom>
                <a:avLst/>
                <a:gdLst>
                  <a:gd name="T0" fmla="*/ 2527 w 3331"/>
                  <a:gd name="T1" fmla="*/ 2481 h 3310"/>
                  <a:gd name="T2" fmla="*/ 2423 w 3331"/>
                  <a:gd name="T3" fmla="*/ 2707 h 3310"/>
                  <a:gd name="T4" fmla="*/ 2527 w 3331"/>
                  <a:gd name="T5" fmla="*/ 2934 h 3310"/>
                  <a:gd name="T6" fmla="*/ 2770 w 3331"/>
                  <a:gd name="T7" fmla="*/ 3005 h 3310"/>
                  <a:gd name="T8" fmla="*/ 2980 w 3331"/>
                  <a:gd name="T9" fmla="*/ 2871 h 3310"/>
                  <a:gd name="T10" fmla="*/ 3016 w 3331"/>
                  <a:gd name="T11" fmla="*/ 2621 h 3310"/>
                  <a:gd name="T12" fmla="*/ 2853 w 3331"/>
                  <a:gd name="T13" fmla="*/ 2435 h 3310"/>
                  <a:gd name="T14" fmla="*/ 518 w 3331"/>
                  <a:gd name="T15" fmla="*/ 2419 h 3310"/>
                  <a:gd name="T16" fmla="*/ 331 w 3331"/>
                  <a:gd name="T17" fmla="*/ 2581 h 3310"/>
                  <a:gd name="T18" fmla="*/ 331 w 3331"/>
                  <a:gd name="T19" fmla="*/ 2834 h 3310"/>
                  <a:gd name="T20" fmla="*/ 518 w 3331"/>
                  <a:gd name="T21" fmla="*/ 2996 h 3310"/>
                  <a:gd name="T22" fmla="*/ 771 w 3331"/>
                  <a:gd name="T23" fmla="*/ 2959 h 3310"/>
                  <a:gd name="T24" fmla="*/ 906 w 3331"/>
                  <a:gd name="T25" fmla="*/ 2752 h 3310"/>
                  <a:gd name="T26" fmla="*/ 834 w 3331"/>
                  <a:gd name="T27" fmla="*/ 2510 h 3310"/>
                  <a:gd name="T28" fmla="*/ 606 w 3331"/>
                  <a:gd name="T29" fmla="*/ 2407 h 3310"/>
                  <a:gd name="T30" fmla="*/ 1667 w 3331"/>
                  <a:gd name="T31" fmla="*/ 750 h 3310"/>
                  <a:gd name="T32" fmla="*/ 1204 w 3331"/>
                  <a:gd name="T33" fmla="*/ 1006 h 3310"/>
                  <a:gd name="T34" fmla="*/ 866 w 3331"/>
                  <a:gd name="T35" fmla="*/ 1410 h 3310"/>
                  <a:gd name="T36" fmla="*/ 892 w 3331"/>
                  <a:gd name="T37" fmla="*/ 1769 h 3310"/>
                  <a:gd name="T38" fmla="*/ 930 w 3331"/>
                  <a:gd name="T39" fmla="*/ 1865 h 3310"/>
                  <a:gd name="T40" fmla="*/ 680 w 3331"/>
                  <a:gd name="T41" fmla="*/ 2109 h 3310"/>
                  <a:gd name="T42" fmla="*/ 946 w 3331"/>
                  <a:gd name="T43" fmla="*/ 2210 h 3310"/>
                  <a:gd name="T44" fmla="*/ 1160 w 3331"/>
                  <a:gd name="T45" fmla="*/ 2466 h 3310"/>
                  <a:gd name="T46" fmla="*/ 1744 w 3331"/>
                  <a:gd name="T47" fmla="*/ 2461 h 3310"/>
                  <a:gd name="T48" fmla="*/ 1844 w 3331"/>
                  <a:gd name="T49" fmla="*/ 2411 h 3310"/>
                  <a:gd name="T50" fmla="*/ 2210 w 3331"/>
                  <a:gd name="T51" fmla="*/ 2393 h 3310"/>
                  <a:gd name="T52" fmla="*/ 2474 w 3331"/>
                  <a:gd name="T53" fmla="*/ 2160 h 3310"/>
                  <a:gd name="T54" fmla="*/ 2481 w 3331"/>
                  <a:gd name="T55" fmla="*/ 1577 h 3310"/>
                  <a:gd name="T56" fmla="*/ 2423 w 3331"/>
                  <a:gd name="T57" fmla="*/ 1505 h 3310"/>
                  <a:gd name="T58" fmla="*/ 2240 w 3331"/>
                  <a:gd name="T59" fmla="*/ 1201 h 3310"/>
                  <a:gd name="T60" fmla="*/ 2123 w 3331"/>
                  <a:gd name="T61" fmla="*/ 1083 h 3310"/>
                  <a:gd name="T62" fmla="*/ 3029 w 3331"/>
                  <a:gd name="T63" fmla="*/ 301 h 3310"/>
                  <a:gd name="T64" fmla="*/ 3264 w 3331"/>
                  <a:gd name="T65" fmla="*/ 26 h 3310"/>
                  <a:gd name="T66" fmla="*/ 3331 w 3331"/>
                  <a:gd name="T67" fmla="*/ 1053 h 3310"/>
                  <a:gd name="T68" fmla="*/ 3239 w 3331"/>
                  <a:gd name="T69" fmla="*/ 1191 h 3310"/>
                  <a:gd name="T70" fmla="*/ 3027 w 3331"/>
                  <a:gd name="T71" fmla="*/ 1490 h 3310"/>
                  <a:gd name="T72" fmla="*/ 2985 w 3331"/>
                  <a:gd name="T73" fmla="*/ 1572 h 3310"/>
                  <a:gd name="T74" fmla="*/ 2917 w 3331"/>
                  <a:gd name="T75" fmla="*/ 2138 h 3310"/>
                  <a:gd name="T76" fmla="*/ 3196 w 3331"/>
                  <a:gd name="T77" fmla="*/ 2330 h 3310"/>
                  <a:gd name="T78" fmla="*/ 3328 w 3331"/>
                  <a:gd name="T79" fmla="*/ 2647 h 3310"/>
                  <a:gd name="T80" fmla="*/ 3258 w 3331"/>
                  <a:gd name="T81" fmla="*/ 2995 h 3310"/>
                  <a:gd name="T82" fmla="*/ 3014 w 3331"/>
                  <a:gd name="T83" fmla="*/ 3237 h 3310"/>
                  <a:gd name="T84" fmla="*/ 2666 w 3331"/>
                  <a:gd name="T85" fmla="*/ 3307 h 3310"/>
                  <a:gd name="T86" fmla="*/ 2350 w 3331"/>
                  <a:gd name="T87" fmla="*/ 3180 h 3310"/>
                  <a:gd name="T88" fmla="*/ 2156 w 3331"/>
                  <a:gd name="T89" fmla="*/ 2908 h 3310"/>
                  <a:gd name="T90" fmla="*/ 1804 w 3331"/>
                  <a:gd name="T91" fmla="*/ 3007 h 3310"/>
                  <a:gd name="T92" fmla="*/ 1742 w 3331"/>
                  <a:gd name="T93" fmla="*/ 2782 h 3310"/>
                  <a:gd name="T94" fmla="*/ 1102 w 3331"/>
                  <a:gd name="T95" fmla="*/ 3051 h 3310"/>
                  <a:gd name="T96" fmla="*/ 838 w 3331"/>
                  <a:gd name="T97" fmla="*/ 3263 h 3310"/>
                  <a:gd name="T98" fmla="*/ 484 w 3331"/>
                  <a:gd name="T99" fmla="*/ 3297 h 3310"/>
                  <a:gd name="T100" fmla="*/ 178 w 3331"/>
                  <a:gd name="T101" fmla="*/ 3133 h 3310"/>
                  <a:gd name="T102" fmla="*/ 13 w 3331"/>
                  <a:gd name="T103" fmla="*/ 2829 h 3310"/>
                  <a:gd name="T104" fmla="*/ 50 w 3331"/>
                  <a:gd name="T105" fmla="*/ 2467 h 3310"/>
                  <a:gd name="T106" fmla="*/ 282 w 3331"/>
                  <a:gd name="T107" fmla="*/ 2200 h 3310"/>
                  <a:gd name="T108" fmla="*/ 337 w 3331"/>
                  <a:gd name="T109" fmla="*/ 1773 h 3310"/>
                  <a:gd name="T110" fmla="*/ 392 w 3331"/>
                  <a:gd name="T111" fmla="*/ 1686 h 3310"/>
                  <a:gd name="T112" fmla="*/ 678 w 3331"/>
                  <a:gd name="T113" fmla="*/ 1444 h 3310"/>
                  <a:gd name="T114" fmla="*/ 1000 w 3331"/>
                  <a:gd name="T115" fmla="*/ 987 h 3310"/>
                  <a:gd name="T116" fmla="*/ 1460 w 3331"/>
                  <a:gd name="T117" fmla="*/ 669 h 3310"/>
                  <a:gd name="T118" fmla="*/ 2020 w 3331"/>
                  <a:gd name="T119" fmla="*/ 530 h 3310"/>
                  <a:gd name="T120" fmla="*/ 2164 w 3331"/>
                  <a:gd name="T121" fmla="*/ 44 h 3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331" h="3310">
                    <a:moveTo>
                      <a:pt x="2726" y="2407"/>
                    </a:moveTo>
                    <a:lnTo>
                      <a:pt x="2681" y="2410"/>
                    </a:lnTo>
                    <a:lnTo>
                      <a:pt x="2638" y="2419"/>
                    </a:lnTo>
                    <a:lnTo>
                      <a:pt x="2599" y="2435"/>
                    </a:lnTo>
                    <a:lnTo>
                      <a:pt x="2561" y="2455"/>
                    </a:lnTo>
                    <a:lnTo>
                      <a:pt x="2527" y="2481"/>
                    </a:lnTo>
                    <a:lnTo>
                      <a:pt x="2497" y="2510"/>
                    </a:lnTo>
                    <a:lnTo>
                      <a:pt x="2472" y="2544"/>
                    </a:lnTo>
                    <a:lnTo>
                      <a:pt x="2451" y="2581"/>
                    </a:lnTo>
                    <a:lnTo>
                      <a:pt x="2436" y="2621"/>
                    </a:lnTo>
                    <a:lnTo>
                      <a:pt x="2427" y="2663"/>
                    </a:lnTo>
                    <a:lnTo>
                      <a:pt x="2423" y="2707"/>
                    </a:lnTo>
                    <a:lnTo>
                      <a:pt x="2427" y="2752"/>
                    </a:lnTo>
                    <a:lnTo>
                      <a:pt x="2436" y="2794"/>
                    </a:lnTo>
                    <a:lnTo>
                      <a:pt x="2451" y="2834"/>
                    </a:lnTo>
                    <a:lnTo>
                      <a:pt x="2472" y="2871"/>
                    </a:lnTo>
                    <a:lnTo>
                      <a:pt x="2497" y="2905"/>
                    </a:lnTo>
                    <a:lnTo>
                      <a:pt x="2527" y="2934"/>
                    </a:lnTo>
                    <a:lnTo>
                      <a:pt x="2561" y="2959"/>
                    </a:lnTo>
                    <a:lnTo>
                      <a:pt x="2599" y="2980"/>
                    </a:lnTo>
                    <a:lnTo>
                      <a:pt x="2638" y="2996"/>
                    </a:lnTo>
                    <a:lnTo>
                      <a:pt x="2681" y="3005"/>
                    </a:lnTo>
                    <a:lnTo>
                      <a:pt x="2726" y="3008"/>
                    </a:lnTo>
                    <a:lnTo>
                      <a:pt x="2770" y="3005"/>
                    </a:lnTo>
                    <a:lnTo>
                      <a:pt x="2813" y="2996"/>
                    </a:lnTo>
                    <a:lnTo>
                      <a:pt x="2853" y="2980"/>
                    </a:lnTo>
                    <a:lnTo>
                      <a:pt x="2891" y="2959"/>
                    </a:lnTo>
                    <a:lnTo>
                      <a:pt x="2924" y="2934"/>
                    </a:lnTo>
                    <a:lnTo>
                      <a:pt x="2954" y="2905"/>
                    </a:lnTo>
                    <a:lnTo>
                      <a:pt x="2980" y="2871"/>
                    </a:lnTo>
                    <a:lnTo>
                      <a:pt x="3001" y="2834"/>
                    </a:lnTo>
                    <a:lnTo>
                      <a:pt x="3016" y="2794"/>
                    </a:lnTo>
                    <a:lnTo>
                      <a:pt x="3026" y="2752"/>
                    </a:lnTo>
                    <a:lnTo>
                      <a:pt x="3029" y="2707"/>
                    </a:lnTo>
                    <a:lnTo>
                      <a:pt x="3026" y="2663"/>
                    </a:lnTo>
                    <a:lnTo>
                      <a:pt x="3016" y="2621"/>
                    </a:lnTo>
                    <a:lnTo>
                      <a:pt x="3001" y="2581"/>
                    </a:lnTo>
                    <a:lnTo>
                      <a:pt x="2980" y="2544"/>
                    </a:lnTo>
                    <a:lnTo>
                      <a:pt x="2954" y="2510"/>
                    </a:lnTo>
                    <a:lnTo>
                      <a:pt x="2924" y="2481"/>
                    </a:lnTo>
                    <a:lnTo>
                      <a:pt x="2891" y="2455"/>
                    </a:lnTo>
                    <a:lnTo>
                      <a:pt x="2853" y="2435"/>
                    </a:lnTo>
                    <a:lnTo>
                      <a:pt x="2813" y="2419"/>
                    </a:lnTo>
                    <a:lnTo>
                      <a:pt x="2770" y="2410"/>
                    </a:lnTo>
                    <a:lnTo>
                      <a:pt x="2726" y="2407"/>
                    </a:lnTo>
                    <a:close/>
                    <a:moveTo>
                      <a:pt x="606" y="2407"/>
                    </a:moveTo>
                    <a:lnTo>
                      <a:pt x="561" y="2410"/>
                    </a:lnTo>
                    <a:lnTo>
                      <a:pt x="518" y="2419"/>
                    </a:lnTo>
                    <a:lnTo>
                      <a:pt x="478" y="2435"/>
                    </a:lnTo>
                    <a:lnTo>
                      <a:pt x="441" y="2455"/>
                    </a:lnTo>
                    <a:lnTo>
                      <a:pt x="407" y="2481"/>
                    </a:lnTo>
                    <a:lnTo>
                      <a:pt x="378" y="2510"/>
                    </a:lnTo>
                    <a:lnTo>
                      <a:pt x="352" y="2544"/>
                    </a:lnTo>
                    <a:lnTo>
                      <a:pt x="331" y="2581"/>
                    </a:lnTo>
                    <a:lnTo>
                      <a:pt x="316" y="2621"/>
                    </a:lnTo>
                    <a:lnTo>
                      <a:pt x="307" y="2663"/>
                    </a:lnTo>
                    <a:lnTo>
                      <a:pt x="304" y="2707"/>
                    </a:lnTo>
                    <a:lnTo>
                      <a:pt x="307" y="2752"/>
                    </a:lnTo>
                    <a:lnTo>
                      <a:pt x="316" y="2794"/>
                    </a:lnTo>
                    <a:lnTo>
                      <a:pt x="331" y="2834"/>
                    </a:lnTo>
                    <a:lnTo>
                      <a:pt x="352" y="2871"/>
                    </a:lnTo>
                    <a:lnTo>
                      <a:pt x="378" y="2905"/>
                    </a:lnTo>
                    <a:lnTo>
                      <a:pt x="407" y="2934"/>
                    </a:lnTo>
                    <a:lnTo>
                      <a:pt x="441" y="2959"/>
                    </a:lnTo>
                    <a:lnTo>
                      <a:pt x="478" y="2980"/>
                    </a:lnTo>
                    <a:lnTo>
                      <a:pt x="518" y="2996"/>
                    </a:lnTo>
                    <a:lnTo>
                      <a:pt x="561" y="3005"/>
                    </a:lnTo>
                    <a:lnTo>
                      <a:pt x="606" y="3008"/>
                    </a:lnTo>
                    <a:lnTo>
                      <a:pt x="650" y="3005"/>
                    </a:lnTo>
                    <a:lnTo>
                      <a:pt x="693" y="2996"/>
                    </a:lnTo>
                    <a:lnTo>
                      <a:pt x="734" y="2980"/>
                    </a:lnTo>
                    <a:lnTo>
                      <a:pt x="771" y="2959"/>
                    </a:lnTo>
                    <a:lnTo>
                      <a:pt x="804" y="2934"/>
                    </a:lnTo>
                    <a:lnTo>
                      <a:pt x="834" y="2905"/>
                    </a:lnTo>
                    <a:lnTo>
                      <a:pt x="860" y="2871"/>
                    </a:lnTo>
                    <a:lnTo>
                      <a:pt x="880" y="2834"/>
                    </a:lnTo>
                    <a:lnTo>
                      <a:pt x="896" y="2794"/>
                    </a:lnTo>
                    <a:lnTo>
                      <a:pt x="906" y="2752"/>
                    </a:lnTo>
                    <a:lnTo>
                      <a:pt x="909" y="2707"/>
                    </a:lnTo>
                    <a:lnTo>
                      <a:pt x="906" y="2663"/>
                    </a:lnTo>
                    <a:lnTo>
                      <a:pt x="896" y="2621"/>
                    </a:lnTo>
                    <a:lnTo>
                      <a:pt x="880" y="2581"/>
                    </a:lnTo>
                    <a:lnTo>
                      <a:pt x="860" y="2544"/>
                    </a:lnTo>
                    <a:lnTo>
                      <a:pt x="834" y="2510"/>
                    </a:lnTo>
                    <a:lnTo>
                      <a:pt x="804" y="2481"/>
                    </a:lnTo>
                    <a:lnTo>
                      <a:pt x="771" y="2455"/>
                    </a:lnTo>
                    <a:lnTo>
                      <a:pt x="734" y="2435"/>
                    </a:lnTo>
                    <a:lnTo>
                      <a:pt x="693" y="2419"/>
                    </a:lnTo>
                    <a:lnTo>
                      <a:pt x="650" y="2410"/>
                    </a:lnTo>
                    <a:lnTo>
                      <a:pt x="606" y="2407"/>
                    </a:lnTo>
                    <a:close/>
                    <a:moveTo>
                      <a:pt x="2120" y="677"/>
                    </a:moveTo>
                    <a:lnTo>
                      <a:pt x="2026" y="681"/>
                    </a:lnTo>
                    <a:lnTo>
                      <a:pt x="1934" y="689"/>
                    </a:lnTo>
                    <a:lnTo>
                      <a:pt x="1843" y="703"/>
                    </a:lnTo>
                    <a:lnTo>
                      <a:pt x="1754" y="724"/>
                    </a:lnTo>
                    <a:lnTo>
                      <a:pt x="1667" y="750"/>
                    </a:lnTo>
                    <a:lnTo>
                      <a:pt x="1583" y="780"/>
                    </a:lnTo>
                    <a:lnTo>
                      <a:pt x="1501" y="817"/>
                    </a:lnTo>
                    <a:lnTo>
                      <a:pt x="1422" y="857"/>
                    </a:lnTo>
                    <a:lnTo>
                      <a:pt x="1346" y="903"/>
                    </a:lnTo>
                    <a:lnTo>
                      <a:pt x="1273" y="952"/>
                    </a:lnTo>
                    <a:lnTo>
                      <a:pt x="1204" y="1006"/>
                    </a:lnTo>
                    <a:lnTo>
                      <a:pt x="1138" y="1064"/>
                    </a:lnTo>
                    <a:lnTo>
                      <a:pt x="1075" y="1127"/>
                    </a:lnTo>
                    <a:lnTo>
                      <a:pt x="1017" y="1192"/>
                    </a:lnTo>
                    <a:lnTo>
                      <a:pt x="962" y="1261"/>
                    </a:lnTo>
                    <a:lnTo>
                      <a:pt x="912" y="1334"/>
                    </a:lnTo>
                    <a:lnTo>
                      <a:pt x="866" y="1410"/>
                    </a:lnTo>
                    <a:lnTo>
                      <a:pt x="825" y="1488"/>
                    </a:lnTo>
                    <a:lnTo>
                      <a:pt x="789" y="1569"/>
                    </a:lnTo>
                    <a:lnTo>
                      <a:pt x="758" y="1653"/>
                    </a:lnTo>
                    <a:lnTo>
                      <a:pt x="732" y="1738"/>
                    </a:lnTo>
                    <a:lnTo>
                      <a:pt x="872" y="1763"/>
                    </a:lnTo>
                    <a:lnTo>
                      <a:pt x="892" y="1769"/>
                    </a:lnTo>
                    <a:lnTo>
                      <a:pt x="910" y="1781"/>
                    </a:lnTo>
                    <a:lnTo>
                      <a:pt x="922" y="1796"/>
                    </a:lnTo>
                    <a:lnTo>
                      <a:pt x="932" y="1815"/>
                    </a:lnTo>
                    <a:lnTo>
                      <a:pt x="935" y="1832"/>
                    </a:lnTo>
                    <a:lnTo>
                      <a:pt x="934" y="1848"/>
                    </a:lnTo>
                    <a:lnTo>
                      <a:pt x="930" y="1865"/>
                    </a:lnTo>
                    <a:lnTo>
                      <a:pt x="921" y="1880"/>
                    </a:lnTo>
                    <a:lnTo>
                      <a:pt x="911" y="1892"/>
                    </a:lnTo>
                    <a:lnTo>
                      <a:pt x="682" y="2105"/>
                    </a:lnTo>
                    <a:lnTo>
                      <a:pt x="682" y="2105"/>
                    </a:lnTo>
                    <a:lnTo>
                      <a:pt x="682" y="2107"/>
                    </a:lnTo>
                    <a:lnTo>
                      <a:pt x="680" y="2109"/>
                    </a:lnTo>
                    <a:lnTo>
                      <a:pt x="680" y="2111"/>
                    </a:lnTo>
                    <a:lnTo>
                      <a:pt x="738" y="2121"/>
                    </a:lnTo>
                    <a:lnTo>
                      <a:pt x="795" y="2137"/>
                    </a:lnTo>
                    <a:lnTo>
                      <a:pt x="848" y="2156"/>
                    </a:lnTo>
                    <a:lnTo>
                      <a:pt x="898" y="2181"/>
                    </a:lnTo>
                    <a:lnTo>
                      <a:pt x="946" y="2210"/>
                    </a:lnTo>
                    <a:lnTo>
                      <a:pt x="991" y="2245"/>
                    </a:lnTo>
                    <a:lnTo>
                      <a:pt x="1033" y="2282"/>
                    </a:lnTo>
                    <a:lnTo>
                      <a:pt x="1071" y="2324"/>
                    </a:lnTo>
                    <a:lnTo>
                      <a:pt x="1106" y="2368"/>
                    </a:lnTo>
                    <a:lnTo>
                      <a:pt x="1135" y="2416"/>
                    </a:lnTo>
                    <a:lnTo>
                      <a:pt x="1160" y="2466"/>
                    </a:lnTo>
                    <a:lnTo>
                      <a:pt x="1181" y="2519"/>
                    </a:lnTo>
                    <a:lnTo>
                      <a:pt x="1197" y="2575"/>
                    </a:lnTo>
                    <a:lnTo>
                      <a:pt x="1206" y="2633"/>
                    </a:lnTo>
                    <a:lnTo>
                      <a:pt x="1742" y="2633"/>
                    </a:lnTo>
                    <a:lnTo>
                      <a:pt x="1742" y="2482"/>
                    </a:lnTo>
                    <a:lnTo>
                      <a:pt x="1744" y="2461"/>
                    </a:lnTo>
                    <a:lnTo>
                      <a:pt x="1753" y="2442"/>
                    </a:lnTo>
                    <a:lnTo>
                      <a:pt x="1766" y="2427"/>
                    </a:lnTo>
                    <a:lnTo>
                      <a:pt x="1784" y="2414"/>
                    </a:lnTo>
                    <a:lnTo>
                      <a:pt x="1804" y="2408"/>
                    </a:lnTo>
                    <a:lnTo>
                      <a:pt x="1824" y="2407"/>
                    </a:lnTo>
                    <a:lnTo>
                      <a:pt x="1844" y="2411"/>
                    </a:lnTo>
                    <a:lnTo>
                      <a:pt x="1863" y="2421"/>
                    </a:lnTo>
                    <a:lnTo>
                      <a:pt x="2127" y="2619"/>
                    </a:lnTo>
                    <a:lnTo>
                      <a:pt x="2140" y="2559"/>
                    </a:lnTo>
                    <a:lnTo>
                      <a:pt x="2158" y="2501"/>
                    </a:lnTo>
                    <a:lnTo>
                      <a:pt x="2181" y="2445"/>
                    </a:lnTo>
                    <a:lnTo>
                      <a:pt x="2210" y="2393"/>
                    </a:lnTo>
                    <a:lnTo>
                      <a:pt x="2244" y="2345"/>
                    </a:lnTo>
                    <a:lnTo>
                      <a:pt x="2282" y="2299"/>
                    </a:lnTo>
                    <a:lnTo>
                      <a:pt x="2324" y="2258"/>
                    </a:lnTo>
                    <a:lnTo>
                      <a:pt x="2371" y="2221"/>
                    </a:lnTo>
                    <a:lnTo>
                      <a:pt x="2421" y="2189"/>
                    </a:lnTo>
                    <a:lnTo>
                      <a:pt x="2474" y="2160"/>
                    </a:lnTo>
                    <a:lnTo>
                      <a:pt x="2530" y="2139"/>
                    </a:lnTo>
                    <a:lnTo>
                      <a:pt x="2589" y="2122"/>
                    </a:lnTo>
                    <a:lnTo>
                      <a:pt x="2650" y="2112"/>
                    </a:lnTo>
                    <a:lnTo>
                      <a:pt x="2650" y="1579"/>
                    </a:lnTo>
                    <a:lnTo>
                      <a:pt x="2498" y="1579"/>
                    </a:lnTo>
                    <a:lnTo>
                      <a:pt x="2481" y="1577"/>
                    </a:lnTo>
                    <a:lnTo>
                      <a:pt x="2466" y="1572"/>
                    </a:lnTo>
                    <a:lnTo>
                      <a:pt x="2452" y="1563"/>
                    </a:lnTo>
                    <a:lnTo>
                      <a:pt x="2440" y="1552"/>
                    </a:lnTo>
                    <a:lnTo>
                      <a:pt x="2431" y="1537"/>
                    </a:lnTo>
                    <a:lnTo>
                      <a:pt x="2425" y="1522"/>
                    </a:lnTo>
                    <a:lnTo>
                      <a:pt x="2423" y="1505"/>
                    </a:lnTo>
                    <a:lnTo>
                      <a:pt x="2425" y="1490"/>
                    </a:lnTo>
                    <a:lnTo>
                      <a:pt x="2429" y="1474"/>
                    </a:lnTo>
                    <a:lnTo>
                      <a:pt x="2438" y="1459"/>
                    </a:lnTo>
                    <a:lnTo>
                      <a:pt x="2631" y="1204"/>
                    </a:lnTo>
                    <a:lnTo>
                      <a:pt x="2272" y="1204"/>
                    </a:lnTo>
                    <a:lnTo>
                      <a:pt x="2240" y="1201"/>
                    </a:lnTo>
                    <a:lnTo>
                      <a:pt x="2212" y="1191"/>
                    </a:lnTo>
                    <a:lnTo>
                      <a:pt x="2187" y="1178"/>
                    </a:lnTo>
                    <a:lnTo>
                      <a:pt x="2164" y="1159"/>
                    </a:lnTo>
                    <a:lnTo>
                      <a:pt x="2146" y="1137"/>
                    </a:lnTo>
                    <a:lnTo>
                      <a:pt x="2132" y="1111"/>
                    </a:lnTo>
                    <a:lnTo>
                      <a:pt x="2123" y="1083"/>
                    </a:lnTo>
                    <a:lnTo>
                      <a:pt x="2120" y="1053"/>
                    </a:lnTo>
                    <a:lnTo>
                      <a:pt x="2120" y="677"/>
                    </a:lnTo>
                    <a:close/>
                    <a:moveTo>
                      <a:pt x="2423" y="301"/>
                    </a:moveTo>
                    <a:lnTo>
                      <a:pt x="2423" y="902"/>
                    </a:lnTo>
                    <a:lnTo>
                      <a:pt x="3029" y="902"/>
                    </a:lnTo>
                    <a:lnTo>
                      <a:pt x="3029" y="301"/>
                    </a:lnTo>
                    <a:lnTo>
                      <a:pt x="2423" y="301"/>
                    </a:lnTo>
                    <a:close/>
                    <a:moveTo>
                      <a:pt x="2272" y="0"/>
                    </a:moveTo>
                    <a:lnTo>
                      <a:pt x="3180" y="0"/>
                    </a:lnTo>
                    <a:lnTo>
                      <a:pt x="3210" y="3"/>
                    </a:lnTo>
                    <a:lnTo>
                      <a:pt x="3239" y="12"/>
                    </a:lnTo>
                    <a:lnTo>
                      <a:pt x="3264" y="26"/>
                    </a:lnTo>
                    <a:lnTo>
                      <a:pt x="3287" y="44"/>
                    </a:lnTo>
                    <a:lnTo>
                      <a:pt x="3305" y="67"/>
                    </a:lnTo>
                    <a:lnTo>
                      <a:pt x="3320" y="92"/>
                    </a:lnTo>
                    <a:lnTo>
                      <a:pt x="3328" y="120"/>
                    </a:lnTo>
                    <a:lnTo>
                      <a:pt x="3331" y="150"/>
                    </a:lnTo>
                    <a:lnTo>
                      <a:pt x="3331" y="1053"/>
                    </a:lnTo>
                    <a:lnTo>
                      <a:pt x="3328" y="1083"/>
                    </a:lnTo>
                    <a:lnTo>
                      <a:pt x="3320" y="1111"/>
                    </a:lnTo>
                    <a:lnTo>
                      <a:pt x="3305" y="1137"/>
                    </a:lnTo>
                    <a:lnTo>
                      <a:pt x="3287" y="1159"/>
                    </a:lnTo>
                    <a:lnTo>
                      <a:pt x="3264" y="1178"/>
                    </a:lnTo>
                    <a:lnTo>
                      <a:pt x="3239" y="1191"/>
                    </a:lnTo>
                    <a:lnTo>
                      <a:pt x="3210" y="1201"/>
                    </a:lnTo>
                    <a:lnTo>
                      <a:pt x="3180" y="1204"/>
                    </a:lnTo>
                    <a:lnTo>
                      <a:pt x="2820" y="1204"/>
                    </a:lnTo>
                    <a:lnTo>
                      <a:pt x="3013" y="1459"/>
                    </a:lnTo>
                    <a:lnTo>
                      <a:pt x="3022" y="1474"/>
                    </a:lnTo>
                    <a:lnTo>
                      <a:pt x="3027" y="1490"/>
                    </a:lnTo>
                    <a:lnTo>
                      <a:pt x="3029" y="1505"/>
                    </a:lnTo>
                    <a:lnTo>
                      <a:pt x="3026" y="1522"/>
                    </a:lnTo>
                    <a:lnTo>
                      <a:pt x="3020" y="1537"/>
                    </a:lnTo>
                    <a:lnTo>
                      <a:pt x="3011" y="1552"/>
                    </a:lnTo>
                    <a:lnTo>
                      <a:pt x="3000" y="1563"/>
                    </a:lnTo>
                    <a:lnTo>
                      <a:pt x="2985" y="1572"/>
                    </a:lnTo>
                    <a:lnTo>
                      <a:pt x="2969" y="1577"/>
                    </a:lnTo>
                    <a:lnTo>
                      <a:pt x="2952" y="1579"/>
                    </a:lnTo>
                    <a:lnTo>
                      <a:pt x="2802" y="1579"/>
                    </a:lnTo>
                    <a:lnTo>
                      <a:pt x="2802" y="2112"/>
                    </a:lnTo>
                    <a:lnTo>
                      <a:pt x="2860" y="2121"/>
                    </a:lnTo>
                    <a:lnTo>
                      <a:pt x="2917" y="2138"/>
                    </a:lnTo>
                    <a:lnTo>
                      <a:pt x="2971" y="2158"/>
                    </a:lnTo>
                    <a:lnTo>
                      <a:pt x="3023" y="2183"/>
                    </a:lnTo>
                    <a:lnTo>
                      <a:pt x="3072" y="2215"/>
                    </a:lnTo>
                    <a:lnTo>
                      <a:pt x="3117" y="2249"/>
                    </a:lnTo>
                    <a:lnTo>
                      <a:pt x="3159" y="2287"/>
                    </a:lnTo>
                    <a:lnTo>
                      <a:pt x="3196" y="2330"/>
                    </a:lnTo>
                    <a:lnTo>
                      <a:pt x="3231" y="2376"/>
                    </a:lnTo>
                    <a:lnTo>
                      <a:pt x="3260" y="2425"/>
                    </a:lnTo>
                    <a:lnTo>
                      <a:pt x="3285" y="2477"/>
                    </a:lnTo>
                    <a:lnTo>
                      <a:pt x="3305" y="2532"/>
                    </a:lnTo>
                    <a:lnTo>
                      <a:pt x="3320" y="2588"/>
                    </a:lnTo>
                    <a:lnTo>
                      <a:pt x="3328" y="2647"/>
                    </a:lnTo>
                    <a:lnTo>
                      <a:pt x="3331" y="2707"/>
                    </a:lnTo>
                    <a:lnTo>
                      <a:pt x="3328" y="2769"/>
                    </a:lnTo>
                    <a:lnTo>
                      <a:pt x="3319" y="2829"/>
                    </a:lnTo>
                    <a:lnTo>
                      <a:pt x="3304" y="2886"/>
                    </a:lnTo>
                    <a:lnTo>
                      <a:pt x="3283" y="2941"/>
                    </a:lnTo>
                    <a:lnTo>
                      <a:pt x="3258" y="2995"/>
                    </a:lnTo>
                    <a:lnTo>
                      <a:pt x="3228" y="3043"/>
                    </a:lnTo>
                    <a:lnTo>
                      <a:pt x="3193" y="3090"/>
                    </a:lnTo>
                    <a:lnTo>
                      <a:pt x="3153" y="3133"/>
                    </a:lnTo>
                    <a:lnTo>
                      <a:pt x="3110" y="3171"/>
                    </a:lnTo>
                    <a:lnTo>
                      <a:pt x="3064" y="3207"/>
                    </a:lnTo>
                    <a:lnTo>
                      <a:pt x="3014" y="3237"/>
                    </a:lnTo>
                    <a:lnTo>
                      <a:pt x="2961" y="3262"/>
                    </a:lnTo>
                    <a:lnTo>
                      <a:pt x="2905" y="3283"/>
                    </a:lnTo>
                    <a:lnTo>
                      <a:pt x="2848" y="3297"/>
                    </a:lnTo>
                    <a:lnTo>
                      <a:pt x="2787" y="3307"/>
                    </a:lnTo>
                    <a:lnTo>
                      <a:pt x="2725" y="3310"/>
                    </a:lnTo>
                    <a:lnTo>
                      <a:pt x="2666" y="3307"/>
                    </a:lnTo>
                    <a:lnTo>
                      <a:pt x="2607" y="3297"/>
                    </a:lnTo>
                    <a:lnTo>
                      <a:pt x="2550" y="3284"/>
                    </a:lnTo>
                    <a:lnTo>
                      <a:pt x="2497" y="3265"/>
                    </a:lnTo>
                    <a:lnTo>
                      <a:pt x="2446" y="3241"/>
                    </a:lnTo>
                    <a:lnTo>
                      <a:pt x="2396" y="3212"/>
                    </a:lnTo>
                    <a:lnTo>
                      <a:pt x="2350" y="3180"/>
                    </a:lnTo>
                    <a:lnTo>
                      <a:pt x="2309" y="3142"/>
                    </a:lnTo>
                    <a:lnTo>
                      <a:pt x="2269" y="3102"/>
                    </a:lnTo>
                    <a:lnTo>
                      <a:pt x="2234" y="3058"/>
                    </a:lnTo>
                    <a:lnTo>
                      <a:pt x="2204" y="3011"/>
                    </a:lnTo>
                    <a:lnTo>
                      <a:pt x="2178" y="2960"/>
                    </a:lnTo>
                    <a:lnTo>
                      <a:pt x="2156" y="2908"/>
                    </a:lnTo>
                    <a:lnTo>
                      <a:pt x="2139" y="2853"/>
                    </a:lnTo>
                    <a:lnTo>
                      <a:pt x="2127" y="2796"/>
                    </a:lnTo>
                    <a:lnTo>
                      <a:pt x="1863" y="2993"/>
                    </a:lnTo>
                    <a:lnTo>
                      <a:pt x="1844" y="3003"/>
                    </a:lnTo>
                    <a:lnTo>
                      <a:pt x="1824" y="3008"/>
                    </a:lnTo>
                    <a:lnTo>
                      <a:pt x="1804" y="3007"/>
                    </a:lnTo>
                    <a:lnTo>
                      <a:pt x="1784" y="3001"/>
                    </a:lnTo>
                    <a:lnTo>
                      <a:pt x="1766" y="2988"/>
                    </a:lnTo>
                    <a:lnTo>
                      <a:pt x="1753" y="2973"/>
                    </a:lnTo>
                    <a:lnTo>
                      <a:pt x="1744" y="2954"/>
                    </a:lnTo>
                    <a:lnTo>
                      <a:pt x="1742" y="2933"/>
                    </a:lnTo>
                    <a:lnTo>
                      <a:pt x="1742" y="2782"/>
                    </a:lnTo>
                    <a:lnTo>
                      <a:pt x="1206" y="2782"/>
                    </a:lnTo>
                    <a:lnTo>
                      <a:pt x="1196" y="2841"/>
                    </a:lnTo>
                    <a:lnTo>
                      <a:pt x="1180" y="2897"/>
                    </a:lnTo>
                    <a:lnTo>
                      <a:pt x="1159" y="2951"/>
                    </a:lnTo>
                    <a:lnTo>
                      <a:pt x="1133" y="3003"/>
                    </a:lnTo>
                    <a:lnTo>
                      <a:pt x="1102" y="3051"/>
                    </a:lnTo>
                    <a:lnTo>
                      <a:pt x="1068" y="3095"/>
                    </a:lnTo>
                    <a:lnTo>
                      <a:pt x="1028" y="3138"/>
                    </a:lnTo>
                    <a:lnTo>
                      <a:pt x="986" y="3175"/>
                    </a:lnTo>
                    <a:lnTo>
                      <a:pt x="940" y="3209"/>
                    </a:lnTo>
                    <a:lnTo>
                      <a:pt x="890" y="3239"/>
                    </a:lnTo>
                    <a:lnTo>
                      <a:pt x="838" y="3263"/>
                    </a:lnTo>
                    <a:lnTo>
                      <a:pt x="783" y="3283"/>
                    </a:lnTo>
                    <a:lnTo>
                      <a:pt x="726" y="3297"/>
                    </a:lnTo>
                    <a:lnTo>
                      <a:pt x="667" y="3307"/>
                    </a:lnTo>
                    <a:lnTo>
                      <a:pt x="606" y="3310"/>
                    </a:lnTo>
                    <a:lnTo>
                      <a:pt x="544" y="3307"/>
                    </a:lnTo>
                    <a:lnTo>
                      <a:pt x="484" y="3297"/>
                    </a:lnTo>
                    <a:lnTo>
                      <a:pt x="426" y="3283"/>
                    </a:lnTo>
                    <a:lnTo>
                      <a:pt x="371" y="3262"/>
                    </a:lnTo>
                    <a:lnTo>
                      <a:pt x="317" y="3237"/>
                    </a:lnTo>
                    <a:lnTo>
                      <a:pt x="268" y="3207"/>
                    </a:lnTo>
                    <a:lnTo>
                      <a:pt x="221" y="3171"/>
                    </a:lnTo>
                    <a:lnTo>
                      <a:pt x="178" y="3133"/>
                    </a:lnTo>
                    <a:lnTo>
                      <a:pt x="139" y="3090"/>
                    </a:lnTo>
                    <a:lnTo>
                      <a:pt x="104" y="3043"/>
                    </a:lnTo>
                    <a:lnTo>
                      <a:pt x="73" y="2995"/>
                    </a:lnTo>
                    <a:lnTo>
                      <a:pt x="48" y="2941"/>
                    </a:lnTo>
                    <a:lnTo>
                      <a:pt x="27" y="2886"/>
                    </a:lnTo>
                    <a:lnTo>
                      <a:pt x="13" y="2829"/>
                    </a:lnTo>
                    <a:lnTo>
                      <a:pt x="3" y="2769"/>
                    </a:lnTo>
                    <a:lnTo>
                      <a:pt x="0" y="2707"/>
                    </a:lnTo>
                    <a:lnTo>
                      <a:pt x="3" y="2644"/>
                    </a:lnTo>
                    <a:lnTo>
                      <a:pt x="14" y="2583"/>
                    </a:lnTo>
                    <a:lnTo>
                      <a:pt x="29" y="2524"/>
                    </a:lnTo>
                    <a:lnTo>
                      <a:pt x="50" y="2467"/>
                    </a:lnTo>
                    <a:lnTo>
                      <a:pt x="77" y="2414"/>
                    </a:lnTo>
                    <a:lnTo>
                      <a:pt x="110" y="2363"/>
                    </a:lnTo>
                    <a:lnTo>
                      <a:pt x="147" y="2316"/>
                    </a:lnTo>
                    <a:lnTo>
                      <a:pt x="187" y="2274"/>
                    </a:lnTo>
                    <a:lnTo>
                      <a:pt x="232" y="2234"/>
                    </a:lnTo>
                    <a:lnTo>
                      <a:pt x="282" y="2200"/>
                    </a:lnTo>
                    <a:lnTo>
                      <a:pt x="334" y="2171"/>
                    </a:lnTo>
                    <a:lnTo>
                      <a:pt x="389" y="2146"/>
                    </a:lnTo>
                    <a:lnTo>
                      <a:pt x="447" y="2127"/>
                    </a:lnTo>
                    <a:lnTo>
                      <a:pt x="508" y="2115"/>
                    </a:lnTo>
                    <a:lnTo>
                      <a:pt x="344" y="1793"/>
                    </a:lnTo>
                    <a:lnTo>
                      <a:pt x="337" y="1773"/>
                    </a:lnTo>
                    <a:lnTo>
                      <a:pt x="336" y="1753"/>
                    </a:lnTo>
                    <a:lnTo>
                      <a:pt x="341" y="1732"/>
                    </a:lnTo>
                    <a:lnTo>
                      <a:pt x="351" y="1714"/>
                    </a:lnTo>
                    <a:lnTo>
                      <a:pt x="362" y="1702"/>
                    </a:lnTo>
                    <a:lnTo>
                      <a:pt x="376" y="1692"/>
                    </a:lnTo>
                    <a:lnTo>
                      <a:pt x="392" y="1686"/>
                    </a:lnTo>
                    <a:lnTo>
                      <a:pt x="408" y="1684"/>
                    </a:lnTo>
                    <a:lnTo>
                      <a:pt x="425" y="1684"/>
                    </a:lnTo>
                    <a:lnTo>
                      <a:pt x="582" y="1712"/>
                    </a:lnTo>
                    <a:lnTo>
                      <a:pt x="609" y="1621"/>
                    </a:lnTo>
                    <a:lnTo>
                      <a:pt x="642" y="1531"/>
                    </a:lnTo>
                    <a:lnTo>
                      <a:pt x="678" y="1444"/>
                    </a:lnTo>
                    <a:lnTo>
                      <a:pt x="720" y="1361"/>
                    </a:lnTo>
                    <a:lnTo>
                      <a:pt x="767" y="1280"/>
                    </a:lnTo>
                    <a:lnTo>
                      <a:pt x="820" y="1202"/>
                    </a:lnTo>
                    <a:lnTo>
                      <a:pt x="875" y="1127"/>
                    </a:lnTo>
                    <a:lnTo>
                      <a:pt x="936" y="1055"/>
                    </a:lnTo>
                    <a:lnTo>
                      <a:pt x="1000" y="987"/>
                    </a:lnTo>
                    <a:lnTo>
                      <a:pt x="1068" y="924"/>
                    </a:lnTo>
                    <a:lnTo>
                      <a:pt x="1140" y="864"/>
                    </a:lnTo>
                    <a:lnTo>
                      <a:pt x="1215" y="808"/>
                    </a:lnTo>
                    <a:lnTo>
                      <a:pt x="1294" y="757"/>
                    </a:lnTo>
                    <a:lnTo>
                      <a:pt x="1376" y="711"/>
                    </a:lnTo>
                    <a:lnTo>
                      <a:pt x="1460" y="669"/>
                    </a:lnTo>
                    <a:lnTo>
                      <a:pt x="1547" y="633"/>
                    </a:lnTo>
                    <a:lnTo>
                      <a:pt x="1637" y="600"/>
                    </a:lnTo>
                    <a:lnTo>
                      <a:pt x="1731" y="574"/>
                    </a:lnTo>
                    <a:lnTo>
                      <a:pt x="1825" y="554"/>
                    </a:lnTo>
                    <a:lnTo>
                      <a:pt x="1921" y="539"/>
                    </a:lnTo>
                    <a:lnTo>
                      <a:pt x="2020" y="530"/>
                    </a:lnTo>
                    <a:lnTo>
                      <a:pt x="2120" y="527"/>
                    </a:lnTo>
                    <a:lnTo>
                      <a:pt x="2120" y="150"/>
                    </a:lnTo>
                    <a:lnTo>
                      <a:pt x="2123" y="120"/>
                    </a:lnTo>
                    <a:lnTo>
                      <a:pt x="2132" y="92"/>
                    </a:lnTo>
                    <a:lnTo>
                      <a:pt x="2146" y="67"/>
                    </a:lnTo>
                    <a:lnTo>
                      <a:pt x="2164" y="44"/>
                    </a:lnTo>
                    <a:lnTo>
                      <a:pt x="2187" y="26"/>
                    </a:lnTo>
                    <a:lnTo>
                      <a:pt x="2212" y="12"/>
                    </a:lnTo>
                    <a:lnTo>
                      <a:pt x="2240" y="3"/>
                    </a:lnTo>
                    <a:lnTo>
                      <a:pt x="2272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grpSp>
        <p:nvGrpSpPr>
          <p:cNvPr id="90" name="Group 89"/>
          <p:cNvGrpSpPr/>
          <p:nvPr/>
        </p:nvGrpSpPr>
        <p:grpSpPr>
          <a:xfrm>
            <a:off x="5473769" y="3070949"/>
            <a:ext cx="3065289" cy="923330"/>
            <a:chOff x="8639329" y="162482"/>
            <a:chExt cx="3065289" cy="923330"/>
          </a:xfrm>
        </p:grpSpPr>
        <p:sp>
          <p:nvSpPr>
            <p:cNvPr id="50" name="TextBox 49"/>
            <p:cNvSpPr txBox="1"/>
            <p:nvPr/>
          </p:nvSpPr>
          <p:spPr>
            <a:xfrm>
              <a:off x="9687133" y="162482"/>
              <a:ext cx="201748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This is a sample text. Enter your text here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89" name="Group 88"/>
            <p:cNvGrpSpPr/>
            <p:nvPr/>
          </p:nvGrpSpPr>
          <p:grpSpPr>
            <a:xfrm>
              <a:off x="8639329" y="212667"/>
              <a:ext cx="822960" cy="822960"/>
              <a:chOff x="2729476" y="3627157"/>
              <a:chExt cx="822960" cy="822960"/>
            </a:xfrm>
          </p:grpSpPr>
          <p:sp>
            <p:nvSpPr>
              <p:cNvPr id="51" name="Rounded Rectangle 50"/>
              <p:cNvSpPr/>
              <p:nvPr/>
            </p:nvSpPr>
            <p:spPr>
              <a:xfrm>
                <a:off x="2729476" y="3627157"/>
                <a:ext cx="822960" cy="822960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grpSp>
            <p:nvGrpSpPr>
              <p:cNvPr id="63" name="Group 9"/>
              <p:cNvGrpSpPr>
                <a:grpSpLocks noChangeAspect="1"/>
              </p:cNvGrpSpPr>
              <p:nvPr/>
            </p:nvGrpSpPr>
            <p:grpSpPr bwMode="auto">
              <a:xfrm>
                <a:off x="2909975" y="3799718"/>
                <a:ext cx="461963" cy="477838"/>
                <a:chOff x="2494" y="370"/>
                <a:chExt cx="291" cy="301"/>
              </a:xfrm>
              <a:solidFill>
                <a:schemeClr val="bg1"/>
              </a:solidFill>
            </p:grpSpPr>
            <p:sp>
              <p:nvSpPr>
                <p:cNvPr id="66" name="Freeform 11"/>
                <p:cNvSpPr>
                  <a:spLocks noEditPoints="1"/>
                </p:cNvSpPr>
                <p:nvPr/>
              </p:nvSpPr>
              <p:spPr bwMode="auto">
                <a:xfrm>
                  <a:off x="2494" y="370"/>
                  <a:ext cx="144" cy="145"/>
                </a:xfrm>
                <a:custGeom>
                  <a:avLst/>
                  <a:gdLst>
                    <a:gd name="T0" fmla="*/ 502 w 1580"/>
                    <a:gd name="T1" fmla="*/ 326 h 1592"/>
                    <a:gd name="T2" fmla="*/ 458 w 1580"/>
                    <a:gd name="T3" fmla="*/ 345 h 1592"/>
                    <a:gd name="T4" fmla="*/ 426 w 1580"/>
                    <a:gd name="T5" fmla="*/ 382 h 1592"/>
                    <a:gd name="T6" fmla="*/ 421 w 1580"/>
                    <a:gd name="T7" fmla="*/ 439 h 1592"/>
                    <a:gd name="T8" fmla="*/ 612 w 1580"/>
                    <a:gd name="T9" fmla="*/ 764 h 1592"/>
                    <a:gd name="T10" fmla="*/ 500 w 1580"/>
                    <a:gd name="T11" fmla="*/ 773 h 1592"/>
                    <a:gd name="T12" fmla="*/ 479 w 1580"/>
                    <a:gd name="T13" fmla="*/ 816 h 1592"/>
                    <a:gd name="T14" fmla="*/ 500 w 1580"/>
                    <a:gd name="T15" fmla="*/ 857 h 1592"/>
                    <a:gd name="T16" fmla="*/ 672 w 1580"/>
                    <a:gd name="T17" fmla="*/ 867 h 1592"/>
                    <a:gd name="T18" fmla="*/ 531 w 1580"/>
                    <a:gd name="T19" fmla="*/ 945 h 1592"/>
                    <a:gd name="T20" fmla="*/ 489 w 1580"/>
                    <a:gd name="T21" fmla="*/ 965 h 1592"/>
                    <a:gd name="T22" fmla="*/ 481 w 1580"/>
                    <a:gd name="T23" fmla="*/ 1013 h 1592"/>
                    <a:gd name="T24" fmla="*/ 514 w 1580"/>
                    <a:gd name="T25" fmla="*/ 1046 h 1592"/>
                    <a:gd name="T26" fmla="*/ 694 w 1580"/>
                    <a:gd name="T27" fmla="*/ 1180 h 1592"/>
                    <a:gd name="T28" fmla="*/ 710 w 1580"/>
                    <a:gd name="T29" fmla="*/ 1241 h 1592"/>
                    <a:gd name="T30" fmla="*/ 755 w 1580"/>
                    <a:gd name="T31" fmla="*/ 1279 h 1592"/>
                    <a:gd name="T32" fmla="*/ 822 w 1580"/>
                    <a:gd name="T33" fmla="*/ 1284 h 1592"/>
                    <a:gd name="T34" fmla="*/ 876 w 1580"/>
                    <a:gd name="T35" fmla="*/ 1257 h 1592"/>
                    <a:gd name="T36" fmla="*/ 901 w 1580"/>
                    <a:gd name="T37" fmla="*/ 1203 h 1592"/>
                    <a:gd name="T38" fmla="*/ 1067 w 1580"/>
                    <a:gd name="T39" fmla="*/ 1049 h 1592"/>
                    <a:gd name="T40" fmla="*/ 1109 w 1580"/>
                    <a:gd name="T41" fmla="*/ 1027 h 1592"/>
                    <a:gd name="T42" fmla="*/ 1116 w 1580"/>
                    <a:gd name="T43" fmla="*/ 980 h 1592"/>
                    <a:gd name="T44" fmla="*/ 1084 w 1580"/>
                    <a:gd name="T45" fmla="*/ 947 h 1592"/>
                    <a:gd name="T46" fmla="*/ 903 w 1580"/>
                    <a:gd name="T47" fmla="*/ 906 h 1592"/>
                    <a:gd name="T48" fmla="*/ 1084 w 1580"/>
                    <a:gd name="T49" fmla="*/ 865 h 1592"/>
                    <a:gd name="T50" fmla="*/ 1116 w 1580"/>
                    <a:gd name="T51" fmla="*/ 832 h 1592"/>
                    <a:gd name="T52" fmla="*/ 1109 w 1580"/>
                    <a:gd name="T53" fmla="*/ 785 h 1592"/>
                    <a:gd name="T54" fmla="*/ 1067 w 1580"/>
                    <a:gd name="T55" fmla="*/ 764 h 1592"/>
                    <a:gd name="T56" fmla="*/ 1170 w 1580"/>
                    <a:gd name="T57" fmla="*/ 458 h 1592"/>
                    <a:gd name="T58" fmla="*/ 1178 w 1580"/>
                    <a:gd name="T59" fmla="*/ 400 h 1592"/>
                    <a:gd name="T60" fmla="*/ 1153 w 1580"/>
                    <a:gd name="T61" fmla="*/ 355 h 1592"/>
                    <a:gd name="T62" fmla="*/ 1111 w 1580"/>
                    <a:gd name="T63" fmla="*/ 330 h 1592"/>
                    <a:gd name="T64" fmla="*/ 1066 w 1580"/>
                    <a:gd name="T65" fmla="*/ 324 h 1592"/>
                    <a:gd name="T66" fmla="*/ 1016 w 1580"/>
                    <a:gd name="T67" fmla="*/ 338 h 1592"/>
                    <a:gd name="T68" fmla="*/ 986 w 1580"/>
                    <a:gd name="T69" fmla="*/ 367 h 1592"/>
                    <a:gd name="T70" fmla="*/ 799 w 1580"/>
                    <a:gd name="T71" fmla="*/ 725 h 1592"/>
                    <a:gd name="T72" fmla="*/ 612 w 1580"/>
                    <a:gd name="T73" fmla="*/ 367 h 1592"/>
                    <a:gd name="T74" fmla="*/ 583 w 1580"/>
                    <a:gd name="T75" fmla="*/ 338 h 1592"/>
                    <a:gd name="T76" fmla="*/ 532 w 1580"/>
                    <a:gd name="T77" fmla="*/ 324 h 1592"/>
                    <a:gd name="T78" fmla="*/ 870 w 1580"/>
                    <a:gd name="T79" fmla="*/ 3 h 1592"/>
                    <a:gd name="T80" fmla="*/ 1070 w 1580"/>
                    <a:gd name="T81" fmla="*/ 48 h 1592"/>
                    <a:gd name="T82" fmla="*/ 1249 w 1580"/>
                    <a:gd name="T83" fmla="*/ 141 h 1592"/>
                    <a:gd name="T84" fmla="*/ 1398 w 1580"/>
                    <a:gd name="T85" fmla="*/ 274 h 1592"/>
                    <a:gd name="T86" fmla="*/ 1511 w 1580"/>
                    <a:gd name="T87" fmla="*/ 439 h 1592"/>
                    <a:gd name="T88" fmla="*/ 1580 w 1580"/>
                    <a:gd name="T89" fmla="*/ 632 h 1592"/>
                    <a:gd name="T90" fmla="*/ 1474 w 1580"/>
                    <a:gd name="T91" fmla="*/ 824 h 1592"/>
                    <a:gd name="T92" fmla="*/ 1413 w 1580"/>
                    <a:gd name="T93" fmla="*/ 1038 h 1592"/>
                    <a:gd name="T94" fmla="*/ 1236 w 1580"/>
                    <a:gd name="T95" fmla="*/ 1155 h 1592"/>
                    <a:gd name="T96" fmla="*/ 1003 w 1580"/>
                    <a:gd name="T97" fmla="*/ 1257 h 1592"/>
                    <a:gd name="T98" fmla="*/ 801 w 1580"/>
                    <a:gd name="T99" fmla="*/ 1404 h 1592"/>
                    <a:gd name="T100" fmla="*/ 632 w 1580"/>
                    <a:gd name="T101" fmla="*/ 1592 h 1592"/>
                    <a:gd name="T102" fmla="*/ 440 w 1580"/>
                    <a:gd name="T103" fmla="*/ 1523 h 1592"/>
                    <a:gd name="T104" fmla="*/ 274 w 1580"/>
                    <a:gd name="T105" fmla="*/ 1411 h 1592"/>
                    <a:gd name="T106" fmla="*/ 141 w 1580"/>
                    <a:gd name="T107" fmla="*/ 1260 h 1592"/>
                    <a:gd name="T108" fmla="*/ 48 w 1580"/>
                    <a:gd name="T109" fmla="*/ 1080 h 1592"/>
                    <a:gd name="T110" fmla="*/ 3 w 1580"/>
                    <a:gd name="T111" fmla="*/ 876 h 1592"/>
                    <a:gd name="T112" fmla="*/ 12 w 1580"/>
                    <a:gd name="T113" fmla="*/ 661 h 1592"/>
                    <a:gd name="T114" fmla="*/ 76 w 1580"/>
                    <a:gd name="T115" fmla="*/ 460 h 1592"/>
                    <a:gd name="T116" fmla="*/ 188 w 1580"/>
                    <a:gd name="T117" fmla="*/ 286 h 1592"/>
                    <a:gd name="T118" fmla="*/ 338 w 1580"/>
                    <a:gd name="T119" fmla="*/ 148 h 1592"/>
                    <a:gd name="T120" fmla="*/ 521 w 1580"/>
                    <a:gd name="T121" fmla="*/ 50 h 1592"/>
                    <a:gd name="T122" fmla="*/ 726 w 1580"/>
                    <a:gd name="T123" fmla="*/ 3 h 15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580" h="1592">
                      <a:moveTo>
                        <a:pt x="532" y="324"/>
                      </a:moveTo>
                      <a:lnTo>
                        <a:pt x="518" y="324"/>
                      </a:lnTo>
                      <a:lnTo>
                        <a:pt x="502" y="326"/>
                      </a:lnTo>
                      <a:lnTo>
                        <a:pt x="487" y="330"/>
                      </a:lnTo>
                      <a:lnTo>
                        <a:pt x="472" y="336"/>
                      </a:lnTo>
                      <a:lnTo>
                        <a:pt x="458" y="345"/>
                      </a:lnTo>
                      <a:lnTo>
                        <a:pt x="445" y="355"/>
                      </a:lnTo>
                      <a:lnTo>
                        <a:pt x="434" y="367"/>
                      </a:lnTo>
                      <a:lnTo>
                        <a:pt x="426" y="382"/>
                      </a:lnTo>
                      <a:lnTo>
                        <a:pt x="421" y="400"/>
                      </a:lnTo>
                      <a:lnTo>
                        <a:pt x="418" y="421"/>
                      </a:lnTo>
                      <a:lnTo>
                        <a:pt x="421" y="439"/>
                      </a:lnTo>
                      <a:lnTo>
                        <a:pt x="428" y="458"/>
                      </a:lnTo>
                      <a:lnTo>
                        <a:pt x="437" y="475"/>
                      </a:lnTo>
                      <a:lnTo>
                        <a:pt x="612" y="764"/>
                      </a:lnTo>
                      <a:lnTo>
                        <a:pt x="531" y="764"/>
                      </a:lnTo>
                      <a:lnTo>
                        <a:pt x="514" y="766"/>
                      </a:lnTo>
                      <a:lnTo>
                        <a:pt x="500" y="773"/>
                      </a:lnTo>
                      <a:lnTo>
                        <a:pt x="489" y="785"/>
                      </a:lnTo>
                      <a:lnTo>
                        <a:pt x="481" y="799"/>
                      </a:lnTo>
                      <a:lnTo>
                        <a:pt x="479" y="816"/>
                      </a:lnTo>
                      <a:lnTo>
                        <a:pt x="481" y="832"/>
                      </a:lnTo>
                      <a:lnTo>
                        <a:pt x="489" y="846"/>
                      </a:lnTo>
                      <a:lnTo>
                        <a:pt x="500" y="857"/>
                      </a:lnTo>
                      <a:lnTo>
                        <a:pt x="514" y="865"/>
                      </a:lnTo>
                      <a:lnTo>
                        <a:pt x="531" y="867"/>
                      </a:lnTo>
                      <a:lnTo>
                        <a:pt x="672" y="867"/>
                      </a:lnTo>
                      <a:lnTo>
                        <a:pt x="694" y="906"/>
                      </a:lnTo>
                      <a:lnTo>
                        <a:pt x="694" y="945"/>
                      </a:lnTo>
                      <a:lnTo>
                        <a:pt x="531" y="945"/>
                      </a:lnTo>
                      <a:lnTo>
                        <a:pt x="514" y="947"/>
                      </a:lnTo>
                      <a:lnTo>
                        <a:pt x="500" y="954"/>
                      </a:lnTo>
                      <a:lnTo>
                        <a:pt x="489" y="965"/>
                      </a:lnTo>
                      <a:lnTo>
                        <a:pt x="481" y="980"/>
                      </a:lnTo>
                      <a:lnTo>
                        <a:pt x="479" y="997"/>
                      </a:lnTo>
                      <a:lnTo>
                        <a:pt x="481" y="1013"/>
                      </a:lnTo>
                      <a:lnTo>
                        <a:pt x="489" y="1027"/>
                      </a:lnTo>
                      <a:lnTo>
                        <a:pt x="500" y="1038"/>
                      </a:lnTo>
                      <a:lnTo>
                        <a:pt x="514" y="1046"/>
                      </a:lnTo>
                      <a:lnTo>
                        <a:pt x="531" y="1049"/>
                      </a:lnTo>
                      <a:lnTo>
                        <a:pt x="694" y="1049"/>
                      </a:lnTo>
                      <a:lnTo>
                        <a:pt x="694" y="1180"/>
                      </a:lnTo>
                      <a:lnTo>
                        <a:pt x="696" y="1203"/>
                      </a:lnTo>
                      <a:lnTo>
                        <a:pt x="702" y="1223"/>
                      </a:lnTo>
                      <a:lnTo>
                        <a:pt x="710" y="1241"/>
                      </a:lnTo>
                      <a:lnTo>
                        <a:pt x="722" y="1257"/>
                      </a:lnTo>
                      <a:lnTo>
                        <a:pt x="737" y="1269"/>
                      </a:lnTo>
                      <a:lnTo>
                        <a:pt x="755" y="1279"/>
                      </a:lnTo>
                      <a:lnTo>
                        <a:pt x="776" y="1284"/>
                      </a:lnTo>
                      <a:lnTo>
                        <a:pt x="799" y="1286"/>
                      </a:lnTo>
                      <a:lnTo>
                        <a:pt x="822" y="1284"/>
                      </a:lnTo>
                      <a:lnTo>
                        <a:pt x="843" y="1279"/>
                      </a:lnTo>
                      <a:lnTo>
                        <a:pt x="861" y="1269"/>
                      </a:lnTo>
                      <a:lnTo>
                        <a:pt x="876" y="1257"/>
                      </a:lnTo>
                      <a:lnTo>
                        <a:pt x="888" y="1241"/>
                      </a:lnTo>
                      <a:lnTo>
                        <a:pt x="896" y="1223"/>
                      </a:lnTo>
                      <a:lnTo>
                        <a:pt x="901" y="1203"/>
                      </a:lnTo>
                      <a:lnTo>
                        <a:pt x="903" y="1180"/>
                      </a:lnTo>
                      <a:lnTo>
                        <a:pt x="903" y="1049"/>
                      </a:lnTo>
                      <a:lnTo>
                        <a:pt x="1067" y="1049"/>
                      </a:lnTo>
                      <a:lnTo>
                        <a:pt x="1084" y="1046"/>
                      </a:lnTo>
                      <a:lnTo>
                        <a:pt x="1098" y="1038"/>
                      </a:lnTo>
                      <a:lnTo>
                        <a:pt x="1109" y="1027"/>
                      </a:lnTo>
                      <a:lnTo>
                        <a:pt x="1116" y="1013"/>
                      </a:lnTo>
                      <a:lnTo>
                        <a:pt x="1119" y="997"/>
                      </a:lnTo>
                      <a:lnTo>
                        <a:pt x="1116" y="980"/>
                      </a:lnTo>
                      <a:lnTo>
                        <a:pt x="1109" y="965"/>
                      </a:lnTo>
                      <a:lnTo>
                        <a:pt x="1098" y="954"/>
                      </a:lnTo>
                      <a:lnTo>
                        <a:pt x="1084" y="947"/>
                      </a:lnTo>
                      <a:lnTo>
                        <a:pt x="1067" y="945"/>
                      </a:lnTo>
                      <a:lnTo>
                        <a:pt x="903" y="945"/>
                      </a:lnTo>
                      <a:lnTo>
                        <a:pt x="903" y="906"/>
                      </a:lnTo>
                      <a:lnTo>
                        <a:pt x="926" y="867"/>
                      </a:lnTo>
                      <a:lnTo>
                        <a:pt x="1067" y="867"/>
                      </a:lnTo>
                      <a:lnTo>
                        <a:pt x="1084" y="865"/>
                      </a:lnTo>
                      <a:lnTo>
                        <a:pt x="1097" y="857"/>
                      </a:lnTo>
                      <a:lnTo>
                        <a:pt x="1109" y="846"/>
                      </a:lnTo>
                      <a:lnTo>
                        <a:pt x="1116" y="832"/>
                      </a:lnTo>
                      <a:lnTo>
                        <a:pt x="1118" y="816"/>
                      </a:lnTo>
                      <a:lnTo>
                        <a:pt x="1116" y="799"/>
                      </a:lnTo>
                      <a:lnTo>
                        <a:pt x="1109" y="785"/>
                      </a:lnTo>
                      <a:lnTo>
                        <a:pt x="1097" y="773"/>
                      </a:lnTo>
                      <a:lnTo>
                        <a:pt x="1084" y="766"/>
                      </a:lnTo>
                      <a:lnTo>
                        <a:pt x="1067" y="764"/>
                      </a:lnTo>
                      <a:lnTo>
                        <a:pt x="987" y="764"/>
                      </a:lnTo>
                      <a:lnTo>
                        <a:pt x="1161" y="475"/>
                      </a:lnTo>
                      <a:lnTo>
                        <a:pt x="1170" y="458"/>
                      </a:lnTo>
                      <a:lnTo>
                        <a:pt x="1177" y="439"/>
                      </a:lnTo>
                      <a:lnTo>
                        <a:pt x="1180" y="421"/>
                      </a:lnTo>
                      <a:lnTo>
                        <a:pt x="1178" y="400"/>
                      </a:lnTo>
                      <a:lnTo>
                        <a:pt x="1172" y="382"/>
                      </a:lnTo>
                      <a:lnTo>
                        <a:pt x="1163" y="367"/>
                      </a:lnTo>
                      <a:lnTo>
                        <a:pt x="1153" y="355"/>
                      </a:lnTo>
                      <a:lnTo>
                        <a:pt x="1140" y="345"/>
                      </a:lnTo>
                      <a:lnTo>
                        <a:pt x="1126" y="336"/>
                      </a:lnTo>
                      <a:lnTo>
                        <a:pt x="1111" y="330"/>
                      </a:lnTo>
                      <a:lnTo>
                        <a:pt x="1095" y="326"/>
                      </a:lnTo>
                      <a:lnTo>
                        <a:pt x="1080" y="324"/>
                      </a:lnTo>
                      <a:lnTo>
                        <a:pt x="1066" y="324"/>
                      </a:lnTo>
                      <a:lnTo>
                        <a:pt x="1047" y="325"/>
                      </a:lnTo>
                      <a:lnTo>
                        <a:pt x="1030" y="330"/>
                      </a:lnTo>
                      <a:lnTo>
                        <a:pt x="1016" y="338"/>
                      </a:lnTo>
                      <a:lnTo>
                        <a:pt x="1003" y="348"/>
                      </a:lnTo>
                      <a:lnTo>
                        <a:pt x="994" y="358"/>
                      </a:lnTo>
                      <a:lnTo>
                        <a:pt x="986" y="367"/>
                      </a:lnTo>
                      <a:lnTo>
                        <a:pt x="981" y="378"/>
                      </a:lnTo>
                      <a:lnTo>
                        <a:pt x="976" y="385"/>
                      </a:lnTo>
                      <a:lnTo>
                        <a:pt x="799" y="725"/>
                      </a:lnTo>
                      <a:lnTo>
                        <a:pt x="622" y="385"/>
                      </a:lnTo>
                      <a:lnTo>
                        <a:pt x="618" y="378"/>
                      </a:lnTo>
                      <a:lnTo>
                        <a:pt x="612" y="367"/>
                      </a:lnTo>
                      <a:lnTo>
                        <a:pt x="604" y="358"/>
                      </a:lnTo>
                      <a:lnTo>
                        <a:pt x="594" y="348"/>
                      </a:lnTo>
                      <a:lnTo>
                        <a:pt x="583" y="338"/>
                      </a:lnTo>
                      <a:lnTo>
                        <a:pt x="568" y="330"/>
                      </a:lnTo>
                      <a:lnTo>
                        <a:pt x="552" y="325"/>
                      </a:lnTo>
                      <a:lnTo>
                        <a:pt x="532" y="324"/>
                      </a:lnTo>
                      <a:close/>
                      <a:moveTo>
                        <a:pt x="799" y="0"/>
                      </a:moveTo>
                      <a:lnTo>
                        <a:pt x="799" y="0"/>
                      </a:lnTo>
                      <a:lnTo>
                        <a:pt x="870" y="3"/>
                      </a:lnTo>
                      <a:lnTo>
                        <a:pt x="938" y="13"/>
                      </a:lnTo>
                      <a:lnTo>
                        <a:pt x="1005" y="27"/>
                      </a:lnTo>
                      <a:lnTo>
                        <a:pt x="1070" y="48"/>
                      </a:lnTo>
                      <a:lnTo>
                        <a:pt x="1133" y="74"/>
                      </a:lnTo>
                      <a:lnTo>
                        <a:pt x="1192" y="105"/>
                      </a:lnTo>
                      <a:lnTo>
                        <a:pt x="1249" y="141"/>
                      </a:lnTo>
                      <a:lnTo>
                        <a:pt x="1303" y="180"/>
                      </a:lnTo>
                      <a:lnTo>
                        <a:pt x="1352" y="225"/>
                      </a:lnTo>
                      <a:lnTo>
                        <a:pt x="1398" y="274"/>
                      </a:lnTo>
                      <a:lnTo>
                        <a:pt x="1440" y="326"/>
                      </a:lnTo>
                      <a:lnTo>
                        <a:pt x="1478" y="381"/>
                      </a:lnTo>
                      <a:lnTo>
                        <a:pt x="1511" y="439"/>
                      </a:lnTo>
                      <a:lnTo>
                        <a:pt x="1538" y="502"/>
                      </a:lnTo>
                      <a:lnTo>
                        <a:pt x="1562" y="565"/>
                      </a:lnTo>
                      <a:lnTo>
                        <a:pt x="1580" y="632"/>
                      </a:lnTo>
                      <a:lnTo>
                        <a:pt x="1540" y="693"/>
                      </a:lnTo>
                      <a:lnTo>
                        <a:pt x="1505" y="757"/>
                      </a:lnTo>
                      <a:lnTo>
                        <a:pt x="1474" y="824"/>
                      </a:lnTo>
                      <a:lnTo>
                        <a:pt x="1449" y="894"/>
                      </a:lnTo>
                      <a:lnTo>
                        <a:pt x="1428" y="964"/>
                      </a:lnTo>
                      <a:lnTo>
                        <a:pt x="1413" y="1038"/>
                      </a:lnTo>
                      <a:lnTo>
                        <a:pt x="1403" y="1114"/>
                      </a:lnTo>
                      <a:lnTo>
                        <a:pt x="1318" y="1131"/>
                      </a:lnTo>
                      <a:lnTo>
                        <a:pt x="1236" y="1155"/>
                      </a:lnTo>
                      <a:lnTo>
                        <a:pt x="1155" y="1183"/>
                      </a:lnTo>
                      <a:lnTo>
                        <a:pt x="1078" y="1217"/>
                      </a:lnTo>
                      <a:lnTo>
                        <a:pt x="1003" y="1257"/>
                      </a:lnTo>
                      <a:lnTo>
                        <a:pt x="932" y="1301"/>
                      </a:lnTo>
                      <a:lnTo>
                        <a:pt x="865" y="1351"/>
                      </a:lnTo>
                      <a:lnTo>
                        <a:pt x="801" y="1404"/>
                      </a:lnTo>
                      <a:lnTo>
                        <a:pt x="740" y="1463"/>
                      </a:lnTo>
                      <a:lnTo>
                        <a:pt x="684" y="1525"/>
                      </a:lnTo>
                      <a:lnTo>
                        <a:pt x="632" y="1592"/>
                      </a:lnTo>
                      <a:lnTo>
                        <a:pt x="566" y="1574"/>
                      </a:lnTo>
                      <a:lnTo>
                        <a:pt x="501" y="1551"/>
                      </a:lnTo>
                      <a:lnTo>
                        <a:pt x="440" y="1523"/>
                      </a:lnTo>
                      <a:lnTo>
                        <a:pt x="381" y="1491"/>
                      </a:lnTo>
                      <a:lnTo>
                        <a:pt x="325" y="1452"/>
                      </a:lnTo>
                      <a:lnTo>
                        <a:pt x="274" y="1411"/>
                      </a:lnTo>
                      <a:lnTo>
                        <a:pt x="225" y="1364"/>
                      </a:lnTo>
                      <a:lnTo>
                        <a:pt x="181" y="1314"/>
                      </a:lnTo>
                      <a:lnTo>
                        <a:pt x="141" y="1260"/>
                      </a:lnTo>
                      <a:lnTo>
                        <a:pt x="104" y="1203"/>
                      </a:lnTo>
                      <a:lnTo>
                        <a:pt x="73" y="1143"/>
                      </a:lnTo>
                      <a:lnTo>
                        <a:pt x="48" y="1080"/>
                      </a:lnTo>
                      <a:lnTo>
                        <a:pt x="27" y="1014"/>
                      </a:lnTo>
                      <a:lnTo>
                        <a:pt x="12" y="947"/>
                      </a:lnTo>
                      <a:lnTo>
                        <a:pt x="3" y="876"/>
                      </a:lnTo>
                      <a:lnTo>
                        <a:pt x="0" y="805"/>
                      </a:lnTo>
                      <a:lnTo>
                        <a:pt x="3" y="731"/>
                      </a:lnTo>
                      <a:lnTo>
                        <a:pt x="12" y="661"/>
                      </a:lnTo>
                      <a:lnTo>
                        <a:pt x="28" y="591"/>
                      </a:lnTo>
                      <a:lnTo>
                        <a:pt x="50" y="525"/>
                      </a:lnTo>
                      <a:lnTo>
                        <a:pt x="76" y="460"/>
                      </a:lnTo>
                      <a:lnTo>
                        <a:pt x="108" y="399"/>
                      </a:lnTo>
                      <a:lnTo>
                        <a:pt x="146" y="341"/>
                      </a:lnTo>
                      <a:lnTo>
                        <a:pt x="188" y="286"/>
                      </a:lnTo>
                      <a:lnTo>
                        <a:pt x="234" y="236"/>
                      </a:lnTo>
                      <a:lnTo>
                        <a:pt x="284" y="190"/>
                      </a:lnTo>
                      <a:lnTo>
                        <a:pt x="338" y="148"/>
                      </a:lnTo>
                      <a:lnTo>
                        <a:pt x="396" y="111"/>
                      </a:lnTo>
                      <a:lnTo>
                        <a:pt x="457" y="77"/>
                      </a:lnTo>
                      <a:lnTo>
                        <a:pt x="521" y="50"/>
                      </a:lnTo>
                      <a:lnTo>
                        <a:pt x="587" y="29"/>
                      </a:lnTo>
                      <a:lnTo>
                        <a:pt x="655" y="13"/>
                      </a:lnTo>
                      <a:lnTo>
                        <a:pt x="726" y="3"/>
                      </a:lnTo>
                      <a:lnTo>
                        <a:pt x="79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</a:endParaRPr>
                </a:p>
              </p:txBody>
            </p:sp>
            <p:sp>
              <p:nvSpPr>
                <p:cNvPr id="67" name="Freeform 12"/>
                <p:cNvSpPr>
                  <a:spLocks/>
                </p:cNvSpPr>
                <p:nvPr/>
              </p:nvSpPr>
              <p:spPr bwMode="auto">
                <a:xfrm>
                  <a:off x="2640" y="407"/>
                  <a:ext cx="145" cy="139"/>
                </a:xfrm>
                <a:custGeom>
                  <a:avLst/>
                  <a:gdLst>
                    <a:gd name="T0" fmla="*/ 934 w 1590"/>
                    <a:gd name="T1" fmla="*/ 12 h 1530"/>
                    <a:gd name="T2" fmla="*/ 1133 w 1590"/>
                    <a:gd name="T3" fmla="*/ 77 h 1530"/>
                    <a:gd name="T4" fmla="*/ 1306 w 1590"/>
                    <a:gd name="T5" fmla="*/ 189 h 1530"/>
                    <a:gd name="T6" fmla="*/ 1443 w 1590"/>
                    <a:gd name="T7" fmla="*/ 340 h 1530"/>
                    <a:gd name="T8" fmla="*/ 1540 w 1590"/>
                    <a:gd name="T9" fmla="*/ 523 h 1530"/>
                    <a:gd name="T10" fmla="*/ 1587 w 1590"/>
                    <a:gd name="T11" fmla="*/ 731 h 1530"/>
                    <a:gd name="T12" fmla="*/ 1576 w 1590"/>
                    <a:gd name="T13" fmla="*/ 948 h 1530"/>
                    <a:gd name="T14" fmla="*/ 1512 w 1590"/>
                    <a:gd name="T15" fmla="*/ 1148 h 1530"/>
                    <a:gd name="T16" fmla="*/ 1402 w 1590"/>
                    <a:gd name="T17" fmla="*/ 1322 h 1530"/>
                    <a:gd name="T18" fmla="*/ 1251 w 1590"/>
                    <a:gd name="T19" fmla="*/ 1460 h 1530"/>
                    <a:gd name="T20" fmla="*/ 1109 w 1590"/>
                    <a:gd name="T21" fmla="*/ 1466 h 1530"/>
                    <a:gd name="T22" fmla="*/ 1020 w 1590"/>
                    <a:gd name="T23" fmla="*/ 1284 h 1530"/>
                    <a:gd name="T24" fmla="*/ 1087 w 1590"/>
                    <a:gd name="T25" fmla="*/ 1271 h 1530"/>
                    <a:gd name="T26" fmla="*/ 1136 w 1590"/>
                    <a:gd name="T27" fmla="*/ 1234 h 1530"/>
                    <a:gd name="T28" fmla="*/ 1156 w 1590"/>
                    <a:gd name="T29" fmla="*/ 1172 h 1530"/>
                    <a:gd name="T30" fmla="*/ 1141 w 1590"/>
                    <a:gd name="T31" fmla="*/ 1119 h 1530"/>
                    <a:gd name="T32" fmla="*/ 1099 w 1590"/>
                    <a:gd name="T33" fmla="*/ 1090 h 1530"/>
                    <a:gd name="T34" fmla="*/ 1049 w 1590"/>
                    <a:gd name="T35" fmla="*/ 1091 h 1530"/>
                    <a:gd name="T36" fmla="*/ 996 w 1590"/>
                    <a:gd name="T37" fmla="*/ 1101 h 1530"/>
                    <a:gd name="T38" fmla="*/ 926 w 1590"/>
                    <a:gd name="T39" fmla="*/ 1097 h 1530"/>
                    <a:gd name="T40" fmla="*/ 836 w 1590"/>
                    <a:gd name="T41" fmla="*/ 1045 h 1530"/>
                    <a:gd name="T42" fmla="*/ 762 w 1590"/>
                    <a:gd name="T43" fmla="*/ 937 h 1530"/>
                    <a:gd name="T44" fmla="*/ 759 w 1590"/>
                    <a:gd name="T45" fmla="*/ 873 h 1530"/>
                    <a:gd name="T46" fmla="*/ 904 w 1590"/>
                    <a:gd name="T47" fmla="*/ 868 h 1530"/>
                    <a:gd name="T48" fmla="*/ 939 w 1590"/>
                    <a:gd name="T49" fmla="*/ 841 h 1530"/>
                    <a:gd name="T50" fmla="*/ 944 w 1590"/>
                    <a:gd name="T51" fmla="*/ 792 h 1530"/>
                    <a:gd name="T52" fmla="*/ 919 w 1590"/>
                    <a:gd name="T53" fmla="*/ 757 h 1530"/>
                    <a:gd name="T54" fmla="*/ 864 w 1590"/>
                    <a:gd name="T55" fmla="*/ 746 h 1530"/>
                    <a:gd name="T56" fmla="*/ 695 w 1590"/>
                    <a:gd name="T57" fmla="*/ 696 h 1530"/>
                    <a:gd name="T58" fmla="*/ 676 w 1590"/>
                    <a:gd name="T59" fmla="*/ 616 h 1530"/>
                    <a:gd name="T60" fmla="*/ 694 w 1590"/>
                    <a:gd name="T61" fmla="*/ 548 h 1530"/>
                    <a:gd name="T62" fmla="*/ 742 w 1590"/>
                    <a:gd name="T63" fmla="*/ 504 h 1530"/>
                    <a:gd name="T64" fmla="*/ 805 w 1590"/>
                    <a:gd name="T65" fmla="*/ 483 h 1530"/>
                    <a:gd name="T66" fmla="*/ 879 w 1590"/>
                    <a:gd name="T67" fmla="*/ 488 h 1530"/>
                    <a:gd name="T68" fmla="*/ 929 w 1590"/>
                    <a:gd name="T69" fmla="*/ 513 h 1530"/>
                    <a:gd name="T70" fmla="*/ 956 w 1590"/>
                    <a:gd name="T71" fmla="*/ 550 h 1530"/>
                    <a:gd name="T72" fmla="*/ 975 w 1590"/>
                    <a:gd name="T73" fmla="*/ 590 h 1530"/>
                    <a:gd name="T74" fmla="*/ 997 w 1590"/>
                    <a:gd name="T75" fmla="*/ 624 h 1530"/>
                    <a:gd name="T76" fmla="*/ 1034 w 1590"/>
                    <a:gd name="T77" fmla="*/ 643 h 1530"/>
                    <a:gd name="T78" fmla="*/ 1092 w 1590"/>
                    <a:gd name="T79" fmla="*/ 638 h 1530"/>
                    <a:gd name="T80" fmla="*/ 1134 w 1590"/>
                    <a:gd name="T81" fmla="*/ 607 h 1530"/>
                    <a:gd name="T82" fmla="*/ 1151 w 1590"/>
                    <a:gd name="T83" fmla="*/ 551 h 1530"/>
                    <a:gd name="T84" fmla="*/ 1135 w 1590"/>
                    <a:gd name="T85" fmla="*/ 483 h 1530"/>
                    <a:gd name="T86" fmla="*/ 1089 w 1590"/>
                    <a:gd name="T87" fmla="*/ 418 h 1530"/>
                    <a:gd name="T88" fmla="*/ 1010 w 1590"/>
                    <a:gd name="T89" fmla="*/ 364 h 1530"/>
                    <a:gd name="T90" fmla="*/ 899 w 1590"/>
                    <a:gd name="T91" fmla="*/ 330 h 1530"/>
                    <a:gd name="T92" fmla="*/ 761 w 1590"/>
                    <a:gd name="T93" fmla="*/ 325 h 1530"/>
                    <a:gd name="T94" fmla="*/ 638 w 1590"/>
                    <a:gd name="T95" fmla="*/ 359 h 1530"/>
                    <a:gd name="T96" fmla="*/ 543 w 1590"/>
                    <a:gd name="T97" fmla="*/ 427 h 1530"/>
                    <a:gd name="T98" fmla="*/ 487 w 1590"/>
                    <a:gd name="T99" fmla="*/ 525 h 1530"/>
                    <a:gd name="T100" fmla="*/ 477 w 1590"/>
                    <a:gd name="T101" fmla="*/ 634 h 1530"/>
                    <a:gd name="T102" fmla="*/ 501 w 1590"/>
                    <a:gd name="T103" fmla="*/ 721 h 1530"/>
                    <a:gd name="T104" fmla="*/ 472 w 1590"/>
                    <a:gd name="T105" fmla="*/ 747 h 1530"/>
                    <a:gd name="T106" fmla="*/ 438 w 1590"/>
                    <a:gd name="T107" fmla="*/ 767 h 1530"/>
                    <a:gd name="T108" fmla="*/ 294 w 1590"/>
                    <a:gd name="T109" fmla="*/ 733 h 1530"/>
                    <a:gd name="T110" fmla="*/ 75 w 1590"/>
                    <a:gd name="T111" fmla="*/ 697 h 1530"/>
                    <a:gd name="T112" fmla="*/ 30 w 1590"/>
                    <a:gd name="T113" fmla="*/ 559 h 1530"/>
                    <a:gd name="T114" fmla="*/ 114 w 1590"/>
                    <a:gd name="T115" fmla="*/ 376 h 1530"/>
                    <a:gd name="T116" fmla="*/ 239 w 1590"/>
                    <a:gd name="T117" fmla="*/ 222 h 1530"/>
                    <a:gd name="T118" fmla="*/ 398 w 1590"/>
                    <a:gd name="T119" fmla="*/ 103 h 1530"/>
                    <a:gd name="T120" fmla="*/ 584 w 1590"/>
                    <a:gd name="T121" fmla="*/ 27 h 1530"/>
                    <a:gd name="T122" fmla="*/ 791 w 1590"/>
                    <a:gd name="T123" fmla="*/ 0 h 15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590" h="1530">
                      <a:moveTo>
                        <a:pt x="791" y="0"/>
                      </a:moveTo>
                      <a:lnTo>
                        <a:pt x="863" y="3"/>
                      </a:lnTo>
                      <a:lnTo>
                        <a:pt x="934" y="12"/>
                      </a:lnTo>
                      <a:lnTo>
                        <a:pt x="1003" y="28"/>
                      </a:lnTo>
                      <a:lnTo>
                        <a:pt x="1069" y="50"/>
                      </a:lnTo>
                      <a:lnTo>
                        <a:pt x="1133" y="77"/>
                      </a:lnTo>
                      <a:lnTo>
                        <a:pt x="1194" y="109"/>
                      </a:lnTo>
                      <a:lnTo>
                        <a:pt x="1251" y="146"/>
                      </a:lnTo>
                      <a:lnTo>
                        <a:pt x="1306" y="189"/>
                      </a:lnTo>
                      <a:lnTo>
                        <a:pt x="1355" y="235"/>
                      </a:lnTo>
                      <a:lnTo>
                        <a:pt x="1402" y="286"/>
                      </a:lnTo>
                      <a:lnTo>
                        <a:pt x="1443" y="340"/>
                      </a:lnTo>
                      <a:lnTo>
                        <a:pt x="1480" y="398"/>
                      </a:lnTo>
                      <a:lnTo>
                        <a:pt x="1512" y="460"/>
                      </a:lnTo>
                      <a:lnTo>
                        <a:pt x="1540" y="523"/>
                      </a:lnTo>
                      <a:lnTo>
                        <a:pt x="1561" y="591"/>
                      </a:lnTo>
                      <a:lnTo>
                        <a:pt x="1577" y="659"/>
                      </a:lnTo>
                      <a:lnTo>
                        <a:pt x="1587" y="731"/>
                      </a:lnTo>
                      <a:lnTo>
                        <a:pt x="1590" y="804"/>
                      </a:lnTo>
                      <a:lnTo>
                        <a:pt x="1587" y="877"/>
                      </a:lnTo>
                      <a:lnTo>
                        <a:pt x="1576" y="948"/>
                      </a:lnTo>
                      <a:lnTo>
                        <a:pt x="1561" y="1017"/>
                      </a:lnTo>
                      <a:lnTo>
                        <a:pt x="1539" y="1085"/>
                      </a:lnTo>
                      <a:lnTo>
                        <a:pt x="1512" y="1148"/>
                      </a:lnTo>
                      <a:lnTo>
                        <a:pt x="1480" y="1209"/>
                      </a:lnTo>
                      <a:lnTo>
                        <a:pt x="1443" y="1268"/>
                      </a:lnTo>
                      <a:lnTo>
                        <a:pt x="1402" y="1322"/>
                      </a:lnTo>
                      <a:lnTo>
                        <a:pt x="1355" y="1373"/>
                      </a:lnTo>
                      <a:lnTo>
                        <a:pt x="1305" y="1418"/>
                      </a:lnTo>
                      <a:lnTo>
                        <a:pt x="1251" y="1460"/>
                      </a:lnTo>
                      <a:lnTo>
                        <a:pt x="1193" y="1497"/>
                      </a:lnTo>
                      <a:lnTo>
                        <a:pt x="1132" y="1530"/>
                      </a:lnTo>
                      <a:lnTo>
                        <a:pt x="1109" y="1466"/>
                      </a:lnTo>
                      <a:lnTo>
                        <a:pt x="1084" y="1404"/>
                      </a:lnTo>
                      <a:lnTo>
                        <a:pt x="1054" y="1344"/>
                      </a:lnTo>
                      <a:lnTo>
                        <a:pt x="1020" y="1284"/>
                      </a:lnTo>
                      <a:lnTo>
                        <a:pt x="1043" y="1282"/>
                      </a:lnTo>
                      <a:lnTo>
                        <a:pt x="1065" y="1277"/>
                      </a:lnTo>
                      <a:lnTo>
                        <a:pt x="1087" y="1271"/>
                      </a:lnTo>
                      <a:lnTo>
                        <a:pt x="1105" y="1260"/>
                      </a:lnTo>
                      <a:lnTo>
                        <a:pt x="1122" y="1249"/>
                      </a:lnTo>
                      <a:lnTo>
                        <a:pt x="1136" y="1234"/>
                      </a:lnTo>
                      <a:lnTo>
                        <a:pt x="1147" y="1217"/>
                      </a:lnTo>
                      <a:lnTo>
                        <a:pt x="1154" y="1196"/>
                      </a:lnTo>
                      <a:lnTo>
                        <a:pt x="1156" y="1172"/>
                      </a:lnTo>
                      <a:lnTo>
                        <a:pt x="1155" y="1152"/>
                      </a:lnTo>
                      <a:lnTo>
                        <a:pt x="1150" y="1134"/>
                      </a:lnTo>
                      <a:lnTo>
                        <a:pt x="1141" y="1119"/>
                      </a:lnTo>
                      <a:lnTo>
                        <a:pt x="1130" y="1105"/>
                      </a:lnTo>
                      <a:lnTo>
                        <a:pt x="1116" y="1096"/>
                      </a:lnTo>
                      <a:lnTo>
                        <a:pt x="1099" y="1090"/>
                      </a:lnTo>
                      <a:lnTo>
                        <a:pt x="1079" y="1088"/>
                      </a:lnTo>
                      <a:lnTo>
                        <a:pt x="1066" y="1089"/>
                      </a:lnTo>
                      <a:lnTo>
                        <a:pt x="1049" y="1091"/>
                      </a:lnTo>
                      <a:lnTo>
                        <a:pt x="1031" y="1095"/>
                      </a:lnTo>
                      <a:lnTo>
                        <a:pt x="1012" y="1098"/>
                      </a:lnTo>
                      <a:lnTo>
                        <a:pt x="996" y="1101"/>
                      </a:lnTo>
                      <a:lnTo>
                        <a:pt x="981" y="1102"/>
                      </a:lnTo>
                      <a:lnTo>
                        <a:pt x="953" y="1101"/>
                      </a:lnTo>
                      <a:lnTo>
                        <a:pt x="926" y="1097"/>
                      </a:lnTo>
                      <a:lnTo>
                        <a:pt x="901" y="1092"/>
                      </a:lnTo>
                      <a:lnTo>
                        <a:pt x="874" y="1086"/>
                      </a:lnTo>
                      <a:lnTo>
                        <a:pt x="836" y="1045"/>
                      </a:lnTo>
                      <a:lnTo>
                        <a:pt x="795" y="1006"/>
                      </a:lnTo>
                      <a:lnTo>
                        <a:pt x="753" y="969"/>
                      </a:lnTo>
                      <a:lnTo>
                        <a:pt x="762" y="937"/>
                      </a:lnTo>
                      <a:lnTo>
                        <a:pt x="766" y="905"/>
                      </a:lnTo>
                      <a:lnTo>
                        <a:pt x="764" y="889"/>
                      </a:lnTo>
                      <a:lnTo>
                        <a:pt x="759" y="873"/>
                      </a:lnTo>
                      <a:lnTo>
                        <a:pt x="864" y="873"/>
                      </a:lnTo>
                      <a:lnTo>
                        <a:pt x="886" y="872"/>
                      </a:lnTo>
                      <a:lnTo>
                        <a:pt x="904" y="868"/>
                      </a:lnTo>
                      <a:lnTo>
                        <a:pt x="919" y="862"/>
                      </a:lnTo>
                      <a:lnTo>
                        <a:pt x="931" y="853"/>
                      </a:lnTo>
                      <a:lnTo>
                        <a:pt x="939" y="841"/>
                      </a:lnTo>
                      <a:lnTo>
                        <a:pt x="944" y="827"/>
                      </a:lnTo>
                      <a:lnTo>
                        <a:pt x="946" y="809"/>
                      </a:lnTo>
                      <a:lnTo>
                        <a:pt x="944" y="792"/>
                      </a:lnTo>
                      <a:lnTo>
                        <a:pt x="939" y="778"/>
                      </a:lnTo>
                      <a:lnTo>
                        <a:pt x="931" y="765"/>
                      </a:lnTo>
                      <a:lnTo>
                        <a:pt x="919" y="757"/>
                      </a:lnTo>
                      <a:lnTo>
                        <a:pt x="904" y="751"/>
                      </a:lnTo>
                      <a:lnTo>
                        <a:pt x="886" y="747"/>
                      </a:lnTo>
                      <a:lnTo>
                        <a:pt x="864" y="746"/>
                      </a:lnTo>
                      <a:lnTo>
                        <a:pt x="720" y="746"/>
                      </a:lnTo>
                      <a:lnTo>
                        <a:pt x="707" y="721"/>
                      </a:lnTo>
                      <a:lnTo>
                        <a:pt x="695" y="696"/>
                      </a:lnTo>
                      <a:lnTo>
                        <a:pt x="686" y="669"/>
                      </a:lnTo>
                      <a:lnTo>
                        <a:pt x="678" y="643"/>
                      </a:lnTo>
                      <a:lnTo>
                        <a:pt x="676" y="616"/>
                      </a:lnTo>
                      <a:lnTo>
                        <a:pt x="678" y="591"/>
                      </a:lnTo>
                      <a:lnTo>
                        <a:pt x="685" y="568"/>
                      </a:lnTo>
                      <a:lnTo>
                        <a:pt x="694" y="548"/>
                      </a:lnTo>
                      <a:lnTo>
                        <a:pt x="707" y="531"/>
                      </a:lnTo>
                      <a:lnTo>
                        <a:pt x="723" y="516"/>
                      </a:lnTo>
                      <a:lnTo>
                        <a:pt x="742" y="504"/>
                      </a:lnTo>
                      <a:lnTo>
                        <a:pt x="761" y="495"/>
                      </a:lnTo>
                      <a:lnTo>
                        <a:pt x="783" y="488"/>
                      </a:lnTo>
                      <a:lnTo>
                        <a:pt x="805" y="483"/>
                      </a:lnTo>
                      <a:lnTo>
                        <a:pt x="828" y="482"/>
                      </a:lnTo>
                      <a:lnTo>
                        <a:pt x="856" y="483"/>
                      </a:lnTo>
                      <a:lnTo>
                        <a:pt x="879" y="488"/>
                      </a:lnTo>
                      <a:lnTo>
                        <a:pt x="899" y="494"/>
                      </a:lnTo>
                      <a:lnTo>
                        <a:pt x="915" y="502"/>
                      </a:lnTo>
                      <a:lnTo>
                        <a:pt x="929" y="513"/>
                      </a:lnTo>
                      <a:lnTo>
                        <a:pt x="940" y="524"/>
                      </a:lnTo>
                      <a:lnTo>
                        <a:pt x="949" y="536"/>
                      </a:lnTo>
                      <a:lnTo>
                        <a:pt x="956" y="550"/>
                      </a:lnTo>
                      <a:lnTo>
                        <a:pt x="964" y="564"/>
                      </a:lnTo>
                      <a:lnTo>
                        <a:pt x="970" y="577"/>
                      </a:lnTo>
                      <a:lnTo>
                        <a:pt x="975" y="590"/>
                      </a:lnTo>
                      <a:lnTo>
                        <a:pt x="981" y="602"/>
                      </a:lnTo>
                      <a:lnTo>
                        <a:pt x="988" y="613"/>
                      </a:lnTo>
                      <a:lnTo>
                        <a:pt x="997" y="624"/>
                      </a:lnTo>
                      <a:lnTo>
                        <a:pt x="1007" y="632"/>
                      </a:lnTo>
                      <a:lnTo>
                        <a:pt x="1019" y="638"/>
                      </a:lnTo>
                      <a:lnTo>
                        <a:pt x="1034" y="643"/>
                      </a:lnTo>
                      <a:lnTo>
                        <a:pt x="1051" y="645"/>
                      </a:lnTo>
                      <a:lnTo>
                        <a:pt x="1072" y="643"/>
                      </a:lnTo>
                      <a:lnTo>
                        <a:pt x="1092" y="638"/>
                      </a:lnTo>
                      <a:lnTo>
                        <a:pt x="1108" y="631"/>
                      </a:lnTo>
                      <a:lnTo>
                        <a:pt x="1123" y="621"/>
                      </a:lnTo>
                      <a:lnTo>
                        <a:pt x="1134" y="607"/>
                      </a:lnTo>
                      <a:lnTo>
                        <a:pt x="1143" y="591"/>
                      </a:lnTo>
                      <a:lnTo>
                        <a:pt x="1149" y="573"/>
                      </a:lnTo>
                      <a:lnTo>
                        <a:pt x="1151" y="551"/>
                      </a:lnTo>
                      <a:lnTo>
                        <a:pt x="1149" y="528"/>
                      </a:lnTo>
                      <a:lnTo>
                        <a:pt x="1143" y="506"/>
                      </a:lnTo>
                      <a:lnTo>
                        <a:pt x="1135" y="483"/>
                      </a:lnTo>
                      <a:lnTo>
                        <a:pt x="1123" y="461"/>
                      </a:lnTo>
                      <a:lnTo>
                        <a:pt x="1107" y="439"/>
                      </a:lnTo>
                      <a:lnTo>
                        <a:pt x="1089" y="418"/>
                      </a:lnTo>
                      <a:lnTo>
                        <a:pt x="1066" y="398"/>
                      </a:lnTo>
                      <a:lnTo>
                        <a:pt x="1039" y="379"/>
                      </a:lnTo>
                      <a:lnTo>
                        <a:pt x="1010" y="364"/>
                      </a:lnTo>
                      <a:lnTo>
                        <a:pt x="976" y="349"/>
                      </a:lnTo>
                      <a:lnTo>
                        <a:pt x="940" y="338"/>
                      </a:lnTo>
                      <a:lnTo>
                        <a:pt x="899" y="330"/>
                      </a:lnTo>
                      <a:lnTo>
                        <a:pt x="855" y="324"/>
                      </a:lnTo>
                      <a:lnTo>
                        <a:pt x="807" y="322"/>
                      </a:lnTo>
                      <a:lnTo>
                        <a:pt x="761" y="325"/>
                      </a:lnTo>
                      <a:lnTo>
                        <a:pt x="718" y="332"/>
                      </a:lnTo>
                      <a:lnTo>
                        <a:pt x="676" y="343"/>
                      </a:lnTo>
                      <a:lnTo>
                        <a:pt x="638" y="359"/>
                      </a:lnTo>
                      <a:lnTo>
                        <a:pt x="603" y="378"/>
                      </a:lnTo>
                      <a:lnTo>
                        <a:pt x="571" y="401"/>
                      </a:lnTo>
                      <a:lnTo>
                        <a:pt x="543" y="427"/>
                      </a:lnTo>
                      <a:lnTo>
                        <a:pt x="520" y="457"/>
                      </a:lnTo>
                      <a:lnTo>
                        <a:pt x="501" y="490"/>
                      </a:lnTo>
                      <a:lnTo>
                        <a:pt x="487" y="525"/>
                      </a:lnTo>
                      <a:lnTo>
                        <a:pt x="478" y="562"/>
                      </a:lnTo>
                      <a:lnTo>
                        <a:pt x="475" y="603"/>
                      </a:lnTo>
                      <a:lnTo>
                        <a:pt x="477" y="634"/>
                      </a:lnTo>
                      <a:lnTo>
                        <a:pt x="481" y="664"/>
                      </a:lnTo>
                      <a:lnTo>
                        <a:pt x="489" y="692"/>
                      </a:lnTo>
                      <a:lnTo>
                        <a:pt x="501" y="721"/>
                      </a:lnTo>
                      <a:lnTo>
                        <a:pt x="515" y="746"/>
                      </a:lnTo>
                      <a:lnTo>
                        <a:pt x="487" y="746"/>
                      </a:lnTo>
                      <a:lnTo>
                        <a:pt x="472" y="747"/>
                      </a:lnTo>
                      <a:lnTo>
                        <a:pt x="458" y="752"/>
                      </a:lnTo>
                      <a:lnTo>
                        <a:pt x="447" y="758"/>
                      </a:lnTo>
                      <a:lnTo>
                        <a:pt x="438" y="767"/>
                      </a:lnTo>
                      <a:lnTo>
                        <a:pt x="432" y="779"/>
                      </a:lnTo>
                      <a:lnTo>
                        <a:pt x="363" y="754"/>
                      </a:lnTo>
                      <a:lnTo>
                        <a:pt x="294" y="733"/>
                      </a:lnTo>
                      <a:lnTo>
                        <a:pt x="223" y="716"/>
                      </a:lnTo>
                      <a:lnTo>
                        <a:pt x="149" y="705"/>
                      </a:lnTo>
                      <a:lnTo>
                        <a:pt x="75" y="697"/>
                      </a:lnTo>
                      <a:lnTo>
                        <a:pt x="0" y="694"/>
                      </a:lnTo>
                      <a:lnTo>
                        <a:pt x="12" y="626"/>
                      </a:lnTo>
                      <a:lnTo>
                        <a:pt x="30" y="559"/>
                      </a:lnTo>
                      <a:lnTo>
                        <a:pt x="53" y="496"/>
                      </a:lnTo>
                      <a:lnTo>
                        <a:pt x="81" y="435"/>
                      </a:lnTo>
                      <a:lnTo>
                        <a:pt x="114" y="376"/>
                      </a:lnTo>
                      <a:lnTo>
                        <a:pt x="152" y="322"/>
                      </a:lnTo>
                      <a:lnTo>
                        <a:pt x="194" y="270"/>
                      </a:lnTo>
                      <a:lnTo>
                        <a:pt x="239" y="222"/>
                      </a:lnTo>
                      <a:lnTo>
                        <a:pt x="289" y="179"/>
                      </a:lnTo>
                      <a:lnTo>
                        <a:pt x="343" y="138"/>
                      </a:lnTo>
                      <a:lnTo>
                        <a:pt x="398" y="103"/>
                      </a:lnTo>
                      <a:lnTo>
                        <a:pt x="458" y="73"/>
                      </a:lnTo>
                      <a:lnTo>
                        <a:pt x="520" y="47"/>
                      </a:lnTo>
                      <a:lnTo>
                        <a:pt x="584" y="27"/>
                      </a:lnTo>
                      <a:lnTo>
                        <a:pt x="652" y="11"/>
                      </a:lnTo>
                      <a:lnTo>
                        <a:pt x="720" y="3"/>
                      </a:lnTo>
                      <a:lnTo>
                        <a:pt x="79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</a:endParaRPr>
                </a:p>
              </p:txBody>
            </p:sp>
            <p:sp>
              <p:nvSpPr>
                <p:cNvPr id="68" name="Freeform 13"/>
                <p:cNvSpPr>
                  <a:spLocks/>
                </p:cNvSpPr>
                <p:nvPr/>
              </p:nvSpPr>
              <p:spPr bwMode="auto">
                <a:xfrm>
                  <a:off x="2644" y="588"/>
                  <a:ext cx="19" cy="30"/>
                </a:xfrm>
                <a:custGeom>
                  <a:avLst/>
                  <a:gdLst>
                    <a:gd name="T0" fmla="*/ 0 w 204"/>
                    <a:gd name="T1" fmla="*/ 0 h 328"/>
                    <a:gd name="T2" fmla="*/ 23 w 204"/>
                    <a:gd name="T3" fmla="*/ 5 h 328"/>
                    <a:gd name="T4" fmla="*/ 47 w 204"/>
                    <a:gd name="T5" fmla="*/ 11 h 328"/>
                    <a:gd name="T6" fmla="*/ 69 w 204"/>
                    <a:gd name="T7" fmla="*/ 17 h 328"/>
                    <a:gd name="T8" fmla="*/ 92 w 204"/>
                    <a:gd name="T9" fmla="*/ 26 h 328"/>
                    <a:gd name="T10" fmla="*/ 115 w 204"/>
                    <a:gd name="T11" fmla="*/ 36 h 328"/>
                    <a:gd name="T12" fmla="*/ 135 w 204"/>
                    <a:gd name="T13" fmla="*/ 47 h 328"/>
                    <a:gd name="T14" fmla="*/ 154 w 204"/>
                    <a:gd name="T15" fmla="*/ 61 h 328"/>
                    <a:gd name="T16" fmla="*/ 171 w 204"/>
                    <a:gd name="T17" fmla="*/ 77 h 328"/>
                    <a:gd name="T18" fmla="*/ 184 w 204"/>
                    <a:gd name="T19" fmla="*/ 94 h 328"/>
                    <a:gd name="T20" fmla="*/ 194 w 204"/>
                    <a:gd name="T21" fmla="*/ 115 h 328"/>
                    <a:gd name="T22" fmla="*/ 202 w 204"/>
                    <a:gd name="T23" fmla="*/ 139 h 328"/>
                    <a:gd name="T24" fmla="*/ 204 w 204"/>
                    <a:gd name="T25" fmla="*/ 165 h 328"/>
                    <a:gd name="T26" fmla="*/ 202 w 204"/>
                    <a:gd name="T27" fmla="*/ 191 h 328"/>
                    <a:gd name="T28" fmla="*/ 195 w 204"/>
                    <a:gd name="T29" fmla="*/ 215 h 328"/>
                    <a:gd name="T30" fmla="*/ 185 w 204"/>
                    <a:gd name="T31" fmla="*/ 236 h 328"/>
                    <a:gd name="T32" fmla="*/ 173 w 204"/>
                    <a:gd name="T33" fmla="*/ 254 h 328"/>
                    <a:gd name="T34" fmla="*/ 157 w 204"/>
                    <a:gd name="T35" fmla="*/ 271 h 328"/>
                    <a:gd name="T36" fmla="*/ 139 w 204"/>
                    <a:gd name="T37" fmla="*/ 286 h 328"/>
                    <a:gd name="T38" fmla="*/ 119 w 204"/>
                    <a:gd name="T39" fmla="*/ 297 h 328"/>
                    <a:gd name="T40" fmla="*/ 97 w 204"/>
                    <a:gd name="T41" fmla="*/ 307 h 328"/>
                    <a:gd name="T42" fmla="*/ 73 w 204"/>
                    <a:gd name="T43" fmla="*/ 316 h 328"/>
                    <a:gd name="T44" fmla="*/ 50 w 204"/>
                    <a:gd name="T45" fmla="*/ 321 h 328"/>
                    <a:gd name="T46" fmla="*/ 25 w 204"/>
                    <a:gd name="T47" fmla="*/ 326 h 328"/>
                    <a:gd name="T48" fmla="*/ 0 w 204"/>
                    <a:gd name="T49" fmla="*/ 328 h 328"/>
                    <a:gd name="T50" fmla="*/ 0 w 204"/>
                    <a:gd name="T51" fmla="*/ 0 h 3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04" h="328">
                      <a:moveTo>
                        <a:pt x="0" y="0"/>
                      </a:moveTo>
                      <a:lnTo>
                        <a:pt x="23" y="5"/>
                      </a:lnTo>
                      <a:lnTo>
                        <a:pt x="47" y="11"/>
                      </a:lnTo>
                      <a:lnTo>
                        <a:pt x="69" y="17"/>
                      </a:lnTo>
                      <a:lnTo>
                        <a:pt x="92" y="26"/>
                      </a:lnTo>
                      <a:lnTo>
                        <a:pt x="115" y="36"/>
                      </a:lnTo>
                      <a:lnTo>
                        <a:pt x="135" y="47"/>
                      </a:lnTo>
                      <a:lnTo>
                        <a:pt x="154" y="61"/>
                      </a:lnTo>
                      <a:lnTo>
                        <a:pt x="171" y="77"/>
                      </a:lnTo>
                      <a:lnTo>
                        <a:pt x="184" y="94"/>
                      </a:lnTo>
                      <a:lnTo>
                        <a:pt x="194" y="115"/>
                      </a:lnTo>
                      <a:lnTo>
                        <a:pt x="202" y="139"/>
                      </a:lnTo>
                      <a:lnTo>
                        <a:pt x="204" y="165"/>
                      </a:lnTo>
                      <a:lnTo>
                        <a:pt x="202" y="191"/>
                      </a:lnTo>
                      <a:lnTo>
                        <a:pt x="195" y="215"/>
                      </a:lnTo>
                      <a:lnTo>
                        <a:pt x="185" y="236"/>
                      </a:lnTo>
                      <a:lnTo>
                        <a:pt x="173" y="254"/>
                      </a:lnTo>
                      <a:lnTo>
                        <a:pt x="157" y="271"/>
                      </a:lnTo>
                      <a:lnTo>
                        <a:pt x="139" y="286"/>
                      </a:lnTo>
                      <a:lnTo>
                        <a:pt x="119" y="297"/>
                      </a:lnTo>
                      <a:lnTo>
                        <a:pt x="97" y="307"/>
                      </a:lnTo>
                      <a:lnTo>
                        <a:pt x="73" y="316"/>
                      </a:lnTo>
                      <a:lnTo>
                        <a:pt x="50" y="321"/>
                      </a:lnTo>
                      <a:lnTo>
                        <a:pt x="25" y="326"/>
                      </a:lnTo>
                      <a:lnTo>
                        <a:pt x="0" y="3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</a:endParaRPr>
                </a:p>
              </p:txBody>
            </p:sp>
            <p:sp>
              <p:nvSpPr>
                <p:cNvPr id="69" name="Freeform 14"/>
                <p:cNvSpPr>
                  <a:spLocks/>
                </p:cNvSpPr>
                <p:nvPr/>
              </p:nvSpPr>
              <p:spPr bwMode="auto">
                <a:xfrm>
                  <a:off x="2618" y="540"/>
                  <a:ext cx="17" cy="27"/>
                </a:xfrm>
                <a:custGeom>
                  <a:avLst/>
                  <a:gdLst>
                    <a:gd name="T0" fmla="*/ 185 w 185"/>
                    <a:gd name="T1" fmla="*/ 0 h 297"/>
                    <a:gd name="T2" fmla="*/ 185 w 185"/>
                    <a:gd name="T3" fmla="*/ 297 h 297"/>
                    <a:gd name="T4" fmla="*/ 146 w 185"/>
                    <a:gd name="T5" fmla="*/ 288 h 297"/>
                    <a:gd name="T6" fmla="*/ 112 w 185"/>
                    <a:gd name="T7" fmla="*/ 277 h 297"/>
                    <a:gd name="T8" fmla="*/ 82 w 185"/>
                    <a:gd name="T9" fmla="*/ 264 h 297"/>
                    <a:gd name="T10" fmla="*/ 57 w 185"/>
                    <a:gd name="T11" fmla="*/ 250 h 297"/>
                    <a:gd name="T12" fmla="*/ 36 w 185"/>
                    <a:gd name="T13" fmla="*/ 232 h 297"/>
                    <a:gd name="T14" fmla="*/ 21 w 185"/>
                    <a:gd name="T15" fmla="*/ 213 h 297"/>
                    <a:gd name="T16" fmla="*/ 9 w 185"/>
                    <a:gd name="T17" fmla="*/ 191 h 297"/>
                    <a:gd name="T18" fmla="*/ 2 w 185"/>
                    <a:gd name="T19" fmla="*/ 167 h 297"/>
                    <a:gd name="T20" fmla="*/ 0 w 185"/>
                    <a:gd name="T21" fmla="*/ 140 h 297"/>
                    <a:gd name="T22" fmla="*/ 3 w 185"/>
                    <a:gd name="T23" fmla="*/ 118 h 297"/>
                    <a:gd name="T24" fmla="*/ 10 w 185"/>
                    <a:gd name="T25" fmla="*/ 95 h 297"/>
                    <a:gd name="T26" fmla="*/ 23 w 185"/>
                    <a:gd name="T27" fmla="*/ 73 h 297"/>
                    <a:gd name="T28" fmla="*/ 40 w 185"/>
                    <a:gd name="T29" fmla="*/ 54 h 297"/>
                    <a:gd name="T30" fmla="*/ 62 w 185"/>
                    <a:gd name="T31" fmla="*/ 36 h 297"/>
                    <a:gd name="T32" fmla="*/ 87 w 185"/>
                    <a:gd name="T33" fmla="*/ 22 h 297"/>
                    <a:gd name="T34" fmla="*/ 117 w 185"/>
                    <a:gd name="T35" fmla="*/ 10 h 297"/>
                    <a:gd name="T36" fmla="*/ 149 w 185"/>
                    <a:gd name="T37" fmla="*/ 3 h 297"/>
                    <a:gd name="T38" fmla="*/ 185 w 185"/>
                    <a:gd name="T39" fmla="*/ 0 h 2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85" h="297">
                      <a:moveTo>
                        <a:pt x="185" y="0"/>
                      </a:moveTo>
                      <a:lnTo>
                        <a:pt x="185" y="297"/>
                      </a:lnTo>
                      <a:lnTo>
                        <a:pt x="146" y="288"/>
                      </a:lnTo>
                      <a:lnTo>
                        <a:pt x="112" y="277"/>
                      </a:lnTo>
                      <a:lnTo>
                        <a:pt x="82" y="264"/>
                      </a:lnTo>
                      <a:lnTo>
                        <a:pt x="57" y="250"/>
                      </a:lnTo>
                      <a:lnTo>
                        <a:pt x="36" y="232"/>
                      </a:lnTo>
                      <a:lnTo>
                        <a:pt x="21" y="213"/>
                      </a:lnTo>
                      <a:lnTo>
                        <a:pt x="9" y="191"/>
                      </a:lnTo>
                      <a:lnTo>
                        <a:pt x="2" y="167"/>
                      </a:lnTo>
                      <a:lnTo>
                        <a:pt x="0" y="140"/>
                      </a:lnTo>
                      <a:lnTo>
                        <a:pt x="3" y="118"/>
                      </a:lnTo>
                      <a:lnTo>
                        <a:pt x="10" y="95"/>
                      </a:lnTo>
                      <a:lnTo>
                        <a:pt x="23" y="73"/>
                      </a:lnTo>
                      <a:lnTo>
                        <a:pt x="40" y="54"/>
                      </a:lnTo>
                      <a:lnTo>
                        <a:pt x="62" y="36"/>
                      </a:lnTo>
                      <a:lnTo>
                        <a:pt x="87" y="22"/>
                      </a:lnTo>
                      <a:lnTo>
                        <a:pt x="117" y="10"/>
                      </a:lnTo>
                      <a:lnTo>
                        <a:pt x="149" y="3"/>
                      </a:lnTo>
                      <a:lnTo>
                        <a:pt x="18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</a:endParaRPr>
                </a:p>
              </p:txBody>
            </p:sp>
            <p:sp>
              <p:nvSpPr>
                <p:cNvPr id="70" name="Freeform 15"/>
                <p:cNvSpPr>
                  <a:spLocks noEditPoints="1"/>
                </p:cNvSpPr>
                <p:nvPr/>
              </p:nvSpPr>
              <p:spPr bwMode="auto">
                <a:xfrm>
                  <a:off x="2548" y="488"/>
                  <a:ext cx="182" cy="183"/>
                </a:xfrm>
                <a:custGeom>
                  <a:avLst/>
                  <a:gdLst>
                    <a:gd name="T0" fmla="*/ 960 w 1999"/>
                    <a:gd name="T1" fmla="*/ 281 h 2013"/>
                    <a:gd name="T2" fmla="*/ 872 w 1999"/>
                    <a:gd name="T3" fmla="*/ 406 h 2013"/>
                    <a:gd name="T4" fmla="*/ 694 w 1999"/>
                    <a:gd name="T5" fmla="*/ 479 h 2013"/>
                    <a:gd name="T6" fmla="*/ 581 w 1999"/>
                    <a:gd name="T7" fmla="*/ 624 h 2013"/>
                    <a:gd name="T8" fmla="*/ 571 w 1999"/>
                    <a:gd name="T9" fmla="*/ 826 h 2013"/>
                    <a:gd name="T10" fmla="*/ 681 w 1999"/>
                    <a:gd name="T11" fmla="*/ 980 h 2013"/>
                    <a:gd name="T12" fmla="*/ 898 w 1999"/>
                    <a:gd name="T13" fmla="*/ 1072 h 2013"/>
                    <a:gd name="T14" fmla="*/ 862 w 1999"/>
                    <a:gd name="T15" fmla="*/ 1416 h 2013"/>
                    <a:gd name="T16" fmla="*/ 783 w 1999"/>
                    <a:gd name="T17" fmla="*/ 1354 h 2013"/>
                    <a:gd name="T18" fmla="*/ 750 w 1999"/>
                    <a:gd name="T19" fmla="*/ 1275 h 2013"/>
                    <a:gd name="T20" fmla="*/ 710 w 1999"/>
                    <a:gd name="T21" fmla="*/ 1211 h 2013"/>
                    <a:gd name="T22" fmla="*/ 612 w 1999"/>
                    <a:gd name="T23" fmla="*/ 1192 h 2013"/>
                    <a:gd name="T24" fmla="*/ 538 w 1999"/>
                    <a:gd name="T25" fmla="*/ 1268 h 2013"/>
                    <a:gd name="T26" fmla="*/ 564 w 1999"/>
                    <a:gd name="T27" fmla="*/ 1404 h 2013"/>
                    <a:gd name="T28" fmla="*/ 685 w 1999"/>
                    <a:gd name="T29" fmla="*/ 1528 h 2013"/>
                    <a:gd name="T30" fmla="*/ 899 w 1999"/>
                    <a:gd name="T31" fmla="*/ 1598 h 2013"/>
                    <a:gd name="T32" fmla="*/ 967 w 1999"/>
                    <a:gd name="T33" fmla="*/ 1743 h 2013"/>
                    <a:gd name="T34" fmla="*/ 1028 w 1999"/>
                    <a:gd name="T35" fmla="*/ 1753 h 2013"/>
                    <a:gd name="T36" fmla="*/ 1052 w 1999"/>
                    <a:gd name="T37" fmla="*/ 1601 h 2013"/>
                    <a:gd name="T38" fmla="*/ 1268 w 1999"/>
                    <a:gd name="T39" fmla="*/ 1553 h 2013"/>
                    <a:gd name="T40" fmla="*/ 1412 w 1999"/>
                    <a:gd name="T41" fmla="*/ 1438 h 2013"/>
                    <a:gd name="T42" fmla="*/ 1463 w 1999"/>
                    <a:gd name="T43" fmla="*/ 1250 h 2013"/>
                    <a:gd name="T44" fmla="*/ 1418 w 1999"/>
                    <a:gd name="T45" fmla="*/ 1069 h 2013"/>
                    <a:gd name="T46" fmla="*/ 1297 w 1999"/>
                    <a:gd name="T47" fmla="*/ 961 h 2013"/>
                    <a:gd name="T48" fmla="*/ 1128 w 1999"/>
                    <a:gd name="T49" fmla="*/ 900 h 2013"/>
                    <a:gd name="T50" fmla="*/ 1110 w 1999"/>
                    <a:gd name="T51" fmla="*/ 574 h 2013"/>
                    <a:gd name="T52" fmla="*/ 1205 w 1999"/>
                    <a:gd name="T53" fmla="*/ 635 h 2013"/>
                    <a:gd name="T54" fmla="*/ 1267 w 1999"/>
                    <a:gd name="T55" fmla="*/ 711 h 2013"/>
                    <a:gd name="T56" fmla="*/ 1341 w 1999"/>
                    <a:gd name="T57" fmla="*/ 748 h 2013"/>
                    <a:gd name="T58" fmla="*/ 1427 w 1999"/>
                    <a:gd name="T59" fmla="*/ 706 h 2013"/>
                    <a:gd name="T60" fmla="*/ 1433 w 1999"/>
                    <a:gd name="T61" fmla="*/ 588 h 2013"/>
                    <a:gd name="T62" fmla="*/ 1327 w 1999"/>
                    <a:gd name="T63" fmla="*/ 478 h 2013"/>
                    <a:gd name="T64" fmla="*/ 1168 w 1999"/>
                    <a:gd name="T65" fmla="*/ 414 h 2013"/>
                    <a:gd name="T66" fmla="*/ 1052 w 1999"/>
                    <a:gd name="T67" fmla="*/ 308 h 2013"/>
                    <a:gd name="T68" fmla="*/ 1016 w 1999"/>
                    <a:gd name="T69" fmla="*/ 254 h 2013"/>
                    <a:gd name="T70" fmla="*/ 1239 w 1999"/>
                    <a:gd name="T71" fmla="*/ 29 h 2013"/>
                    <a:gd name="T72" fmla="*/ 1589 w 1999"/>
                    <a:gd name="T73" fmla="*/ 195 h 2013"/>
                    <a:gd name="T74" fmla="*/ 1849 w 1999"/>
                    <a:gd name="T75" fmla="*/ 477 h 2013"/>
                    <a:gd name="T76" fmla="*/ 1985 w 1999"/>
                    <a:gd name="T77" fmla="*/ 844 h 2013"/>
                    <a:gd name="T78" fmla="*/ 1970 w 1999"/>
                    <a:gd name="T79" fmla="*/ 1247 h 2013"/>
                    <a:gd name="T80" fmla="*/ 1805 w 1999"/>
                    <a:gd name="T81" fmla="*/ 1600 h 2013"/>
                    <a:gd name="T82" fmla="*/ 1525 w 1999"/>
                    <a:gd name="T83" fmla="*/ 1861 h 2013"/>
                    <a:gd name="T84" fmla="*/ 1161 w 1999"/>
                    <a:gd name="T85" fmla="*/ 1999 h 2013"/>
                    <a:gd name="T86" fmla="*/ 760 w 1999"/>
                    <a:gd name="T87" fmla="*/ 1982 h 2013"/>
                    <a:gd name="T88" fmla="*/ 409 w 1999"/>
                    <a:gd name="T89" fmla="*/ 1818 h 2013"/>
                    <a:gd name="T90" fmla="*/ 150 w 1999"/>
                    <a:gd name="T91" fmla="*/ 1535 h 2013"/>
                    <a:gd name="T92" fmla="*/ 13 w 1999"/>
                    <a:gd name="T93" fmla="*/ 1169 h 2013"/>
                    <a:gd name="T94" fmla="*/ 29 w 1999"/>
                    <a:gd name="T95" fmla="*/ 765 h 2013"/>
                    <a:gd name="T96" fmla="*/ 193 w 1999"/>
                    <a:gd name="T97" fmla="*/ 413 h 2013"/>
                    <a:gd name="T98" fmla="*/ 473 w 1999"/>
                    <a:gd name="T99" fmla="*/ 151 h 2013"/>
                    <a:gd name="T100" fmla="*/ 837 w 1999"/>
                    <a:gd name="T101" fmla="*/ 14 h 20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999" h="2013">
                      <a:moveTo>
                        <a:pt x="1003" y="252"/>
                      </a:moveTo>
                      <a:lnTo>
                        <a:pt x="989" y="254"/>
                      </a:lnTo>
                      <a:lnTo>
                        <a:pt x="978" y="260"/>
                      </a:lnTo>
                      <a:lnTo>
                        <a:pt x="967" y="270"/>
                      </a:lnTo>
                      <a:lnTo>
                        <a:pt x="960" y="281"/>
                      </a:lnTo>
                      <a:lnTo>
                        <a:pt x="955" y="295"/>
                      </a:lnTo>
                      <a:lnTo>
                        <a:pt x="953" y="308"/>
                      </a:lnTo>
                      <a:lnTo>
                        <a:pt x="953" y="398"/>
                      </a:lnTo>
                      <a:lnTo>
                        <a:pt x="913" y="400"/>
                      </a:lnTo>
                      <a:lnTo>
                        <a:pt x="872" y="406"/>
                      </a:lnTo>
                      <a:lnTo>
                        <a:pt x="833" y="414"/>
                      </a:lnTo>
                      <a:lnTo>
                        <a:pt x="795" y="426"/>
                      </a:lnTo>
                      <a:lnTo>
                        <a:pt x="760" y="440"/>
                      </a:lnTo>
                      <a:lnTo>
                        <a:pt x="726" y="458"/>
                      </a:lnTo>
                      <a:lnTo>
                        <a:pt x="694" y="479"/>
                      </a:lnTo>
                      <a:lnTo>
                        <a:pt x="665" y="502"/>
                      </a:lnTo>
                      <a:lnTo>
                        <a:pt x="639" y="528"/>
                      </a:lnTo>
                      <a:lnTo>
                        <a:pt x="616" y="557"/>
                      </a:lnTo>
                      <a:lnTo>
                        <a:pt x="596" y="589"/>
                      </a:lnTo>
                      <a:lnTo>
                        <a:pt x="581" y="624"/>
                      </a:lnTo>
                      <a:lnTo>
                        <a:pt x="570" y="662"/>
                      </a:lnTo>
                      <a:lnTo>
                        <a:pt x="562" y="702"/>
                      </a:lnTo>
                      <a:lnTo>
                        <a:pt x="560" y="747"/>
                      </a:lnTo>
                      <a:lnTo>
                        <a:pt x="562" y="788"/>
                      </a:lnTo>
                      <a:lnTo>
                        <a:pt x="571" y="826"/>
                      </a:lnTo>
                      <a:lnTo>
                        <a:pt x="583" y="862"/>
                      </a:lnTo>
                      <a:lnTo>
                        <a:pt x="601" y="896"/>
                      </a:lnTo>
                      <a:lnTo>
                        <a:pt x="623" y="926"/>
                      </a:lnTo>
                      <a:lnTo>
                        <a:pt x="650" y="954"/>
                      </a:lnTo>
                      <a:lnTo>
                        <a:pt x="681" y="980"/>
                      </a:lnTo>
                      <a:lnTo>
                        <a:pt x="716" y="1004"/>
                      </a:lnTo>
                      <a:lnTo>
                        <a:pt x="756" y="1025"/>
                      </a:lnTo>
                      <a:lnTo>
                        <a:pt x="800" y="1042"/>
                      </a:lnTo>
                      <a:lnTo>
                        <a:pt x="848" y="1059"/>
                      </a:lnTo>
                      <a:lnTo>
                        <a:pt x="898" y="1072"/>
                      </a:lnTo>
                      <a:lnTo>
                        <a:pt x="953" y="1084"/>
                      </a:lnTo>
                      <a:lnTo>
                        <a:pt x="953" y="1431"/>
                      </a:lnTo>
                      <a:lnTo>
                        <a:pt x="918" y="1428"/>
                      </a:lnTo>
                      <a:lnTo>
                        <a:pt x="888" y="1423"/>
                      </a:lnTo>
                      <a:lnTo>
                        <a:pt x="862" y="1416"/>
                      </a:lnTo>
                      <a:lnTo>
                        <a:pt x="840" y="1406"/>
                      </a:lnTo>
                      <a:lnTo>
                        <a:pt x="822" y="1395"/>
                      </a:lnTo>
                      <a:lnTo>
                        <a:pt x="806" y="1382"/>
                      </a:lnTo>
                      <a:lnTo>
                        <a:pt x="794" y="1369"/>
                      </a:lnTo>
                      <a:lnTo>
                        <a:pt x="783" y="1354"/>
                      </a:lnTo>
                      <a:lnTo>
                        <a:pt x="775" y="1339"/>
                      </a:lnTo>
                      <a:lnTo>
                        <a:pt x="768" y="1322"/>
                      </a:lnTo>
                      <a:lnTo>
                        <a:pt x="762" y="1306"/>
                      </a:lnTo>
                      <a:lnTo>
                        <a:pt x="756" y="1291"/>
                      </a:lnTo>
                      <a:lnTo>
                        <a:pt x="750" y="1275"/>
                      </a:lnTo>
                      <a:lnTo>
                        <a:pt x="744" y="1260"/>
                      </a:lnTo>
                      <a:lnTo>
                        <a:pt x="738" y="1245"/>
                      </a:lnTo>
                      <a:lnTo>
                        <a:pt x="731" y="1233"/>
                      </a:lnTo>
                      <a:lnTo>
                        <a:pt x="721" y="1220"/>
                      </a:lnTo>
                      <a:lnTo>
                        <a:pt x="710" y="1211"/>
                      </a:lnTo>
                      <a:lnTo>
                        <a:pt x="697" y="1201"/>
                      </a:lnTo>
                      <a:lnTo>
                        <a:pt x="680" y="1195"/>
                      </a:lnTo>
                      <a:lnTo>
                        <a:pt x="661" y="1192"/>
                      </a:lnTo>
                      <a:lnTo>
                        <a:pt x="638" y="1190"/>
                      </a:lnTo>
                      <a:lnTo>
                        <a:pt x="612" y="1192"/>
                      </a:lnTo>
                      <a:lnTo>
                        <a:pt x="590" y="1199"/>
                      </a:lnTo>
                      <a:lnTo>
                        <a:pt x="571" y="1211"/>
                      </a:lnTo>
                      <a:lnTo>
                        <a:pt x="556" y="1226"/>
                      </a:lnTo>
                      <a:lnTo>
                        <a:pt x="545" y="1245"/>
                      </a:lnTo>
                      <a:lnTo>
                        <a:pt x="538" y="1268"/>
                      </a:lnTo>
                      <a:lnTo>
                        <a:pt x="535" y="1295"/>
                      </a:lnTo>
                      <a:lnTo>
                        <a:pt x="537" y="1322"/>
                      </a:lnTo>
                      <a:lnTo>
                        <a:pt x="543" y="1349"/>
                      </a:lnTo>
                      <a:lnTo>
                        <a:pt x="552" y="1376"/>
                      </a:lnTo>
                      <a:lnTo>
                        <a:pt x="564" y="1404"/>
                      </a:lnTo>
                      <a:lnTo>
                        <a:pt x="582" y="1431"/>
                      </a:lnTo>
                      <a:lnTo>
                        <a:pt x="602" y="1457"/>
                      </a:lnTo>
                      <a:lnTo>
                        <a:pt x="626" y="1483"/>
                      </a:lnTo>
                      <a:lnTo>
                        <a:pt x="654" y="1506"/>
                      </a:lnTo>
                      <a:lnTo>
                        <a:pt x="685" y="1528"/>
                      </a:lnTo>
                      <a:lnTo>
                        <a:pt x="720" y="1548"/>
                      </a:lnTo>
                      <a:lnTo>
                        <a:pt x="760" y="1565"/>
                      </a:lnTo>
                      <a:lnTo>
                        <a:pt x="802" y="1579"/>
                      </a:lnTo>
                      <a:lnTo>
                        <a:pt x="849" y="1590"/>
                      </a:lnTo>
                      <a:lnTo>
                        <a:pt x="899" y="1598"/>
                      </a:lnTo>
                      <a:lnTo>
                        <a:pt x="953" y="1601"/>
                      </a:lnTo>
                      <a:lnTo>
                        <a:pt x="953" y="1704"/>
                      </a:lnTo>
                      <a:lnTo>
                        <a:pt x="955" y="1718"/>
                      </a:lnTo>
                      <a:lnTo>
                        <a:pt x="960" y="1731"/>
                      </a:lnTo>
                      <a:lnTo>
                        <a:pt x="967" y="1743"/>
                      </a:lnTo>
                      <a:lnTo>
                        <a:pt x="978" y="1753"/>
                      </a:lnTo>
                      <a:lnTo>
                        <a:pt x="989" y="1758"/>
                      </a:lnTo>
                      <a:lnTo>
                        <a:pt x="1003" y="1761"/>
                      </a:lnTo>
                      <a:lnTo>
                        <a:pt x="1016" y="1758"/>
                      </a:lnTo>
                      <a:lnTo>
                        <a:pt x="1028" y="1753"/>
                      </a:lnTo>
                      <a:lnTo>
                        <a:pt x="1038" y="1743"/>
                      </a:lnTo>
                      <a:lnTo>
                        <a:pt x="1046" y="1731"/>
                      </a:lnTo>
                      <a:lnTo>
                        <a:pt x="1050" y="1718"/>
                      </a:lnTo>
                      <a:lnTo>
                        <a:pt x="1052" y="1704"/>
                      </a:lnTo>
                      <a:lnTo>
                        <a:pt x="1052" y="1601"/>
                      </a:lnTo>
                      <a:lnTo>
                        <a:pt x="1101" y="1597"/>
                      </a:lnTo>
                      <a:lnTo>
                        <a:pt x="1146" y="1589"/>
                      </a:lnTo>
                      <a:lnTo>
                        <a:pt x="1190" y="1580"/>
                      </a:lnTo>
                      <a:lnTo>
                        <a:pt x="1230" y="1568"/>
                      </a:lnTo>
                      <a:lnTo>
                        <a:pt x="1268" y="1553"/>
                      </a:lnTo>
                      <a:lnTo>
                        <a:pt x="1303" y="1535"/>
                      </a:lnTo>
                      <a:lnTo>
                        <a:pt x="1335" y="1514"/>
                      </a:lnTo>
                      <a:lnTo>
                        <a:pt x="1364" y="1492"/>
                      </a:lnTo>
                      <a:lnTo>
                        <a:pt x="1389" y="1466"/>
                      </a:lnTo>
                      <a:lnTo>
                        <a:pt x="1412" y="1438"/>
                      </a:lnTo>
                      <a:lnTo>
                        <a:pt x="1429" y="1405"/>
                      </a:lnTo>
                      <a:lnTo>
                        <a:pt x="1444" y="1371"/>
                      </a:lnTo>
                      <a:lnTo>
                        <a:pt x="1455" y="1334"/>
                      </a:lnTo>
                      <a:lnTo>
                        <a:pt x="1461" y="1293"/>
                      </a:lnTo>
                      <a:lnTo>
                        <a:pt x="1463" y="1250"/>
                      </a:lnTo>
                      <a:lnTo>
                        <a:pt x="1461" y="1207"/>
                      </a:lnTo>
                      <a:lnTo>
                        <a:pt x="1456" y="1167"/>
                      </a:lnTo>
                      <a:lnTo>
                        <a:pt x="1446" y="1132"/>
                      </a:lnTo>
                      <a:lnTo>
                        <a:pt x="1433" y="1098"/>
                      </a:lnTo>
                      <a:lnTo>
                        <a:pt x="1418" y="1069"/>
                      </a:lnTo>
                      <a:lnTo>
                        <a:pt x="1398" y="1043"/>
                      </a:lnTo>
                      <a:lnTo>
                        <a:pt x="1377" y="1019"/>
                      </a:lnTo>
                      <a:lnTo>
                        <a:pt x="1353" y="998"/>
                      </a:lnTo>
                      <a:lnTo>
                        <a:pt x="1326" y="979"/>
                      </a:lnTo>
                      <a:lnTo>
                        <a:pt x="1297" y="961"/>
                      </a:lnTo>
                      <a:lnTo>
                        <a:pt x="1266" y="947"/>
                      </a:lnTo>
                      <a:lnTo>
                        <a:pt x="1234" y="933"/>
                      </a:lnTo>
                      <a:lnTo>
                        <a:pt x="1200" y="921"/>
                      </a:lnTo>
                      <a:lnTo>
                        <a:pt x="1165" y="910"/>
                      </a:lnTo>
                      <a:lnTo>
                        <a:pt x="1128" y="900"/>
                      </a:lnTo>
                      <a:lnTo>
                        <a:pt x="1090" y="892"/>
                      </a:lnTo>
                      <a:lnTo>
                        <a:pt x="1052" y="882"/>
                      </a:lnTo>
                      <a:lnTo>
                        <a:pt x="1052" y="567"/>
                      </a:lnTo>
                      <a:lnTo>
                        <a:pt x="1083" y="569"/>
                      </a:lnTo>
                      <a:lnTo>
                        <a:pt x="1110" y="574"/>
                      </a:lnTo>
                      <a:lnTo>
                        <a:pt x="1134" y="583"/>
                      </a:lnTo>
                      <a:lnTo>
                        <a:pt x="1154" y="593"/>
                      </a:lnTo>
                      <a:lnTo>
                        <a:pt x="1173" y="606"/>
                      </a:lnTo>
                      <a:lnTo>
                        <a:pt x="1190" y="620"/>
                      </a:lnTo>
                      <a:lnTo>
                        <a:pt x="1205" y="635"/>
                      </a:lnTo>
                      <a:lnTo>
                        <a:pt x="1218" y="650"/>
                      </a:lnTo>
                      <a:lnTo>
                        <a:pt x="1231" y="667"/>
                      </a:lnTo>
                      <a:lnTo>
                        <a:pt x="1243" y="682"/>
                      </a:lnTo>
                      <a:lnTo>
                        <a:pt x="1256" y="697"/>
                      </a:lnTo>
                      <a:lnTo>
                        <a:pt x="1267" y="711"/>
                      </a:lnTo>
                      <a:lnTo>
                        <a:pt x="1279" y="723"/>
                      </a:lnTo>
                      <a:lnTo>
                        <a:pt x="1293" y="733"/>
                      </a:lnTo>
                      <a:lnTo>
                        <a:pt x="1307" y="741"/>
                      </a:lnTo>
                      <a:lnTo>
                        <a:pt x="1323" y="746"/>
                      </a:lnTo>
                      <a:lnTo>
                        <a:pt x="1341" y="748"/>
                      </a:lnTo>
                      <a:lnTo>
                        <a:pt x="1362" y="746"/>
                      </a:lnTo>
                      <a:lnTo>
                        <a:pt x="1381" y="741"/>
                      </a:lnTo>
                      <a:lnTo>
                        <a:pt x="1398" y="732"/>
                      </a:lnTo>
                      <a:lnTo>
                        <a:pt x="1414" y="721"/>
                      </a:lnTo>
                      <a:lnTo>
                        <a:pt x="1427" y="706"/>
                      </a:lnTo>
                      <a:lnTo>
                        <a:pt x="1436" y="689"/>
                      </a:lnTo>
                      <a:lnTo>
                        <a:pt x="1443" y="668"/>
                      </a:lnTo>
                      <a:lnTo>
                        <a:pt x="1446" y="645"/>
                      </a:lnTo>
                      <a:lnTo>
                        <a:pt x="1443" y="615"/>
                      </a:lnTo>
                      <a:lnTo>
                        <a:pt x="1433" y="588"/>
                      </a:lnTo>
                      <a:lnTo>
                        <a:pt x="1420" y="562"/>
                      </a:lnTo>
                      <a:lnTo>
                        <a:pt x="1402" y="538"/>
                      </a:lnTo>
                      <a:lnTo>
                        <a:pt x="1380" y="516"/>
                      </a:lnTo>
                      <a:lnTo>
                        <a:pt x="1355" y="495"/>
                      </a:lnTo>
                      <a:lnTo>
                        <a:pt x="1327" y="478"/>
                      </a:lnTo>
                      <a:lnTo>
                        <a:pt x="1297" y="461"/>
                      </a:lnTo>
                      <a:lnTo>
                        <a:pt x="1266" y="446"/>
                      </a:lnTo>
                      <a:lnTo>
                        <a:pt x="1233" y="434"/>
                      </a:lnTo>
                      <a:lnTo>
                        <a:pt x="1201" y="424"/>
                      </a:lnTo>
                      <a:lnTo>
                        <a:pt x="1168" y="414"/>
                      </a:lnTo>
                      <a:lnTo>
                        <a:pt x="1136" y="407"/>
                      </a:lnTo>
                      <a:lnTo>
                        <a:pt x="1106" y="402"/>
                      </a:lnTo>
                      <a:lnTo>
                        <a:pt x="1078" y="399"/>
                      </a:lnTo>
                      <a:lnTo>
                        <a:pt x="1052" y="398"/>
                      </a:lnTo>
                      <a:lnTo>
                        <a:pt x="1052" y="308"/>
                      </a:lnTo>
                      <a:lnTo>
                        <a:pt x="1050" y="295"/>
                      </a:lnTo>
                      <a:lnTo>
                        <a:pt x="1046" y="281"/>
                      </a:lnTo>
                      <a:lnTo>
                        <a:pt x="1038" y="270"/>
                      </a:lnTo>
                      <a:lnTo>
                        <a:pt x="1028" y="260"/>
                      </a:lnTo>
                      <a:lnTo>
                        <a:pt x="1016" y="254"/>
                      </a:lnTo>
                      <a:lnTo>
                        <a:pt x="1003" y="252"/>
                      </a:lnTo>
                      <a:close/>
                      <a:moveTo>
                        <a:pt x="999" y="0"/>
                      </a:moveTo>
                      <a:lnTo>
                        <a:pt x="1081" y="3"/>
                      </a:lnTo>
                      <a:lnTo>
                        <a:pt x="1161" y="14"/>
                      </a:lnTo>
                      <a:lnTo>
                        <a:pt x="1239" y="29"/>
                      </a:lnTo>
                      <a:lnTo>
                        <a:pt x="1315" y="52"/>
                      </a:lnTo>
                      <a:lnTo>
                        <a:pt x="1388" y="79"/>
                      </a:lnTo>
                      <a:lnTo>
                        <a:pt x="1458" y="113"/>
                      </a:lnTo>
                      <a:lnTo>
                        <a:pt x="1525" y="151"/>
                      </a:lnTo>
                      <a:lnTo>
                        <a:pt x="1589" y="195"/>
                      </a:lnTo>
                      <a:lnTo>
                        <a:pt x="1649" y="243"/>
                      </a:lnTo>
                      <a:lnTo>
                        <a:pt x="1705" y="296"/>
                      </a:lnTo>
                      <a:lnTo>
                        <a:pt x="1758" y="352"/>
                      </a:lnTo>
                      <a:lnTo>
                        <a:pt x="1805" y="413"/>
                      </a:lnTo>
                      <a:lnTo>
                        <a:pt x="1849" y="477"/>
                      </a:lnTo>
                      <a:lnTo>
                        <a:pt x="1887" y="544"/>
                      </a:lnTo>
                      <a:lnTo>
                        <a:pt x="1920" y="615"/>
                      </a:lnTo>
                      <a:lnTo>
                        <a:pt x="1948" y="689"/>
                      </a:lnTo>
                      <a:lnTo>
                        <a:pt x="1970" y="765"/>
                      </a:lnTo>
                      <a:lnTo>
                        <a:pt x="1985" y="844"/>
                      </a:lnTo>
                      <a:lnTo>
                        <a:pt x="1995" y="924"/>
                      </a:lnTo>
                      <a:lnTo>
                        <a:pt x="1999" y="1006"/>
                      </a:lnTo>
                      <a:lnTo>
                        <a:pt x="1995" y="1089"/>
                      </a:lnTo>
                      <a:lnTo>
                        <a:pt x="1985" y="1169"/>
                      </a:lnTo>
                      <a:lnTo>
                        <a:pt x="1970" y="1247"/>
                      </a:lnTo>
                      <a:lnTo>
                        <a:pt x="1948" y="1324"/>
                      </a:lnTo>
                      <a:lnTo>
                        <a:pt x="1920" y="1397"/>
                      </a:lnTo>
                      <a:lnTo>
                        <a:pt x="1887" y="1468"/>
                      </a:lnTo>
                      <a:lnTo>
                        <a:pt x="1849" y="1535"/>
                      </a:lnTo>
                      <a:lnTo>
                        <a:pt x="1805" y="1600"/>
                      </a:lnTo>
                      <a:lnTo>
                        <a:pt x="1758" y="1660"/>
                      </a:lnTo>
                      <a:lnTo>
                        <a:pt x="1705" y="1717"/>
                      </a:lnTo>
                      <a:lnTo>
                        <a:pt x="1649" y="1769"/>
                      </a:lnTo>
                      <a:lnTo>
                        <a:pt x="1589" y="1818"/>
                      </a:lnTo>
                      <a:lnTo>
                        <a:pt x="1525" y="1861"/>
                      </a:lnTo>
                      <a:lnTo>
                        <a:pt x="1458" y="1899"/>
                      </a:lnTo>
                      <a:lnTo>
                        <a:pt x="1388" y="1933"/>
                      </a:lnTo>
                      <a:lnTo>
                        <a:pt x="1315" y="1961"/>
                      </a:lnTo>
                      <a:lnTo>
                        <a:pt x="1239" y="1982"/>
                      </a:lnTo>
                      <a:lnTo>
                        <a:pt x="1161" y="1999"/>
                      </a:lnTo>
                      <a:lnTo>
                        <a:pt x="1081" y="2008"/>
                      </a:lnTo>
                      <a:lnTo>
                        <a:pt x="999" y="2013"/>
                      </a:lnTo>
                      <a:lnTo>
                        <a:pt x="918" y="2008"/>
                      </a:lnTo>
                      <a:lnTo>
                        <a:pt x="837" y="1999"/>
                      </a:lnTo>
                      <a:lnTo>
                        <a:pt x="760" y="1982"/>
                      </a:lnTo>
                      <a:lnTo>
                        <a:pt x="683" y="1961"/>
                      </a:lnTo>
                      <a:lnTo>
                        <a:pt x="611" y="1933"/>
                      </a:lnTo>
                      <a:lnTo>
                        <a:pt x="541" y="1899"/>
                      </a:lnTo>
                      <a:lnTo>
                        <a:pt x="473" y="1861"/>
                      </a:lnTo>
                      <a:lnTo>
                        <a:pt x="409" y="1818"/>
                      </a:lnTo>
                      <a:lnTo>
                        <a:pt x="350" y="1769"/>
                      </a:lnTo>
                      <a:lnTo>
                        <a:pt x="293" y="1717"/>
                      </a:lnTo>
                      <a:lnTo>
                        <a:pt x="241" y="1660"/>
                      </a:lnTo>
                      <a:lnTo>
                        <a:pt x="193" y="1600"/>
                      </a:lnTo>
                      <a:lnTo>
                        <a:pt x="150" y="1535"/>
                      </a:lnTo>
                      <a:lnTo>
                        <a:pt x="112" y="1468"/>
                      </a:lnTo>
                      <a:lnTo>
                        <a:pt x="79" y="1397"/>
                      </a:lnTo>
                      <a:lnTo>
                        <a:pt x="51" y="1324"/>
                      </a:lnTo>
                      <a:lnTo>
                        <a:pt x="29" y="1247"/>
                      </a:lnTo>
                      <a:lnTo>
                        <a:pt x="13" y="1169"/>
                      </a:lnTo>
                      <a:lnTo>
                        <a:pt x="3" y="1089"/>
                      </a:lnTo>
                      <a:lnTo>
                        <a:pt x="0" y="1006"/>
                      </a:lnTo>
                      <a:lnTo>
                        <a:pt x="3" y="924"/>
                      </a:lnTo>
                      <a:lnTo>
                        <a:pt x="13" y="844"/>
                      </a:lnTo>
                      <a:lnTo>
                        <a:pt x="29" y="765"/>
                      </a:lnTo>
                      <a:lnTo>
                        <a:pt x="51" y="689"/>
                      </a:lnTo>
                      <a:lnTo>
                        <a:pt x="79" y="615"/>
                      </a:lnTo>
                      <a:lnTo>
                        <a:pt x="112" y="544"/>
                      </a:lnTo>
                      <a:lnTo>
                        <a:pt x="150" y="477"/>
                      </a:lnTo>
                      <a:lnTo>
                        <a:pt x="193" y="413"/>
                      </a:lnTo>
                      <a:lnTo>
                        <a:pt x="241" y="352"/>
                      </a:lnTo>
                      <a:lnTo>
                        <a:pt x="293" y="296"/>
                      </a:lnTo>
                      <a:lnTo>
                        <a:pt x="350" y="243"/>
                      </a:lnTo>
                      <a:lnTo>
                        <a:pt x="409" y="195"/>
                      </a:lnTo>
                      <a:lnTo>
                        <a:pt x="473" y="151"/>
                      </a:lnTo>
                      <a:lnTo>
                        <a:pt x="541" y="113"/>
                      </a:lnTo>
                      <a:lnTo>
                        <a:pt x="611" y="79"/>
                      </a:lnTo>
                      <a:lnTo>
                        <a:pt x="683" y="52"/>
                      </a:lnTo>
                      <a:lnTo>
                        <a:pt x="760" y="29"/>
                      </a:lnTo>
                      <a:lnTo>
                        <a:pt x="837" y="14"/>
                      </a:lnTo>
                      <a:lnTo>
                        <a:pt x="918" y="3"/>
                      </a:lnTo>
                      <a:lnTo>
                        <a:pt x="99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87" name="Group 86"/>
          <p:cNvGrpSpPr/>
          <p:nvPr/>
        </p:nvGrpSpPr>
        <p:grpSpPr>
          <a:xfrm>
            <a:off x="8763902" y="3070949"/>
            <a:ext cx="3065290" cy="923330"/>
            <a:chOff x="8639329" y="2465830"/>
            <a:chExt cx="3065290" cy="923330"/>
          </a:xfrm>
        </p:grpSpPr>
        <p:sp>
          <p:nvSpPr>
            <p:cNvPr id="55" name="TextBox 54"/>
            <p:cNvSpPr txBox="1"/>
            <p:nvPr/>
          </p:nvSpPr>
          <p:spPr>
            <a:xfrm>
              <a:off x="9687134" y="2465830"/>
              <a:ext cx="201748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This is a sample text. Enter your text here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78" name="Group 77"/>
            <p:cNvGrpSpPr/>
            <p:nvPr/>
          </p:nvGrpSpPr>
          <p:grpSpPr>
            <a:xfrm>
              <a:off x="8639329" y="2516015"/>
              <a:ext cx="822960" cy="822960"/>
              <a:chOff x="8639329" y="1848359"/>
              <a:chExt cx="822960" cy="822960"/>
            </a:xfrm>
          </p:grpSpPr>
          <p:sp>
            <p:nvSpPr>
              <p:cNvPr id="53" name="Rounded Rectangle 52"/>
              <p:cNvSpPr/>
              <p:nvPr/>
            </p:nvSpPr>
            <p:spPr>
              <a:xfrm>
                <a:off x="8639329" y="1848359"/>
                <a:ext cx="822960" cy="822960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grpSp>
            <p:nvGrpSpPr>
              <p:cNvPr id="72" name="Group 18"/>
              <p:cNvGrpSpPr>
                <a:grpSpLocks noChangeAspect="1"/>
              </p:cNvGrpSpPr>
              <p:nvPr/>
            </p:nvGrpSpPr>
            <p:grpSpPr bwMode="auto">
              <a:xfrm>
                <a:off x="8840465" y="2020920"/>
                <a:ext cx="420688" cy="477838"/>
                <a:chOff x="2630" y="380"/>
                <a:chExt cx="265" cy="301"/>
              </a:xfrm>
              <a:solidFill>
                <a:schemeClr val="bg1"/>
              </a:solidFill>
            </p:grpSpPr>
            <p:sp>
              <p:nvSpPr>
                <p:cNvPr id="75" name="Freeform 20"/>
                <p:cNvSpPr>
                  <a:spLocks/>
                </p:cNvSpPr>
                <p:nvPr/>
              </p:nvSpPr>
              <p:spPr bwMode="auto">
                <a:xfrm>
                  <a:off x="2722" y="449"/>
                  <a:ext cx="81" cy="82"/>
                </a:xfrm>
                <a:custGeom>
                  <a:avLst/>
                  <a:gdLst>
                    <a:gd name="T0" fmla="*/ 74 w 889"/>
                    <a:gd name="T1" fmla="*/ 0 h 899"/>
                    <a:gd name="T2" fmla="*/ 815 w 889"/>
                    <a:gd name="T3" fmla="*/ 0 h 899"/>
                    <a:gd name="T4" fmla="*/ 832 w 889"/>
                    <a:gd name="T5" fmla="*/ 2 h 899"/>
                    <a:gd name="T6" fmla="*/ 849 w 889"/>
                    <a:gd name="T7" fmla="*/ 9 h 899"/>
                    <a:gd name="T8" fmla="*/ 864 w 889"/>
                    <a:gd name="T9" fmla="*/ 19 h 899"/>
                    <a:gd name="T10" fmla="*/ 876 w 889"/>
                    <a:gd name="T11" fmla="*/ 33 h 899"/>
                    <a:gd name="T12" fmla="*/ 885 w 889"/>
                    <a:gd name="T13" fmla="*/ 48 h 899"/>
                    <a:gd name="T14" fmla="*/ 889 w 889"/>
                    <a:gd name="T15" fmla="*/ 66 h 899"/>
                    <a:gd name="T16" fmla="*/ 889 w 889"/>
                    <a:gd name="T17" fmla="*/ 84 h 899"/>
                    <a:gd name="T18" fmla="*/ 886 w 889"/>
                    <a:gd name="T19" fmla="*/ 101 h 899"/>
                    <a:gd name="T20" fmla="*/ 853 w 889"/>
                    <a:gd name="T21" fmla="*/ 186 h 899"/>
                    <a:gd name="T22" fmla="*/ 815 w 889"/>
                    <a:gd name="T23" fmla="*/ 269 h 899"/>
                    <a:gd name="T24" fmla="*/ 770 w 889"/>
                    <a:gd name="T25" fmla="*/ 350 h 899"/>
                    <a:gd name="T26" fmla="*/ 722 w 889"/>
                    <a:gd name="T27" fmla="*/ 430 h 899"/>
                    <a:gd name="T28" fmla="*/ 667 w 889"/>
                    <a:gd name="T29" fmla="*/ 507 h 899"/>
                    <a:gd name="T30" fmla="*/ 607 w 889"/>
                    <a:gd name="T31" fmla="*/ 584 h 899"/>
                    <a:gd name="T32" fmla="*/ 580 w 889"/>
                    <a:gd name="T33" fmla="*/ 618 h 899"/>
                    <a:gd name="T34" fmla="*/ 559 w 889"/>
                    <a:gd name="T35" fmla="*/ 657 h 899"/>
                    <a:gd name="T36" fmla="*/ 542 w 889"/>
                    <a:gd name="T37" fmla="*/ 696 h 899"/>
                    <a:gd name="T38" fmla="*/ 530 w 889"/>
                    <a:gd name="T39" fmla="*/ 738 h 899"/>
                    <a:gd name="T40" fmla="*/ 522 w 889"/>
                    <a:gd name="T41" fmla="*/ 780 h 899"/>
                    <a:gd name="T42" fmla="*/ 519 w 889"/>
                    <a:gd name="T43" fmla="*/ 824 h 899"/>
                    <a:gd name="T44" fmla="*/ 516 w 889"/>
                    <a:gd name="T45" fmla="*/ 844 h 899"/>
                    <a:gd name="T46" fmla="*/ 509 w 889"/>
                    <a:gd name="T47" fmla="*/ 862 h 899"/>
                    <a:gd name="T48" fmla="*/ 498 w 889"/>
                    <a:gd name="T49" fmla="*/ 877 h 899"/>
                    <a:gd name="T50" fmla="*/ 482 w 889"/>
                    <a:gd name="T51" fmla="*/ 889 h 899"/>
                    <a:gd name="T52" fmla="*/ 465 w 889"/>
                    <a:gd name="T53" fmla="*/ 897 h 899"/>
                    <a:gd name="T54" fmla="*/ 445 w 889"/>
                    <a:gd name="T55" fmla="*/ 899 h 899"/>
                    <a:gd name="T56" fmla="*/ 424 w 889"/>
                    <a:gd name="T57" fmla="*/ 897 h 899"/>
                    <a:gd name="T58" fmla="*/ 407 w 889"/>
                    <a:gd name="T59" fmla="*/ 889 h 899"/>
                    <a:gd name="T60" fmla="*/ 391 w 889"/>
                    <a:gd name="T61" fmla="*/ 877 h 899"/>
                    <a:gd name="T62" fmla="*/ 380 w 889"/>
                    <a:gd name="T63" fmla="*/ 862 h 899"/>
                    <a:gd name="T64" fmla="*/ 373 w 889"/>
                    <a:gd name="T65" fmla="*/ 844 h 899"/>
                    <a:gd name="T66" fmla="*/ 370 w 889"/>
                    <a:gd name="T67" fmla="*/ 824 h 899"/>
                    <a:gd name="T68" fmla="*/ 368 w 889"/>
                    <a:gd name="T69" fmla="*/ 780 h 899"/>
                    <a:gd name="T70" fmla="*/ 359 w 889"/>
                    <a:gd name="T71" fmla="*/ 738 h 899"/>
                    <a:gd name="T72" fmla="*/ 347 w 889"/>
                    <a:gd name="T73" fmla="*/ 696 h 899"/>
                    <a:gd name="T74" fmla="*/ 330 w 889"/>
                    <a:gd name="T75" fmla="*/ 657 h 899"/>
                    <a:gd name="T76" fmla="*/ 309 w 889"/>
                    <a:gd name="T77" fmla="*/ 618 h 899"/>
                    <a:gd name="T78" fmla="*/ 282 w 889"/>
                    <a:gd name="T79" fmla="*/ 584 h 899"/>
                    <a:gd name="T80" fmla="*/ 222 w 889"/>
                    <a:gd name="T81" fmla="*/ 507 h 899"/>
                    <a:gd name="T82" fmla="*/ 167 w 889"/>
                    <a:gd name="T83" fmla="*/ 430 h 899"/>
                    <a:gd name="T84" fmla="*/ 118 w 889"/>
                    <a:gd name="T85" fmla="*/ 350 h 899"/>
                    <a:gd name="T86" fmla="*/ 74 w 889"/>
                    <a:gd name="T87" fmla="*/ 269 h 899"/>
                    <a:gd name="T88" fmla="*/ 36 w 889"/>
                    <a:gd name="T89" fmla="*/ 186 h 899"/>
                    <a:gd name="T90" fmla="*/ 4 w 889"/>
                    <a:gd name="T91" fmla="*/ 101 h 899"/>
                    <a:gd name="T92" fmla="*/ 0 w 889"/>
                    <a:gd name="T93" fmla="*/ 84 h 899"/>
                    <a:gd name="T94" fmla="*/ 0 w 889"/>
                    <a:gd name="T95" fmla="*/ 66 h 899"/>
                    <a:gd name="T96" fmla="*/ 4 w 889"/>
                    <a:gd name="T97" fmla="*/ 48 h 899"/>
                    <a:gd name="T98" fmla="*/ 12 w 889"/>
                    <a:gd name="T99" fmla="*/ 33 h 899"/>
                    <a:gd name="T100" fmla="*/ 25 w 889"/>
                    <a:gd name="T101" fmla="*/ 19 h 899"/>
                    <a:gd name="T102" fmla="*/ 39 w 889"/>
                    <a:gd name="T103" fmla="*/ 9 h 899"/>
                    <a:gd name="T104" fmla="*/ 56 w 889"/>
                    <a:gd name="T105" fmla="*/ 2 h 899"/>
                    <a:gd name="T106" fmla="*/ 74 w 889"/>
                    <a:gd name="T107" fmla="*/ 0 h 8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889" h="899">
                      <a:moveTo>
                        <a:pt x="74" y="0"/>
                      </a:moveTo>
                      <a:lnTo>
                        <a:pt x="815" y="0"/>
                      </a:lnTo>
                      <a:lnTo>
                        <a:pt x="832" y="2"/>
                      </a:lnTo>
                      <a:lnTo>
                        <a:pt x="849" y="9"/>
                      </a:lnTo>
                      <a:lnTo>
                        <a:pt x="864" y="19"/>
                      </a:lnTo>
                      <a:lnTo>
                        <a:pt x="876" y="33"/>
                      </a:lnTo>
                      <a:lnTo>
                        <a:pt x="885" y="48"/>
                      </a:lnTo>
                      <a:lnTo>
                        <a:pt x="889" y="66"/>
                      </a:lnTo>
                      <a:lnTo>
                        <a:pt x="889" y="84"/>
                      </a:lnTo>
                      <a:lnTo>
                        <a:pt x="886" y="101"/>
                      </a:lnTo>
                      <a:lnTo>
                        <a:pt x="853" y="186"/>
                      </a:lnTo>
                      <a:lnTo>
                        <a:pt x="815" y="269"/>
                      </a:lnTo>
                      <a:lnTo>
                        <a:pt x="770" y="350"/>
                      </a:lnTo>
                      <a:lnTo>
                        <a:pt x="722" y="430"/>
                      </a:lnTo>
                      <a:lnTo>
                        <a:pt x="667" y="507"/>
                      </a:lnTo>
                      <a:lnTo>
                        <a:pt x="607" y="584"/>
                      </a:lnTo>
                      <a:lnTo>
                        <a:pt x="580" y="618"/>
                      </a:lnTo>
                      <a:lnTo>
                        <a:pt x="559" y="657"/>
                      </a:lnTo>
                      <a:lnTo>
                        <a:pt x="542" y="696"/>
                      </a:lnTo>
                      <a:lnTo>
                        <a:pt x="530" y="738"/>
                      </a:lnTo>
                      <a:lnTo>
                        <a:pt x="522" y="780"/>
                      </a:lnTo>
                      <a:lnTo>
                        <a:pt x="519" y="824"/>
                      </a:lnTo>
                      <a:lnTo>
                        <a:pt x="516" y="844"/>
                      </a:lnTo>
                      <a:lnTo>
                        <a:pt x="509" y="862"/>
                      </a:lnTo>
                      <a:lnTo>
                        <a:pt x="498" y="877"/>
                      </a:lnTo>
                      <a:lnTo>
                        <a:pt x="482" y="889"/>
                      </a:lnTo>
                      <a:lnTo>
                        <a:pt x="465" y="897"/>
                      </a:lnTo>
                      <a:lnTo>
                        <a:pt x="445" y="899"/>
                      </a:lnTo>
                      <a:lnTo>
                        <a:pt x="424" y="897"/>
                      </a:lnTo>
                      <a:lnTo>
                        <a:pt x="407" y="889"/>
                      </a:lnTo>
                      <a:lnTo>
                        <a:pt x="391" y="877"/>
                      </a:lnTo>
                      <a:lnTo>
                        <a:pt x="380" y="862"/>
                      </a:lnTo>
                      <a:lnTo>
                        <a:pt x="373" y="844"/>
                      </a:lnTo>
                      <a:lnTo>
                        <a:pt x="370" y="824"/>
                      </a:lnTo>
                      <a:lnTo>
                        <a:pt x="368" y="780"/>
                      </a:lnTo>
                      <a:lnTo>
                        <a:pt x="359" y="738"/>
                      </a:lnTo>
                      <a:lnTo>
                        <a:pt x="347" y="696"/>
                      </a:lnTo>
                      <a:lnTo>
                        <a:pt x="330" y="657"/>
                      </a:lnTo>
                      <a:lnTo>
                        <a:pt x="309" y="618"/>
                      </a:lnTo>
                      <a:lnTo>
                        <a:pt x="282" y="584"/>
                      </a:lnTo>
                      <a:lnTo>
                        <a:pt x="222" y="507"/>
                      </a:lnTo>
                      <a:lnTo>
                        <a:pt x="167" y="430"/>
                      </a:lnTo>
                      <a:lnTo>
                        <a:pt x="118" y="350"/>
                      </a:lnTo>
                      <a:lnTo>
                        <a:pt x="74" y="269"/>
                      </a:lnTo>
                      <a:lnTo>
                        <a:pt x="36" y="186"/>
                      </a:lnTo>
                      <a:lnTo>
                        <a:pt x="4" y="101"/>
                      </a:lnTo>
                      <a:lnTo>
                        <a:pt x="0" y="84"/>
                      </a:lnTo>
                      <a:lnTo>
                        <a:pt x="0" y="66"/>
                      </a:lnTo>
                      <a:lnTo>
                        <a:pt x="4" y="48"/>
                      </a:lnTo>
                      <a:lnTo>
                        <a:pt x="12" y="33"/>
                      </a:lnTo>
                      <a:lnTo>
                        <a:pt x="25" y="19"/>
                      </a:lnTo>
                      <a:lnTo>
                        <a:pt x="39" y="9"/>
                      </a:lnTo>
                      <a:lnTo>
                        <a:pt x="56" y="2"/>
                      </a:lnTo>
                      <a:lnTo>
                        <a:pt x="7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</a:endParaRPr>
                </a:p>
              </p:txBody>
            </p:sp>
            <p:sp>
              <p:nvSpPr>
                <p:cNvPr id="76" name="Freeform 21"/>
                <p:cNvSpPr>
                  <a:spLocks/>
                </p:cNvSpPr>
                <p:nvPr/>
              </p:nvSpPr>
              <p:spPr bwMode="auto">
                <a:xfrm>
                  <a:off x="2688" y="544"/>
                  <a:ext cx="149" cy="99"/>
                </a:xfrm>
                <a:custGeom>
                  <a:avLst/>
                  <a:gdLst>
                    <a:gd name="T0" fmla="*/ 822 w 1643"/>
                    <a:gd name="T1" fmla="*/ 0 h 1090"/>
                    <a:gd name="T2" fmla="*/ 842 w 1643"/>
                    <a:gd name="T3" fmla="*/ 2 h 1090"/>
                    <a:gd name="T4" fmla="*/ 859 w 1643"/>
                    <a:gd name="T5" fmla="*/ 10 h 1090"/>
                    <a:gd name="T6" fmla="*/ 875 w 1643"/>
                    <a:gd name="T7" fmla="*/ 22 h 1090"/>
                    <a:gd name="T8" fmla="*/ 886 w 1643"/>
                    <a:gd name="T9" fmla="*/ 36 h 1090"/>
                    <a:gd name="T10" fmla="*/ 893 w 1643"/>
                    <a:gd name="T11" fmla="*/ 55 h 1090"/>
                    <a:gd name="T12" fmla="*/ 896 w 1643"/>
                    <a:gd name="T13" fmla="*/ 75 h 1090"/>
                    <a:gd name="T14" fmla="*/ 900 w 1643"/>
                    <a:gd name="T15" fmla="*/ 115 h 1090"/>
                    <a:gd name="T16" fmla="*/ 908 w 1643"/>
                    <a:gd name="T17" fmla="*/ 156 h 1090"/>
                    <a:gd name="T18" fmla="*/ 923 w 1643"/>
                    <a:gd name="T19" fmla="*/ 195 h 1090"/>
                    <a:gd name="T20" fmla="*/ 943 w 1643"/>
                    <a:gd name="T21" fmla="*/ 234 h 1090"/>
                    <a:gd name="T22" fmla="*/ 969 w 1643"/>
                    <a:gd name="T23" fmla="*/ 272 h 1090"/>
                    <a:gd name="T24" fmla="*/ 1000 w 1643"/>
                    <a:gd name="T25" fmla="*/ 309 h 1090"/>
                    <a:gd name="T26" fmla="*/ 1036 w 1643"/>
                    <a:gd name="T27" fmla="*/ 344 h 1090"/>
                    <a:gd name="T28" fmla="*/ 1077 w 1643"/>
                    <a:gd name="T29" fmla="*/ 377 h 1090"/>
                    <a:gd name="T30" fmla="*/ 1168 w 1643"/>
                    <a:gd name="T31" fmla="*/ 448 h 1090"/>
                    <a:gd name="T32" fmla="*/ 1253 w 1643"/>
                    <a:gd name="T33" fmla="*/ 520 h 1090"/>
                    <a:gd name="T34" fmla="*/ 1332 w 1643"/>
                    <a:gd name="T35" fmla="*/ 593 h 1090"/>
                    <a:gd name="T36" fmla="*/ 1405 w 1643"/>
                    <a:gd name="T37" fmla="*/ 667 h 1090"/>
                    <a:gd name="T38" fmla="*/ 1472 w 1643"/>
                    <a:gd name="T39" fmla="*/ 743 h 1090"/>
                    <a:gd name="T40" fmla="*/ 1532 w 1643"/>
                    <a:gd name="T41" fmla="*/ 820 h 1090"/>
                    <a:gd name="T42" fmla="*/ 1585 w 1643"/>
                    <a:gd name="T43" fmla="*/ 898 h 1090"/>
                    <a:gd name="T44" fmla="*/ 1634 w 1643"/>
                    <a:gd name="T45" fmla="*/ 977 h 1090"/>
                    <a:gd name="T46" fmla="*/ 1641 w 1643"/>
                    <a:gd name="T47" fmla="*/ 995 h 1090"/>
                    <a:gd name="T48" fmla="*/ 1643 w 1643"/>
                    <a:gd name="T49" fmla="*/ 1015 h 1090"/>
                    <a:gd name="T50" fmla="*/ 1640 w 1643"/>
                    <a:gd name="T51" fmla="*/ 1034 h 1090"/>
                    <a:gd name="T52" fmla="*/ 1633 w 1643"/>
                    <a:gd name="T53" fmla="*/ 1052 h 1090"/>
                    <a:gd name="T54" fmla="*/ 1620 w 1643"/>
                    <a:gd name="T55" fmla="*/ 1068 h 1090"/>
                    <a:gd name="T56" fmla="*/ 1606 w 1643"/>
                    <a:gd name="T57" fmla="*/ 1079 h 1090"/>
                    <a:gd name="T58" fmla="*/ 1587 w 1643"/>
                    <a:gd name="T59" fmla="*/ 1087 h 1090"/>
                    <a:gd name="T60" fmla="*/ 1568 w 1643"/>
                    <a:gd name="T61" fmla="*/ 1090 h 1090"/>
                    <a:gd name="T62" fmla="*/ 74 w 1643"/>
                    <a:gd name="T63" fmla="*/ 1090 h 1090"/>
                    <a:gd name="T64" fmla="*/ 56 w 1643"/>
                    <a:gd name="T65" fmla="*/ 1087 h 1090"/>
                    <a:gd name="T66" fmla="*/ 37 w 1643"/>
                    <a:gd name="T67" fmla="*/ 1079 h 1090"/>
                    <a:gd name="T68" fmla="*/ 22 w 1643"/>
                    <a:gd name="T69" fmla="*/ 1068 h 1090"/>
                    <a:gd name="T70" fmla="*/ 10 w 1643"/>
                    <a:gd name="T71" fmla="*/ 1052 h 1090"/>
                    <a:gd name="T72" fmla="*/ 3 w 1643"/>
                    <a:gd name="T73" fmla="*/ 1034 h 1090"/>
                    <a:gd name="T74" fmla="*/ 0 w 1643"/>
                    <a:gd name="T75" fmla="*/ 1015 h 1090"/>
                    <a:gd name="T76" fmla="*/ 2 w 1643"/>
                    <a:gd name="T77" fmla="*/ 995 h 1090"/>
                    <a:gd name="T78" fmla="*/ 10 w 1643"/>
                    <a:gd name="T79" fmla="*/ 977 h 1090"/>
                    <a:gd name="T80" fmla="*/ 58 w 1643"/>
                    <a:gd name="T81" fmla="*/ 898 h 1090"/>
                    <a:gd name="T82" fmla="*/ 112 w 1643"/>
                    <a:gd name="T83" fmla="*/ 820 h 1090"/>
                    <a:gd name="T84" fmla="*/ 173 w 1643"/>
                    <a:gd name="T85" fmla="*/ 743 h 1090"/>
                    <a:gd name="T86" fmla="*/ 239 w 1643"/>
                    <a:gd name="T87" fmla="*/ 667 h 1090"/>
                    <a:gd name="T88" fmla="*/ 311 w 1643"/>
                    <a:gd name="T89" fmla="*/ 593 h 1090"/>
                    <a:gd name="T90" fmla="*/ 390 w 1643"/>
                    <a:gd name="T91" fmla="*/ 520 h 1090"/>
                    <a:gd name="T92" fmla="*/ 475 w 1643"/>
                    <a:gd name="T93" fmla="*/ 448 h 1090"/>
                    <a:gd name="T94" fmla="*/ 566 w 1643"/>
                    <a:gd name="T95" fmla="*/ 377 h 1090"/>
                    <a:gd name="T96" fmla="*/ 607 w 1643"/>
                    <a:gd name="T97" fmla="*/ 344 h 1090"/>
                    <a:gd name="T98" fmla="*/ 643 w 1643"/>
                    <a:gd name="T99" fmla="*/ 309 h 1090"/>
                    <a:gd name="T100" fmla="*/ 674 w 1643"/>
                    <a:gd name="T101" fmla="*/ 272 h 1090"/>
                    <a:gd name="T102" fmla="*/ 700 w 1643"/>
                    <a:gd name="T103" fmla="*/ 234 h 1090"/>
                    <a:gd name="T104" fmla="*/ 720 w 1643"/>
                    <a:gd name="T105" fmla="*/ 195 h 1090"/>
                    <a:gd name="T106" fmla="*/ 735 w 1643"/>
                    <a:gd name="T107" fmla="*/ 156 h 1090"/>
                    <a:gd name="T108" fmla="*/ 744 w 1643"/>
                    <a:gd name="T109" fmla="*/ 115 h 1090"/>
                    <a:gd name="T110" fmla="*/ 747 w 1643"/>
                    <a:gd name="T111" fmla="*/ 75 h 1090"/>
                    <a:gd name="T112" fmla="*/ 750 w 1643"/>
                    <a:gd name="T113" fmla="*/ 55 h 1090"/>
                    <a:gd name="T114" fmla="*/ 757 w 1643"/>
                    <a:gd name="T115" fmla="*/ 36 h 1090"/>
                    <a:gd name="T116" fmla="*/ 768 w 1643"/>
                    <a:gd name="T117" fmla="*/ 22 h 1090"/>
                    <a:gd name="T118" fmla="*/ 784 w 1643"/>
                    <a:gd name="T119" fmla="*/ 10 h 1090"/>
                    <a:gd name="T120" fmla="*/ 801 w 1643"/>
                    <a:gd name="T121" fmla="*/ 2 h 1090"/>
                    <a:gd name="T122" fmla="*/ 822 w 1643"/>
                    <a:gd name="T123" fmla="*/ 0 h 10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643" h="1090">
                      <a:moveTo>
                        <a:pt x="822" y="0"/>
                      </a:moveTo>
                      <a:lnTo>
                        <a:pt x="842" y="2"/>
                      </a:lnTo>
                      <a:lnTo>
                        <a:pt x="859" y="10"/>
                      </a:lnTo>
                      <a:lnTo>
                        <a:pt x="875" y="22"/>
                      </a:lnTo>
                      <a:lnTo>
                        <a:pt x="886" y="36"/>
                      </a:lnTo>
                      <a:lnTo>
                        <a:pt x="893" y="55"/>
                      </a:lnTo>
                      <a:lnTo>
                        <a:pt x="896" y="75"/>
                      </a:lnTo>
                      <a:lnTo>
                        <a:pt x="900" y="115"/>
                      </a:lnTo>
                      <a:lnTo>
                        <a:pt x="908" y="156"/>
                      </a:lnTo>
                      <a:lnTo>
                        <a:pt x="923" y="195"/>
                      </a:lnTo>
                      <a:lnTo>
                        <a:pt x="943" y="234"/>
                      </a:lnTo>
                      <a:lnTo>
                        <a:pt x="969" y="272"/>
                      </a:lnTo>
                      <a:lnTo>
                        <a:pt x="1000" y="309"/>
                      </a:lnTo>
                      <a:lnTo>
                        <a:pt x="1036" y="344"/>
                      </a:lnTo>
                      <a:lnTo>
                        <a:pt x="1077" y="377"/>
                      </a:lnTo>
                      <a:lnTo>
                        <a:pt x="1168" y="448"/>
                      </a:lnTo>
                      <a:lnTo>
                        <a:pt x="1253" y="520"/>
                      </a:lnTo>
                      <a:lnTo>
                        <a:pt x="1332" y="593"/>
                      </a:lnTo>
                      <a:lnTo>
                        <a:pt x="1405" y="667"/>
                      </a:lnTo>
                      <a:lnTo>
                        <a:pt x="1472" y="743"/>
                      </a:lnTo>
                      <a:lnTo>
                        <a:pt x="1532" y="820"/>
                      </a:lnTo>
                      <a:lnTo>
                        <a:pt x="1585" y="898"/>
                      </a:lnTo>
                      <a:lnTo>
                        <a:pt x="1634" y="977"/>
                      </a:lnTo>
                      <a:lnTo>
                        <a:pt x="1641" y="995"/>
                      </a:lnTo>
                      <a:lnTo>
                        <a:pt x="1643" y="1015"/>
                      </a:lnTo>
                      <a:lnTo>
                        <a:pt x="1640" y="1034"/>
                      </a:lnTo>
                      <a:lnTo>
                        <a:pt x="1633" y="1052"/>
                      </a:lnTo>
                      <a:lnTo>
                        <a:pt x="1620" y="1068"/>
                      </a:lnTo>
                      <a:lnTo>
                        <a:pt x="1606" y="1079"/>
                      </a:lnTo>
                      <a:lnTo>
                        <a:pt x="1587" y="1087"/>
                      </a:lnTo>
                      <a:lnTo>
                        <a:pt x="1568" y="1090"/>
                      </a:lnTo>
                      <a:lnTo>
                        <a:pt x="74" y="1090"/>
                      </a:lnTo>
                      <a:lnTo>
                        <a:pt x="56" y="1087"/>
                      </a:lnTo>
                      <a:lnTo>
                        <a:pt x="37" y="1079"/>
                      </a:lnTo>
                      <a:lnTo>
                        <a:pt x="22" y="1068"/>
                      </a:lnTo>
                      <a:lnTo>
                        <a:pt x="10" y="1052"/>
                      </a:lnTo>
                      <a:lnTo>
                        <a:pt x="3" y="1034"/>
                      </a:lnTo>
                      <a:lnTo>
                        <a:pt x="0" y="1015"/>
                      </a:lnTo>
                      <a:lnTo>
                        <a:pt x="2" y="995"/>
                      </a:lnTo>
                      <a:lnTo>
                        <a:pt x="10" y="977"/>
                      </a:lnTo>
                      <a:lnTo>
                        <a:pt x="58" y="898"/>
                      </a:lnTo>
                      <a:lnTo>
                        <a:pt x="112" y="820"/>
                      </a:lnTo>
                      <a:lnTo>
                        <a:pt x="173" y="743"/>
                      </a:lnTo>
                      <a:lnTo>
                        <a:pt x="239" y="667"/>
                      </a:lnTo>
                      <a:lnTo>
                        <a:pt x="311" y="593"/>
                      </a:lnTo>
                      <a:lnTo>
                        <a:pt x="390" y="520"/>
                      </a:lnTo>
                      <a:lnTo>
                        <a:pt x="475" y="448"/>
                      </a:lnTo>
                      <a:lnTo>
                        <a:pt x="566" y="377"/>
                      </a:lnTo>
                      <a:lnTo>
                        <a:pt x="607" y="344"/>
                      </a:lnTo>
                      <a:lnTo>
                        <a:pt x="643" y="309"/>
                      </a:lnTo>
                      <a:lnTo>
                        <a:pt x="674" y="272"/>
                      </a:lnTo>
                      <a:lnTo>
                        <a:pt x="700" y="234"/>
                      </a:lnTo>
                      <a:lnTo>
                        <a:pt x="720" y="195"/>
                      </a:lnTo>
                      <a:lnTo>
                        <a:pt x="735" y="156"/>
                      </a:lnTo>
                      <a:lnTo>
                        <a:pt x="744" y="115"/>
                      </a:lnTo>
                      <a:lnTo>
                        <a:pt x="747" y="75"/>
                      </a:lnTo>
                      <a:lnTo>
                        <a:pt x="750" y="55"/>
                      </a:lnTo>
                      <a:lnTo>
                        <a:pt x="757" y="36"/>
                      </a:lnTo>
                      <a:lnTo>
                        <a:pt x="768" y="22"/>
                      </a:lnTo>
                      <a:lnTo>
                        <a:pt x="784" y="10"/>
                      </a:lnTo>
                      <a:lnTo>
                        <a:pt x="801" y="2"/>
                      </a:lnTo>
                      <a:lnTo>
                        <a:pt x="82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</a:endParaRPr>
                </a:p>
              </p:txBody>
            </p:sp>
            <p:sp>
              <p:nvSpPr>
                <p:cNvPr id="77" name="Freeform 22"/>
                <p:cNvSpPr>
                  <a:spLocks noEditPoints="1"/>
                </p:cNvSpPr>
                <p:nvPr/>
              </p:nvSpPr>
              <p:spPr bwMode="auto">
                <a:xfrm>
                  <a:off x="2630" y="380"/>
                  <a:ext cx="265" cy="301"/>
                </a:xfrm>
                <a:custGeom>
                  <a:avLst/>
                  <a:gdLst>
                    <a:gd name="T0" fmla="*/ 543 w 2912"/>
                    <a:gd name="T1" fmla="*/ 556 h 3309"/>
                    <a:gd name="T2" fmla="*/ 666 w 2912"/>
                    <a:gd name="T3" fmla="*/ 865 h 3309"/>
                    <a:gd name="T4" fmla="*/ 830 w 2912"/>
                    <a:gd name="T5" fmla="*/ 1139 h 3309"/>
                    <a:gd name="T6" fmla="*/ 1012 w 2912"/>
                    <a:gd name="T7" fmla="*/ 1380 h 3309"/>
                    <a:gd name="T8" fmla="*/ 1159 w 2912"/>
                    <a:gd name="T9" fmla="*/ 1557 h 3309"/>
                    <a:gd name="T10" fmla="*/ 1195 w 2912"/>
                    <a:gd name="T11" fmla="*/ 1655 h 3309"/>
                    <a:gd name="T12" fmla="*/ 1159 w 2912"/>
                    <a:gd name="T13" fmla="*/ 1752 h 3309"/>
                    <a:gd name="T14" fmla="*/ 1012 w 2912"/>
                    <a:gd name="T15" fmla="*/ 1929 h 3309"/>
                    <a:gd name="T16" fmla="*/ 830 w 2912"/>
                    <a:gd name="T17" fmla="*/ 2171 h 3309"/>
                    <a:gd name="T18" fmla="*/ 666 w 2912"/>
                    <a:gd name="T19" fmla="*/ 2445 h 3309"/>
                    <a:gd name="T20" fmla="*/ 543 w 2912"/>
                    <a:gd name="T21" fmla="*/ 2754 h 3309"/>
                    <a:gd name="T22" fmla="*/ 2419 w 2912"/>
                    <a:gd name="T23" fmla="*/ 3008 h 3309"/>
                    <a:gd name="T24" fmla="*/ 2343 w 2912"/>
                    <a:gd name="T25" fmla="*/ 2673 h 3309"/>
                    <a:gd name="T26" fmla="*/ 2207 w 2912"/>
                    <a:gd name="T27" fmla="*/ 2374 h 3309"/>
                    <a:gd name="T28" fmla="*/ 2035 w 2912"/>
                    <a:gd name="T29" fmla="*/ 2107 h 3309"/>
                    <a:gd name="T30" fmla="*/ 1854 w 2912"/>
                    <a:gd name="T31" fmla="*/ 1873 h 3309"/>
                    <a:gd name="T32" fmla="*/ 1737 w 2912"/>
                    <a:gd name="T33" fmla="*/ 1730 h 3309"/>
                    <a:gd name="T34" fmla="*/ 1719 w 2912"/>
                    <a:gd name="T35" fmla="*/ 1629 h 3309"/>
                    <a:gd name="T36" fmla="*/ 1766 w 2912"/>
                    <a:gd name="T37" fmla="*/ 1542 h 3309"/>
                    <a:gd name="T38" fmla="*/ 1945 w 2912"/>
                    <a:gd name="T39" fmla="*/ 1323 h 3309"/>
                    <a:gd name="T40" fmla="*/ 2124 w 2912"/>
                    <a:gd name="T41" fmla="*/ 1074 h 3309"/>
                    <a:gd name="T42" fmla="*/ 2281 w 2912"/>
                    <a:gd name="T43" fmla="*/ 790 h 3309"/>
                    <a:gd name="T44" fmla="*/ 2390 w 2912"/>
                    <a:gd name="T45" fmla="*/ 473 h 3309"/>
                    <a:gd name="T46" fmla="*/ 149 w 2912"/>
                    <a:gd name="T47" fmla="*/ 0 h 3309"/>
                    <a:gd name="T48" fmla="*/ 2846 w 2912"/>
                    <a:gd name="T49" fmla="*/ 25 h 3309"/>
                    <a:gd name="T50" fmla="*/ 2909 w 2912"/>
                    <a:gd name="T51" fmla="*/ 120 h 3309"/>
                    <a:gd name="T52" fmla="*/ 2886 w 2912"/>
                    <a:gd name="T53" fmla="*/ 234 h 3309"/>
                    <a:gd name="T54" fmla="*/ 2792 w 2912"/>
                    <a:gd name="T55" fmla="*/ 298 h 3309"/>
                    <a:gd name="T56" fmla="*/ 2690 w 2912"/>
                    <a:gd name="T57" fmla="*/ 491 h 3309"/>
                    <a:gd name="T58" fmla="*/ 2584 w 2912"/>
                    <a:gd name="T59" fmla="*/ 841 h 3309"/>
                    <a:gd name="T60" fmla="*/ 2427 w 2912"/>
                    <a:gd name="T61" fmla="*/ 1152 h 3309"/>
                    <a:gd name="T62" fmla="*/ 2245 w 2912"/>
                    <a:gd name="T63" fmla="*/ 1423 h 3309"/>
                    <a:gd name="T64" fmla="*/ 2061 w 2912"/>
                    <a:gd name="T65" fmla="*/ 1655 h 3309"/>
                    <a:gd name="T66" fmla="*/ 2245 w 2912"/>
                    <a:gd name="T67" fmla="*/ 1887 h 3309"/>
                    <a:gd name="T68" fmla="*/ 2427 w 2912"/>
                    <a:gd name="T69" fmla="*/ 2157 h 3309"/>
                    <a:gd name="T70" fmla="*/ 2584 w 2912"/>
                    <a:gd name="T71" fmla="*/ 2468 h 3309"/>
                    <a:gd name="T72" fmla="*/ 2690 w 2912"/>
                    <a:gd name="T73" fmla="*/ 2818 h 3309"/>
                    <a:gd name="T74" fmla="*/ 2792 w 2912"/>
                    <a:gd name="T75" fmla="*/ 3011 h 3309"/>
                    <a:gd name="T76" fmla="*/ 2886 w 2912"/>
                    <a:gd name="T77" fmla="*/ 3075 h 3309"/>
                    <a:gd name="T78" fmla="*/ 2909 w 2912"/>
                    <a:gd name="T79" fmla="*/ 3189 h 3309"/>
                    <a:gd name="T80" fmla="*/ 2846 w 2912"/>
                    <a:gd name="T81" fmla="*/ 3284 h 3309"/>
                    <a:gd name="T82" fmla="*/ 149 w 2912"/>
                    <a:gd name="T83" fmla="*/ 3309 h 3309"/>
                    <a:gd name="T84" fmla="*/ 43 w 2912"/>
                    <a:gd name="T85" fmla="*/ 3265 h 3309"/>
                    <a:gd name="T86" fmla="*/ 0 w 2912"/>
                    <a:gd name="T87" fmla="*/ 3159 h 3309"/>
                    <a:gd name="T88" fmla="*/ 43 w 2912"/>
                    <a:gd name="T89" fmla="*/ 3052 h 3309"/>
                    <a:gd name="T90" fmla="*/ 149 w 2912"/>
                    <a:gd name="T91" fmla="*/ 3008 h 3309"/>
                    <a:gd name="T92" fmla="*/ 242 w 2912"/>
                    <a:gd name="T93" fmla="*/ 2727 h 3309"/>
                    <a:gd name="T94" fmla="*/ 364 w 2912"/>
                    <a:gd name="T95" fmla="*/ 2387 h 3309"/>
                    <a:gd name="T96" fmla="*/ 528 w 2912"/>
                    <a:gd name="T97" fmla="*/ 2087 h 3309"/>
                    <a:gd name="T98" fmla="*/ 713 w 2912"/>
                    <a:gd name="T99" fmla="*/ 1825 h 3309"/>
                    <a:gd name="T100" fmla="*/ 804 w 2912"/>
                    <a:gd name="T101" fmla="*/ 1600 h 3309"/>
                    <a:gd name="T102" fmla="*/ 620 w 2912"/>
                    <a:gd name="T103" fmla="*/ 1359 h 3309"/>
                    <a:gd name="T104" fmla="*/ 442 w 2912"/>
                    <a:gd name="T105" fmla="*/ 1078 h 3309"/>
                    <a:gd name="T106" fmla="*/ 295 w 2912"/>
                    <a:gd name="T107" fmla="*/ 757 h 3309"/>
                    <a:gd name="T108" fmla="*/ 204 w 2912"/>
                    <a:gd name="T109" fmla="*/ 398 h 3309"/>
                    <a:gd name="T110" fmla="*/ 91 w 2912"/>
                    <a:gd name="T111" fmla="*/ 289 h 3309"/>
                    <a:gd name="T112" fmla="*/ 11 w 2912"/>
                    <a:gd name="T113" fmla="*/ 209 h 3309"/>
                    <a:gd name="T114" fmla="*/ 11 w 2912"/>
                    <a:gd name="T115" fmla="*/ 92 h 3309"/>
                    <a:gd name="T116" fmla="*/ 91 w 2912"/>
                    <a:gd name="T117" fmla="*/ 12 h 3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2912" h="3309">
                      <a:moveTo>
                        <a:pt x="493" y="301"/>
                      </a:moveTo>
                      <a:lnTo>
                        <a:pt x="505" y="388"/>
                      </a:lnTo>
                      <a:lnTo>
                        <a:pt x="522" y="473"/>
                      </a:lnTo>
                      <a:lnTo>
                        <a:pt x="543" y="556"/>
                      </a:lnTo>
                      <a:lnTo>
                        <a:pt x="568" y="636"/>
                      </a:lnTo>
                      <a:lnTo>
                        <a:pt x="598" y="714"/>
                      </a:lnTo>
                      <a:lnTo>
                        <a:pt x="630" y="790"/>
                      </a:lnTo>
                      <a:lnTo>
                        <a:pt x="666" y="865"/>
                      </a:lnTo>
                      <a:lnTo>
                        <a:pt x="704" y="936"/>
                      </a:lnTo>
                      <a:lnTo>
                        <a:pt x="745" y="1006"/>
                      </a:lnTo>
                      <a:lnTo>
                        <a:pt x="787" y="1074"/>
                      </a:lnTo>
                      <a:lnTo>
                        <a:pt x="830" y="1139"/>
                      </a:lnTo>
                      <a:lnTo>
                        <a:pt x="876" y="1203"/>
                      </a:lnTo>
                      <a:lnTo>
                        <a:pt x="921" y="1264"/>
                      </a:lnTo>
                      <a:lnTo>
                        <a:pt x="967" y="1323"/>
                      </a:lnTo>
                      <a:lnTo>
                        <a:pt x="1012" y="1380"/>
                      </a:lnTo>
                      <a:lnTo>
                        <a:pt x="1057" y="1437"/>
                      </a:lnTo>
                      <a:lnTo>
                        <a:pt x="1102" y="1490"/>
                      </a:lnTo>
                      <a:lnTo>
                        <a:pt x="1145" y="1542"/>
                      </a:lnTo>
                      <a:lnTo>
                        <a:pt x="1159" y="1557"/>
                      </a:lnTo>
                      <a:lnTo>
                        <a:pt x="1174" y="1580"/>
                      </a:lnTo>
                      <a:lnTo>
                        <a:pt x="1186" y="1604"/>
                      </a:lnTo>
                      <a:lnTo>
                        <a:pt x="1192" y="1629"/>
                      </a:lnTo>
                      <a:lnTo>
                        <a:pt x="1195" y="1655"/>
                      </a:lnTo>
                      <a:lnTo>
                        <a:pt x="1192" y="1680"/>
                      </a:lnTo>
                      <a:lnTo>
                        <a:pt x="1186" y="1706"/>
                      </a:lnTo>
                      <a:lnTo>
                        <a:pt x="1174" y="1730"/>
                      </a:lnTo>
                      <a:lnTo>
                        <a:pt x="1159" y="1752"/>
                      </a:lnTo>
                      <a:lnTo>
                        <a:pt x="1145" y="1768"/>
                      </a:lnTo>
                      <a:lnTo>
                        <a:pt x="1102" y="1819"/>
                      </a:lnTo>
                      <a:lnTo>
                        <a:pt x="1057" y="1873"/>
                      </a:lnTo>
                      <a:lnTo>
                        <a:pt x="1012" y="1929"/>
                      </a:lnTo>
                      <a:lnTo>
                        <a:pt x="967" y="1987"/>
                      </a:lnTo>
                      <a:lnTo>
                        <a:pt x="921" y="2046"/>
                      </a:lnTo>
                      <a:lnTo>
                        <a:pt x="876" y="2107"/>
                      </a:lnTo>
                      <a:lnTo>
                        <a:pt x="830" y="2171"/>
                      </a:lnTo>
                      <a:lnTo>
                        <a:pt x="787" y="2236"/>
                      </a:lnTo>
                      <a:lnTo>
                        <a:pt x="745" y="2304"/>
                      </a:lnTo>
                      <a:lnTo>
                        <a:pt x="704" y="2374"/>
                      </a:lnTo>
                      <a:lnTo>
                        <a:pt x="666" y="2445"/>
                      </a:lnTo>
                      <a:lnTo>
                        <a:pt x="630" y="2519"/>
                      </a:lnTo>
                      <a:lnTo>
                        <a:pt x="598" y="2595"/>
                      </a:lnTo>
                      <a:lnTo>
                        <a:pt x="568" y="2673"/>
                      </a:lnTo>
                      <a:lnTo>
                        <a:pt x="543" y="2754"/>
                      </a:lnTo>
                      <a:lnTo>
                        <a:pt x="522" y="2836"/>
                      </a:lnTo>
                      <a:lnTo>
                        <a:pt x="505" y="2922"/>
                      </a:lnTo>
                      <a:lnTo>
                        <a:pt x="493" y="3008"/>
                      </a:lnTo>
                      <a:lnTo>
                        <a:pt x="2419" y="3008"/>
                      </a:lnTo>
                      <a:lnTo>
                        <a:pt x="2406" y="2922"/>
                      </a:lnTo>
                      <a:lnTo>
                        <a:pt x="2390" y="2836"/>
                      </a:lnTo>
                      <a:lnTo>
                        <a:pt x="2368" y="2754"/>
                      </a:lnTo>
                      <a:lnTo>
                        <a:pt x="2343" y="2673"/>
                      </a:lnTo>
                      <a:lnTo>
                        <a:pt x="2313" y="2595"/>
                      </a:lnTo>
                      <a:lnTo>
                        <a:pt x="2281" y="2519"/>
                      </a:lnTo>
                      <a:lnTo>
                        <a:pt x="2245" y="2445"/>
                      </a:lnTo>
                      <a:lnTo>
                        <a:pt x="2207" y="2374"/>
                      </a:lnTo>
                      <a:lnTo>
                        <a:pt x="2167" y="2304"/>
                      </a:lnTo>
                      <a:lnTo>
                        <a:pt x="2124" y="2236"/>
                      </a:lnTo>
                      <a:lnTo>
                        <a:pt x="2081" y="2171"/>
                      </a:lnTo>
                      <a:lnTo>
                        <a:pt x="2035" y="2107"/>
                      </a:lnTo>
                      <a:lnTo>
                        <a:pt x="1990" y="2046"/>
                      </a:lnTo>
                      <a:lnTo>
                        <a:pt x="1945" y="1987"/>
                      </a:lnTo>
                      <a:lnTo>
                        <a:pt x="1899" y="1929"/>
                      </a:lnTo>
                      <a:lnTo>
                        <a:pt x="1854" y="1873"/>
                      </a:lnTo>
                      <a:lnTo>
                        <a:pt x="1809" y="1819"/>
                      </a:lnTo>
                      <a:lnTo>
                        <a:pt x="1766" y="1768"/>
                      </a:lnTo>
                      <a:lnTo>
                        <a:pt x="1752" y="1752"/>
                      </a:lnTo>
                      <a:lnTo>
                        <a:pt x="1737" y="1730"/>
                      </a:lnTo>
                      <a:lnTo>
                        <a:pt x="1726" y="1706"/>
                      </a:lnTo>
                      <a:lnTo>
                        <a:pt x="1719" y="1680"/>
                      </a:lnTo>
                      <a:lnTo>
                        <a:pt x="1717" y="1655"/>
                      </a:lnTo>
                      <a:lnTo>
                        <a:pt x="1719" y="1629"/>
                      </a:lnTo>
                      <a:lnTo>
                        <a:pt x="1726" y="1604"/>
                      </a:lnTo>
                      <a:lnTo>
                        <a:pt x="1737" y="1580"/>
                      </a:lnTo>
                      <a:lnTo>
                        <a:pt x="1752" y="1557"/>
                      </a:lnTo>
                      <a:lnTo>
                        <a:pt x="1766" y="1542"/>
                      </a:lnTo>
                      <a:lnTo>
                        <a:pt x="1809" y="1490"/>
                      </a:lnTo>
                      <a:lnTo>
                        <a:pt x="1854" y="1437"/>
                      </a:lnTo>
                      <a:lnTo>
                        <a:pt x="1899" y="1380"/>
                      </a:lnTo>
                      <a:lnTo>
                        <a:pt x="1945" y="1323"/>
                      </a:lnTo>
                      <a:lnTo>
                        <a:pt x="1990" y="1264"/>
                      </a:lnTo>
                      <a:lnTo>
                        <a:pt x="2035" y="1203"/>
                      </a:lnTo>
                      <a:lnTo>
                        <a:pt x="2081" y="1139"/>
                      </a:lnTo>
                      <a:lnTo>
                        <a:pt x="2124" y="1074"/>
                      </a:lnTo>
                      <a:lnTo>
                        <a:pt x="2167" y="1006"/>
                      </a:lnTo>
                      <a:lnTo>
                        <a:pt x="2207" y="936"/>
                      </a:lnTo>
                      <a:lnTo>
                        <a:pt x="2245" y="865"/>
                      </a:lnTo>
                      <a:lnTo>
                        <a:pt x="2281" y="790"/>
                      </a:lnTo>
                      <a:lnTo>
                        <a:pt x="2313" y="714"/>
                      </a:lnTo>
                      <a:lnTo>
                        <a:pt x="2343" y="636"/>
                      </a:lnTo>
                      <a:lnTo>
                        <a:pt x="2368" y="556"/>
                      </a:lnTo>
                      <a:lnTo>
                        <a:pt x="2390" y="473"/>
                      </a:lnTo>
                      <a:lnTo>
                        <a:pt x="2406" y="388"/>
                      </a:lnTo>
                      <a:lnTo>
                        <a:pt x="2419" y="301"/>
                      </a:lnTo>
                      <a:lnTo>
                        <a:pt x="493" y="301"/>
                      </a:lnTo>
                      <a:close/>
                      <a:moveTo>
                        <a:pt x="149" y="0"/>
                      </a:moveTo>
                      <a:lnTo>
                        <a:pt x="2762" y="0"/>
                      </a:lnTo>
                      <a:lnTo>
                        <a:pt x="2792" y="3"/>
                      </a:lnTo>
                      <a:lnTo>
                        <a:pt x="2820" y="12"/>
                      </a:lnTo>
                      <a:lnTo>
                        <a:pt x="2846" y="25"/>
                      </a:lnTo>
                      <a:lnTo>
                        <a:pt x="2868" y="44"/>
                      </a:lnTo>
                      <a:lnTo>
                        <a:pt x="2886" y="67"/>
                      </a:lnTo>
                      <a:lnTo>
                        <a:pt x="2900" y="92"/>
                      </a:lnTo>
                      <a:lnTo>
                        <a:pt x="2909" y="120"/>
                      </a:lnTo>
                      <a:lnTo>
                        <a:pt x="2912" y="150"/>
                      </a:lnTo>
                      <a:lnTo>
                        <a:pt x="2909" y="180"/>
                      </a:lnTo>
                      <a:lnTo>
                        <a:pt x="2900" y="209"/>
                      </a:lnTo>
                      <a:lnTo>
                        <a:pt x="2886" y="234"/>
                      </a:lnTo>
                      <a:lnTo>
                        <a:pt x="2868" y="257"/>
                      </a:lnTo>
                      <a:lnTo>
                        <a:pt x="2846" y="275"/>
                      </a:lnTo>
                      <a:lnTo>
                        <a:pt x="2820" y="289"/>
                      </a:lnTo>
                      <a:lnTo>
                        <a:pt x="2792" y="298"/>
                      </a:lnTo>
                      <a:lnTo>
                        <a:pt x="2762" y="301"/>
                      </a:lnTo>
                      <a:lnTo>
                        <a:pt x="2718" y="301"/>
                      </a:lnTo>
                      <a:lnTo>
                        <a:pt x="2707" y="398"/>
                      </a:lnTo>
                      <a:lnTo>
                        <a:pt x="2690" y="491"/>
                      </a:lnTo>
                      <a:lnTo>
                        <a:pt x="2669" y="583"/>
                      </a:lnTo>
                      <a:lnTo>
                        <a:pt x="2645" y="671"/>
                      </a:lnTo>
                      <a:lnTo>
                        <a:pt x="2616" y="757"/>
                      </a:lnTo>
                      <a:lnTo>
                        <a:pt x="2584" y="841"/>
                      </a:lnTo>
                      <a:lnTo>
                        <a:pt x="2548" y="923"/>
                      </a:lnTo>
                      <a:lnTo>
                        <a:pt x="2510" y="1001"/>
                      </a:lnTo>
                      <a:lnTo>
                        <a:pt x="2469" y="1078"/>
                      </a:lnTo>
                      <a:lnTo>
                        <a:pt x="2427" y="1152"/>
                      </a:lnTo>
                      <a:lnTo>
                        <a:pt x="2383" y="1223"/>
                      </a:lnTo>
                      <a:lnTo>
                        <a:pt x="2338" y="1292"/>
                      </a:lnTo>
                      <a:lnTo>
                        <a:pt x="2292" y="1359"/>
                      </a:lnTo>
                      <a:lnTo>
                        <a:pt x="2245" y="1423"/>
                      </a:lnTo>
                      <a:lnTo>
                        <a:pt x="2199" y="1484"/>
                      </a:lnTo>
                      <a:lnTo>
                        <a:pt x="2152" y="1544"/>
                      </a:lnTo>
                      <a:lnTo>
                        <a:pt x="2107" y="1600"/>
                      </a:lnTo>
                      <a:lnTo>
                        <a:pt x="2061" y="1655"/>
                      </a:lnTo>
                      <a:lnTo>
                        <a:pt x="2107" y="1709"/>
                      </a:lnTo>
                      <a:lnTo>
                        <a:pt x="2152" y="1766"/>
                      </a:lnTo>
                      <a:lnTo>
                        <a:pt x="2199" y="1825"/>
                      </a:lnTo>
                      <a:lnTo>
                        <a:pt x="2245" y="1887"/>
                      </a:lnTo>
                      <a:lnTo>
                        <a:pt x="2292" y="1950"/>
                      </a:lnTo>
                      <a:lnTo>
                        <a:pt x="2338" y="2017"/>
                      </a:lnTo>
                      <a:lnTo>
                        <a:pt x="2383" y="2087"/>
                      </a:lnTo>
                      <a:lnTo>
                        <a:pt x="2427" y="2157"/>
                      </a:lnTo>
                      <a:lnTo>
                        <a:pt x="2469" y="2231"/>
                      </a:lnTo>
                      <a:lnTo>
                        <a:pt x="2510" y="2308"/>
                      </a:lnTo>
                      <a:lnTo>
                        <a:pt x="2548" y="2387"/>
                      </a:lnTo>
                      <a:lnTo>
                        <a:pt x="2584" y="2468"/>
                      </a:lnTo>
                      <a:lnTo>
                        <a:pt x="2616" y="2551"/>
                      </a:lnTo>
                      <a:lnTo>
                        <a:pt x="2645" y="2638"/>
                      </a:lnTo>
                      <a:lnTo>
                        <a:pt x="2669" y="2727"/>
                      </a:lnTo>
                      <a:lnTo>
                        <a:pt x="2690" y="2818"/>
                      </a:lnTo>
                      <a:lnTo>
                        <a:pt x="2707" y="2912"/>
                      </a:lnTo>
                      <a:lnTo>
                        <a:pt x="2718" y="3008"/>
                      </a:lnTo>
                      <a:lnTo>
                        <a:pt x="2762" y="3008"/>
                      </a:lnTo>
                      <a:lnTo>
                        <a:pt x="2792" y="3011"/>
                      </a:lnTo>
                      <a:lnTo>
                        <a:pt x="2820" y="3021"/>
                      </a:lnTo>
                      <a:lnTo>
                        <a:pt x="2846" y="3034"/>
                      </a:lnTo>
                      <a:lnTo>
                        <a:pt x="2868" y="3052"/>
                      </a:lnTo>
                      <a:lnTo>
                        <a:pt x="2886" y="3075"/>
                      </a:lnTo>
                      <a:lnTo>
                        <a:pt x="2900" y="3100"/>
                      </a:lnTo>
                      <a:lnTo>
                        <a:pt x="2909" y="3129"/>
                      </a:lnTo>
                      <a:lnTo>
                        <a:pt x="2912" y="3159"/>
                      </a:lnTo>
                      <a:lnTo>
                        <a:pt x="2909" y="3189"/>
                      </a:lnTo>
                      <a:lnTo>
                        <a:pt x="2900" y="3217"/>
                      </a:lnTo>
                      <a:lnTo>
                        <a:pt x="2886" y="3243"/>
                      </a:lnTo>
                      <a:lnTo>
                        <a:pt x="2868" y="3265"/>
                      </a:lnTo>
                      <a:lnTo>
                        <a:pt x="2846" y="3284"/>
                      </a:lnTo>
                      <a:lnTo>
                        <a:pt x="2820" y="3297"/>
                      </a:lnTo>
                      <a:lnTo>
                        <a:pt x="2792" y="3307"/>
                      </a:lnTo>
                      <a:lnTo>
                        <a:pt x="2762" y="3309"/>
                      </a:lnTo>
                      <a:lnTo>
                        <a:pt x="149" y="3309"/>
                      </a:lnTo>
                      <a:lnTo>
                        <a:pt x="119" y="3307"/>
                      </a:lnTo>
                      <a:lnTo>
                        <a:pt x="91" y="3297"/>
                      </a:lnTo>
                      <a:lnTo>
                        <a:pt x="65" y="3284"/>
                      </a:lnTo>
                      <a:lnTo>
                        <a:pt x="43" y="3265"/>
                      </a:lnTo>
                      <a:lnTo>
                        <a:pt x="25" y="3243"/>
                      </a:lnTo>
                      <a:lnTo>
                        <a:pt x="11" y="3217"/>
                      </a:lnTo>
                      <a:lnTo>
                        <a:pt x="2" y="3189"/>
                      </a:lnTo>
                      <a:lnTo>
                        <a:pt x="0" y="3159"/>
                      </a:lnTo>
                      <a:lnTo>
                        <a:pt x="2" y="3129"/>
                      </a:lnTo>
                      <a:lnTo>
                        <a:pt x="11" y="3100"/>
                      </a:lnTo>
                      <a:lnTo>
                        <a:pt x="25" y="3075"/>
                      </a:lnTo>
                      <a:lnTo>
                        <a:pt x="43" y="3052"/>
                      </a:lnTo>
                      <a:lnTo>
                        <a:pt x="65" y="3034"/>
                      </a:lnTo>
                      <a:lnTo>
                        <a:pt x="91" y="3021"/>
                      </a:lnTo>
                      <a:lnTo>
                        <a:pt x="119" y="3011"/>
                      </a:lnTo>
                      <a:lnTo>
                        <a:pt x="149" y="3008"/>
                      </a:lnTo>
                      <a:lnTo>
                        <a:pt x="193" y="3008"/>
                      </a:lnTo>
                      <a:lnTo>
                        <a:pt x="204" y="2912"/>
                      </a:lnTo>
                      <a:lnTo>
                        <a:pt x="221" y="2818"/>
                      </a:lnTo>
                      <a:lnTo>
                        <a:pt x="242" y="2727"/>
                      </a:lnTo>
                      <a:lnTo>
                        <a:pt x="266" y="2638"/>
                      </a:lnTo>
                      <a:lnTo>
                        <a:pt x="295" y="2551"/>
                      </a:lnTo>
                      <a:lnTo>
                        <a:pt x="327" y="2468"/>
                      </a:lnTo>
                      <a:lnTo>
                        <a:pt x="364" y="2387"/>
                      </a:lnTo>
                      <a:lnTo>
                        <a:pt x="402" y="2308"/>
                      </a:lnTo>
                      <a:lnTo>
                        <a:pt x="442" y="2231"/>
                      </a:lnTo>
                      <a:lnTo>
                        <a:pt x="484" y="2157"/>
                      </a:lnTo>
                      <a:lnTo>
                        <a:pt x="528" y="2087"/>
                      </a:lnTo>
                      <a:lnTo>
                        <a:pt x="573" y="2017"/>
                      </a:lnTo>
                      <a:lnTo>
                        <a:pt x="620" y="1950"/>
                      </a:lnTo>
                      <a:lnTo>
                        <a:pt x="666" y="1887"/>
                      </a:lnTo>
                      <a:lnTo>
                        <a:pt x="713" y="1825"/>
                      </a:lnTo>
                      <a:lnTo>
                        <a:pt x="759" y="1766"/>
                      </a:lnTo>
                      <a:lnTo>
                        <a:pt x="805" y="1709"/>
                      </a:lnTo>
                      <a:lnTo>
                        <a:pt x="850" y="1655"/>
                      </a:lnTo>
                      <a:lnTo>
                        <a:pt x="804" y="1600"/>
                      </a:lnTo>
                      <a:lnTo>
                        <a:pt x="759" y="1544"/>
                      </a:lnTo>
                      <a:lnTo>
                        <a:pt x="713" y="1484"/>
                      </a:lnTo>
                      <a:lnTo>
                        <a:pt x="666" y="1423"/>
                      </a:lnTo>
                      <a:lnTo>
                        <a:pt x="620" y="1359"/>
                      </a:lnTo>
                      <a:lnTo>
                        <a:pt x="573" y="1292"/>
                      </a:lnTo>
                      <a:lnTo>
                        <a:pt x="528" y="1223"/>
                      </a:lnTo>
                      <a:lnTo>
                        <a:pt x="484" y="1152"/>
                      </a:lnTo>
                      <a:lnTo>
                        <a:pt x="442" y="1078"/>
                      </a:lnTo>
                      <a:lnTo>
                        <a:pt x="401" y="1001"/>
                      </a:lnTo>
                      <a:lnTo>
                        <a:pt x="364" y="923"/>
                      </a:lnTo>
                      <a:lnTo>
                        <a:pt x="327" y="841"/>
                      </a:lnTo>
                      <a:lnTo>
                        <a:pt x="295" y="757"/>
                      </a:lnTo>
                      <a:lnTo>
                        <a:pt x="266" y="671"/>
                      </a:lnTo>
                      <a:lnTo>
                        <a:pt x="242" y="583"/>
                      </a:lnTo>
                      <a:lnTo>
                        <a:pt x="221" y="491"/>
                      </a:lnTo>
                      <a:lnTo>
                        <a:pt x="204" y="398"/>
                      </a:lnTo>
                      <a:lnTo>
                        <a:pt x="193" y="301"/>
                      </a:lnTo>
                      <a:lnTo>
                        <a:pt x="149" y="301"/>
                      </a:lnTo>
                      <a:lnTo>
                        <a:pt x="119" y="298"/>
                      </a:lnTo>
                      <a:lnTo>
                        <a:pt x="91" y="289"/>
                      </a:lnTo>
                      <a:lnTo>
                        <a:pt x="65" y="275"/>
                      </a:lnTo>
                      <a:lnTo>
                        <a:pt x="43" y="257"/>
                      </a:lnTo>
                      <a:lnTo>
                        <a:pt x="25" y="234"/>
                      </a:lnTo>
                      <a:lnTo>
                        <a:pt x="11" y="209"/>
                      </a:lnTo>
                      <a:lnTo>
                        <a:pt x="2" y="180"/>
                      </a:lnTo>
                      <a:lnTo>
                        <a:pt x="0" y="150"/>
                      </a:lnTo>
                      <a:lnTo>
                        <a:pt x="2" y="120"/>
                      </a:lnTo>
                      <a:lnTo>
                        <a:pt x="11" y="92"/>
                      </a:lnTo>
                      <a:lnTo>
                        <a:pt x="25" y="67"/>
                      </a:lnTo>
                      <a:lnTo>
                        <a:pt x="43" y="44"/>
                      </a:lnTo>
                      <a:lnTo>
                        <a:pt x="65" y="25"/>
                      </a:lnTo>
                      <a:lnTo>
                        <a:pt x="91" y="12"/>
                      </a:lnTo>
                      <a:lnTo>
                        <a:pt x="119" y="3"/>
                      </a:lnTo>
                      <a:lnTo>
                        <a:pt x="14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92" name="Group 91"/>
          <p:cNvGrpSpPr/>
          <p:nvPr/>
        </p:nvGrpSpPr>
        <p:grpSpPr>
          <a:xfrm>
            <a:off x="8763902" y="4648804"/>
            <a:ext cx="3065290" cy="923330"/>
            <a:chOff x="6229404" y="5183684"/>
            <a:chExt cx="3065290" cy="923330"/>
          </a:xfrm>
        </p:grpSpPr>
        <p:sp>
          <p:nvSpPr>
            <p:cNvPr id="54" name="TextBox 53"/>
            <p:cNvSpPr txBox="1"/>
            <p:nvPr/>
          </p:nvSpPr>
          <p:spPr>
            <a:xfrm>
              <a:off x="7277209" y="5183684"/>
              <a:ext cx="201748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This is a sample text. Enter your text here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86" name="Group 85"/>
            <p:cNvGrpSpPr/>
            <p:nvPr/>
          </p:nvGrpSpPr>
          <p:grpSpPr>
            <a:xfrm>
              <a:off x="6229404" y="5233869"/>
              <a:ext cx="822960" cy="822960"/>
              <a:chOff x="8639329" y="3641671"/>
              <a:chExt cx="822960" cy="822960"/>
            </a:xfrm>
          </p:grpSpPr>
          <p:sp>
            <p:nvSpPr>
              <p:cNvPr id="52" name="Rounded Rectangle 51"/>
              <p:cNvSpPr/>
              <p:nvPr/>
            </p:nvSpPr>
            <p:spPr>
              <a:xfrm>
                <a:off x="8639329" y="3641671"/>
                <a:ext cx="822960" cy="82296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grpSp>
            <p:nvGrpSpPr>
              <p:cNvPr id="80" name="Group 25"/>
              <p:cNvGrpSpPr>
                <a:grpSpLocks noChangeAspect="1"/>
              </p:cNvGrpSpPr>
              <p:nvPr/>
            </p:nvGrpSpPr>
            <p:grpSpPr bwMode="auto">
              <a:xfrm>
                <a:off x="8810303" y="3814232"/>
                <a:ext cx="481013" cy="477838"/>
                <a:chOff x="2488" y="288"/>
                <a:chExt cx="303" cy="301"/>
              </a:xfrm>
              <a:solidFill>
                <a:schemeClr val="bg1"/>
              </a:solidFill>
            </p:grpSpPr>
            <p:sp>
              <p:nvSpPr>
                <p:cNvPr id="83" name="Freeform 27"/>
                <p:cNvSpPr>
                  <a:spLocks noEditPoints="1"/>
                </p:cNvSpPr>
                <p:nvPr/>
              </p:nvSpPr>
              <p:spPr bwMode="auto">
                <a:xfrm>
                  <a:off x="2488" y="288"/>
                  <a:ext cx="303" cy="301"/>
                </a:xfrm>
                <a:custGeom>
                  <a:avLst/>
                  <a:gdLst>
                    <a:gd name="T0" fmla="*/ 1245 w 3330"/>
                    <a:gd name="T1" fmla="*/ 324 h 3310"/>
                    <a:gd name="T2" fmla="*/ 957 w 3330"/>
                    <a:gd name="T3" fmla="*/ 421 h 3310"/>
                    <a:gd name="T4" fmla="*/ 702 w 3330"/>
                    <a:gd name="T5" fmla="*/ 589 h 3310"/>
                    <a:gd name="T6" fmla="*/ 496 w 3330"/>
                    <a:gd name="T7" fmla="*/ 825 h 3310"/>
                    <a:gd name="T8" fmla="*/ 362 w 3330"/>
                    <a:gd name="T9" fmla="*/ 1099 h 3310"/>
                    <a:gd name="T10" fmla="*/ 306 w 3330"/>
                    <a:gd name="T11" fmla="*/ 1392 h 3310"/>
                    <a:gd name="T12" fmla="*/ 325 w 3330"/>
                    <a:gd name="T13" fmla="*/ 1689 h 3310"/>
                    <a:gd name="T14" fmla="*/ 420 w 3330"/>
                    <a:gd name="T15" fmla="*/ 1974 h 3310"/>
                    <a:gd name="T16" fmla="*/ 591 w 3330"/>
                    <a:gd name="T17" fmla="*/ 2232 h 3310"/>
                    <a:gd name="T18" fmla="*/ 825 w 3330"/>
                    <a:gd name="T19" fmla="*/ 2437 h 3310"/>
                    <a:gd name="T20" fmla="*/ 1098 w 3330"/>
                    <a:gd name="T21" fmla="*/ 2570 h 3310"/>
                    <a:gd name="T22" fmla="*/ 1398 w 3330"/>
                    <a:gd name="T23" fmla="*/ 2629 h 3310"/>
                    <a:gd name="T24" fmla="*/ 1707 w 3330"/>
                    <a:gd name="T25" fmla="*/ 2610 h 3310"/>
                    <a:gd name="T26" fmla="*/ 1994 w 3330"/>
                    <a:gd name="T27" fmla="*/ 2513 h 3310"/>
                    <a:gd name="T28" fmla="*/ 2249 w 3330"/>
                    <a:gd name="T29" fmla="*/ 2343 h 3310"/>
                    <a:gd name="T30" fmla="*/ 2453 w 3330"/>
                    <a:gd name="T31" fmla="*/ 2113 h 3310"/>
                    <a:gd name="T32" fmla="*/ 2587 w 3330"/>
                    <a:gd name="T33" fmla="*/ 1842 h 3310"/>
                    <a:gd name="T34" fmla="*/ 2647 w 3330"/>
                    <a:gd name="T35" fmla="*/ 1544 h 3310"/>
                    <a:gd name="T36" fmla="*/ 2627 w 3330"/>
                    <a:gd name="T37" fmla="*/ 1237 h 3310"/>
                    <a:gd name="T38" fmla="*/ 2529 w 3330"/>
                    <a:gd name="T39" fmla="*/ 952 h 3310"/>
                    <a:gd name="T40" fmla="*/ 2359 w 3330"/>
                    <a:gd name="T41" fmla="*/ 699 h 3310"/>
                    <a:gd name="T42" fmla="*/ 2126 w 3330"/>
                    <a:gd name="T43" fmla="*/ 496 h 3310"/>
                    <a:gd name="T44" fmla="*/ 1854 w 3330"/>
                    <a:gd name="T45" fmla="*/ 362 h 3310"/>
                    <a:gd name="T46" fmla="*/ 1554 w 3330"/>
                    <a:gd name="T47" fmla="*/ 303 h 3310"/>
                    <a:gd name="T48" fmla="*/ 1566 w 3330"/>
                    <a:gd name="T49" fmla="*/ 2 h 3310"/>
                    <a:gd name="T50" fmla="*/ 1916 w 3330"/>
                    <a:gd name="T51" fmla="*/ 66 h 3310"/>
                    <a:gd name="T52" fmla="*/ 2238 w 3330"/>
                    <a:gd name="T53" fmla="*/ 210 h 3310"/>
                    <a:gd name="T54" fmla="*/ 2520 w 3330"/>
                    <a:gd name="T55" fmla="*/ 430 h 3310"/>
                    <a:gd name="T56" fmla="*/ 2741 w 3330"/>
                    <a:gd name="T57" fmla="*/ 710 h 3310"/>
                    <a:gd name="T58" fmla="*/ 2885 w 3330"/>
                    <a:gd name="T59" fmla="*/ 1029 h 3310"/>
                    <a:gd name="T60" fmla="*/ 2949 w 3330"/>
                    <a:gd name="T61" fmla="*/ 1376 h 3310"/>
                    <a:gd name="T62" fmla="*/ 2928 w 3330"/>
                    <a:gd name="T63" fmla="*/ 1732 h 3310"/>
                    <a:gd name="T64" fmla="*/ 2823 w 3330"/>
                    <a:gd name="T65" fmla="*/ 2066 h 3310"/>
                    <a:gd name="T66" fmla="*/ 2640 w 3330"/>
                    <a:gd name="T67" fmla="*/ 2365 h 3310"/>
                    <a:gd name="T68" fmla="*/ 2707 w 3330"/>
                    <a:gd name="T69" fmla="*/ 2508 h 3310"/>
                    <a:gd name="T70" fmla="*/ 3286 w 3330"/>
                    <a:gd name="T71" fmla="*/ 3053 h 3310"/>
                    <a:gd name="T72" fmla="*/ 3330 w 3330"/>
                    <a:gd name="T73" fmla="*/ 3145 h 3310"/>
                    <a:gd name="T74" fmla="*/ 3303 w 3330"/>
                    <a:gd name="T75" fmla="*/ 3244 h 3310"/>
                    <a:gd name="T76" fmla="*/ 3225 w 3330"/>
                    <a:gd name="T77" fmla="*/ 3302 h 3310"/>
                    <a:gd name="T78" fmla="*/ 3134 w 3330"/>
                    <a:gd name="T79" fmla="*/ 3302 h 3310"/>
                    <a:gd name="T80" fmla="*/ 2564 w 3330"/>
                    <a:gd name="T81" fmla="*/ 2759 h 3310"/>
                    <a:gd name="T82" fmla="*/ 2520 w 3330"/>
                    <a:gd name="T83" fmla="*/ 2664 h 3310"/>
                    <a:gd name="T84" fmla="*/ 2309 w 3330"/>
                    <a:gd name="T85" fmla="*/ 2676 h 3310"/>
                    <a:gd name="T86" fmla="*/ 1998 w 3330"/>
                    <a:gd name="T87" fmla="*/ 2839 h 3310"/>
                    <a:gd name="T88" fmla="*/ 1655 w 3330"/>
                    <a:gd name="T89" fmla="*/ 2923 h 3310"/>
                    <a:gd name="T90" fmla="*/ 1296 w 3330"/>
                    <a:gd name="T91" fmla="*/ 2923 h 3310"/>
                    <a:gd name="T92" fmla="*/ 952 w 3330"/>
                    <a:gd name="T93" fmla="*/ 2839 h 3310"/>
                    <a:gd name="T94" fmla="*/ 639 w 3330"/>
                    <a:gd name="T95" fmla="*/ 2675 h 3310"/>
                    <a:gd name="T96" fmla="*/ 368 w 3330"/>
                    <a:gd name="T97" fmla="*/ 2436 h 3310"/>
                    <a:gd name="T98" fmla="*/ 164 w 3330"/>
                    <a:gd name="T99" fmla="*/ 2139 h 3310"/>
                    <a:gd name="T100" fmla="*/ 41 w 3330"/>
                    <a:gd name="T101" fmla="*/ 1811 h 3310"/>
                    <a:gd name="T102" fmla="*/ 0 w 3330"/>
                    <a:gd name="T103" fmla="*/ 1467 h 3310"/>
                    <a:gd name="T104" fmla="*/ 41 w 3330"/>
                    <a:gd name="T105" fmla="*/ 1123 h 3310"/>
                    <a:gd name="T106" fmla="*/ 164 w 3330"/>
                    <a:gd name="T107" fmla="*/ 794 h 3310"/>
                    <a:gd name="T108" fmla="*/ 368 w 3330"/>
                    <a:gd name="T109" fmla="*/ 497 h 3310"/>
                    <a:gd name="T110" fmla="*/ 639 w 3330"/>
                    <a:gd name="T111" fmla="*/ 258 h 3310"/>
                    <a:gd name="T112" fmla="*/ 952 w 3330"/>
                    <a:gd name="T113" fmla="*/ 95 h 3310"/>
                    <a:gd name="T114" fmla="*/ 1296 w 3330"/>
                    <a:gd name="T115" fmla="*/ 11 h 3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330" h="3310">
                      <a:moveTo>
                        <a:pt x="1476" y="301"/>
                      </a:moveTo>
                      <a:lnTo>
                        <a:pt x="1398" y="303"/>
                      </a:lnTo>
                      <a:lnTo>
                        <a:pt x="1321" y="311"/>
                      </a:lnTo>
                      <a:lnTo>
                        <a:pt x="1245" y="324"/>
                      </a:lnTo>
                      <a:lnTo>
                        <a:pt x="1170" y="340"/>
                      </a:lnTo>
                      <a:lnTo>
                        <a:pt x="1098" y="362"/>
                      </a:lnTo>
                      <a:lnTo>
                        <a:pt x="1027" y="389"/>
                      </a:lnTo>
                      <a:lnTo>
                        <a:pt x="957" y="421"/>
                      </a:lnTo>
                      <a:lnTo>
                        <a:pt x="890" y="456"/>
                      </a:lnTo>
                      <a:lnTo>
                        <a:pt x="825" y="496"/>
                      </a:lnTo>
                      <a:lnTo>
                        <a:pt x="763" y="541"/>
                      </a:lnTo>
                      <a:lnTo>
                        <a:pt x="702" y="589"/>
                      </a:lnTo>
                      <a:lnTo>
                        <a:pt x="646" y="642"/>
                      </a:lnTo>
                      <a:lnTo>
                        <a:pt x="591" y="700"/>
                      </a:lnTo>
                      <a:lnTo>
                        <a:pt x="541" y="762"/>
                      </a:lnTo>
                      <a:lnTo>
                        <a:pt x="496" y="825"/>
                      </a:lnTo>
                      <a:lnTo>
                        <a:pt x="455" y="891"/>
                      </a:lnTo>
                      <a:lnTo>
                        <a:pt x="420" y="958"/>
                      </a:lnTo>
                      <a:lnTo>
                        <a:pt x="388" y="1028"/>
                      </a:lnTo>
                      <a:lnTo>
                        <a:pt x="362" y="1099"/>
                      </a:lnTo>
                      <a:lnTo>
                        <a:pt x="341" y="1170"/>
                      </a:lnTo>
                      <a:lnTo>
                        <a:pt x="325" y="1244"/>
                      </a:lnTo>
                      <a:lnTo>
                        <a:pt x="312" y="1318"/>
                      </a:lnTo>
                      <a:lnTo>
                        <a:pt x="306" y="1392"/>
                      </a:lnTo>
                      <a:lnTo>
                        <a:pt x="303" y="1467"/>
                      </a:lnTo>
                      <a:lnTo>
                        <a:pt x="306" y="1541"/>
                      </a:lnTo>
                      <a:lnTo>
                        <a:pt x="312" y="1615"/>
                      </a:lnTo>
                      <a:lnTo>
                        <a:pt x="325" y="1689"/>
                      </a:lnTo>
                      <a:lnTo>
                        <a:pt x="341" y="1762"/>
                      </a:lnTo>
                      <a:lnTo>
                        <a:pt x="362" y="1835"/>
                      </a:lnTo>
                      <a:lnTo>
                        <a:pt x="388" y="1906"/>
                      </a:lnTo>
                      <a:lnTo>
                        <a:pt x="420" y="1974"/>
                      </a:lnTo>
                      <a:lnTo>
                        <a:pt x="455" y="2043"/>
                      </a:lnTo>
                      <a:lnTo>
                        <a:pt x="496" y="2108"/>
                      </a:lnTo>
                      <a:lnTo>
                        <a:pt x="541" y="2172"/>
                      </a:lnTo>
                      <a:lnTo>
                        <a:pt x="591" y="2232"/>
                      </a:lnTo>
                      <a:lnTo>
                        <a:pt x="646" y="2290"/>
                      </a:lnTo>
                      <a:lnTo>
                        <a:pt x="702" y="2343"/>
                      </a:lnTo>
                      <a:lnTo>
                        <a:pt x="763" y="2392"/>
                      </a:lnTo>
                      <a:lnTo>
                        <a:pt x="825" y="2437"/>
                      </a:lnTo>
                      <a:lnTo>
                        <a:pt x="890" y="2478"/>
                      </a:lnTo>
                      <a:lnTo>
                        <a:pt x="957" y="2513"/>
                      </a:lnTo>
                      <a:lnTo>
                        <a:pt x="1027" y="2544"/>
                      </a:lnTo>
                      <a:lnTo>
                        <a:pt x="1098" y="2570"/>
                      </a:lnTo>
                      <a:lnTo>
                        <a:pt x="1170" y="2593"/>
                      </a:lnTo>
                      <a:lnTo>
                        <a:pt x="1245" y="2610"/>
                      </a:lnTo>
                      <a:lnTo>
                        <a:pt x="1321" y="2622"/>
                      </a:lnTo>
                      <a:lnTo>
                        <a:pt x="1398" y="2629"/>
                      </a:lnTo>
                      <a:lnTo>
                        <a:pt x="1476" y="2633"/>
                      </a:lnTo>
                      <a:lnTo>
                        <a:pt x="1554" y="2629"/>
                      </a:lnTo>
                      <a:lnTo>
                        <a:pt x="1631" y="2622"/>
                      </a:lnTo>
                      <a:lnTo>
                        <a:pt x="1707" y="2610"/>
                      </a:lnTo>
                      <a:lnTo>
                        <a:pt x="1781" y="2593"/>
                      </a:lnTo>
                      <a:lnTo>
                        <a:pt x="1854" y="2570"/>
                      </a:lnTo>
                      <a:lnTo>
                        <a:pt x="1925" y="2544"/>
                      </a:lnTo>
                      <a:lnTo>
                        <a:pt x="1994" y="2513"/>
                      </a:lnTo>
                      <a:lnTo>
                        <a:pt x="2061" y="2477"/>
                      </a:lnTo>
                      <a:lnTo>
                        <a:pt x="2126" y="2437"/>
                      </a:lnTo>
                      <a:lnTo>
                        <a:pt x="2189" y="2392"/>
                      </a:lnTo>
                      <a:lnTo>
                        <a:pt x="2249" y="2343"/>
                      </a:lnTo>
                      <a:lnTo>
                        <a:pt x="2305" y="2290"/>
                      </a:lnTo>
                      <a:lnTo>
                        <a:pt x="2359" y="2234"/>
                      </a:lnTo>
                      <a:lnTo>
                        <a:pt x="2408" y="2175"/>
                      </a:lnTo>
                      <a:lnTo>
                        <a:pt x="2453" y="2113"/>
                      </a:lnTo>
                      <a:lnTo>
                        <a:pt x="2493" y="2048"/>
                      </a:lnTo>
                      <a:lnTo>
                        <a:pt x="2529" y="1982"/>
                      </a:lnTo>
                      <a:lnTo>
                        <a:pt x="2561" y="1913"/>
                      </a:lnTo>
                      <a:lnTo>
                        <a:pt x="2587" y="1842"/>
                      </a:lnTo>
                      <a:lnTo>
                        <a:pt x="2609" y="1769"/>
                      </a:lnTo>
                      <a:lnTo>
                        <a:pt x="2627" y="1696"/>
                      </a:lnTo>
                      <a:lnTo>
                        <a:pt x="2639" y="1621"/>
                      </a:lnTo>
                      <a:lnTo>
                        <a:pt x="2647" y="1544"/>
                      </a:lnTo>
                      <a:lnTo>
                        <a:pt x="2649" y="1467"/>
                      </a:lnTo>
                      <a:lnTo>
                        <a:pt x="2647" y="1389"/>
                      </a:lnTo>
                      <a:lnTo>
                        <a:pt x="2639" y="1313"/>
                      </a:lnTo>
                      <a:lnTo>
                        <a:pt x="2627" y="1237"/>
                      </a:lnTo>
                      <a:lnTo>
                        <a:pt x="2609" y="1163"/>
                      </a:lnTo>
                      <a:lnTo>
                        <a:pt x="2587" y="1091"/>
                      </a:lnTo>
                      <a:lnTo>
                        <a:pt x="2561" y="1021"/>
                      </a:lnTo>
                      <a:lnTo>
                        <a:pt x="2529" y="952"/>
                      </a:lnTo>
                      <a:lnTo>
                        <a:pt x="2493" y="884"/>
                      </a:lnTo>
                      <a:lnTo>
                        <a:pt x="2453" y="820"/>
                      </a:lnTo>
                      <a:lnTo>
                        <a:pt x="2408" y="759"/>
                      </a:lnTo>
                      <a:lnTo>
                        <a:pt x="2359" y="699"/>
                      </a:lnTo>
                      <a:lnTo>
                        <a:pt x="2305" y="642"/>
                      </a:lnTo>
                      <a:lnTo>
                        <a:pt x="2249" y="589"/>
                      </a:lnTo>
                      <a:lnTo>
                        <a:pt x="2189" y="541"/>
                      </a:lnTo>
                      <a:lnTo>
                        <a:pt x="2126" y="496"/>
                      </a:lnTo>
                      <a:lnTo>
                        <a:pt x="2061" y="456"/>
                      </a:lnTo>
                      <a:lnTo>
                        <a:pt x="1994" y="421"/>
                      </a:lnTo>
                      <a:lnTo>
                        <a:pt x="1925" y="389"/>
                      </a:lnTo>
                      <a:lnTo>
                        <a:pt x="1854" y="362"/>
                      </a:lnTo>
                      <a:lnTo>
                        <a:pt x="1781" y="340"/>
                      </a:lnTo>
                      <a:lnTo>
                        <a:pt x="1707" y="324"/>
                      </a:lnTo>
                      <a:lnTo>
                        <a:pt x="1631" y="311"/>
                      </a:lnTo>
                      <a:lnTo>
                        <a:pt x="1554" y="303"/>
                      </a:lnTo>
                      <a:lnTo>
                        <a:pt x="1476" y="301"/>
                      </a:lnTo>
                      <a:close/>
                      <a:moveTo>
                        <a:pt x="1476" y="0"/>
                      </a:moveTo>
                      <a:lnTo>
                        <a:pt x="1476" y="0"/>
                      </a:lnTo>
                      <a:lnTo>
                        <a:pt x="1566" y="2"/>
                      </a:lnTo>
                      <a:lnTo>
                        <a:pt x="1656" y="11"/>
                      </a:lnTo>
                      <a:lnTo>
                        <a:pt x="1744" y="24"/>
                      </a:lnTo>
                      <a:lnTo>
                        <a:pt x="1831" y="43"/>
                      </a:lnTo>
                      <a:lnTo>
                        <a:pt x="1916" y="66"/>
                      </a:lnTo>
                      <a:lnTo>
                        <a:pt x="2000" y="95"/>
                      </a:lnTo>
                      <a:lnTo>
                        <a:pt x="2081" y="128"/>
                      </a:lnTo>
                      <a:lnTo>
                        <a:pt x="2161" y="167"/>
                      </a:lnTo>
                      <a:lnTo>
                        <a:pt x="2238" y="210"/>
                      </a:lnTo>
                      <a:lnTo>
                        <a:pt x="2313" y="258"/>
                      </a:lnTo>
                      <a:lnTo>
                        <a:pt x="2385" y="311"/>
                      </a:lnTo>
                      <a:lnTo>
                        <a:pt x="2454" y="369"/>
                      </a:lnTo>
                      <a:lnTo>
                        <a:pt x="2520" y="430"/>
                      </a:lnTo>
                      <a:lnTo>
                        <a:pt x="2582" y="495"/>
                      </a:lnTo>
                      <a:lnTo>
                        <a:pt x="2639" y="564"/>
                      </a:lnTo>
                      <a:lnTo>
                        <a:pt x="2693" y="636"/>
                      </a:lnTo>
                      <a:lnTo>
                        <a:pt x="2741" y="710"/>
                      </a:lnTo>
                      <a:lnTo>
                        <a:pt x="2784" y="787"/>
                      </a:lnTo>
                      <a:lnTo>
                        <a:pt x="2823" y="865"/>
                      </a:lnTo>
                      <a:lnTo>
                        <a:pt x="2857" y="946"/>
                      </a:lnTo>
                      <a:lnTo>
                        <a:pt x="2885" y="1029"/>
                      </a:lnTo>
                      <a:lnTo>
                        <a:pt x="2909" y="1114"/>
                      </a:lnTo>
                      <a:lnTo>
                        <a:pt x="2928" y="1201"/>
                      </a:lnTo>
                      <a:lnTo>
                        <a:pt x="2941" y="1288"/>
                      </a:lnTo>
                      <a:lnTo>
                        <a:pt x="2949" y="1376"/>
                      </a:lnTo>
                      <a:lnTo>
                        <a:pt x="2952" y="1467"/>
                      </a:lnTo>
                      <a:lnTo>
                        <a:pt x="2949" y="1556"/>
                      </a:lnTo>
                      <a:lnTo>
                        <a:pt x="2941" y="1645"/>
                      </a:lnTo>
                      <a:lnTo>
                        <a:pt x="2928" y="1732"/>
                      </a:lnTo>
                      <a:lnTo>
                        <a:pt x="2909" y="1818"/>
                      </a:lnTo>
                      <a:lnTo>
                        <a:pt x="2885" y="1903"/>
                      </a:lnTo>
                      <a:lnTo>
                        <a:pt x="2857" y="1985"/>
                      </a:lnTo>
                      <a:lnTo>
                        <a:pt x="2823" y="2066"/>
                      </a:lnTo>
                      <a:lnTo>
                        <a:pt x="2785" y="2144"/>
                      </a:lnTo>
                      <a:lnTo>
                        <a:pt x="2741" y="2220"/>
                      </a:lnTo>
                      <a:lnTo>
                        <a:pt x="2693" y="2294"/>
                      </a:lnTo>
                      <a:lnTo>
                        <a:pt x="2640" y="2365"/>
                      </a:lnTo>
                      <a:lnTo>
                        <a:pt x="2583" y="2434"/>
                      </a:lnTo>
                      <a:lnTo>
                        <a:pt x="2654" y="2505"/>
                      </a:lnTo>
                      <a:lnTo>
                        <a:pt x="2681" y="2504"/>
                      </a:lnTo>
                      <a:lnTo>
                        <a:pt x="2707" y="2508"/>
                      </a:lnTo>
                      <a:lnTo>
                        <a:pt x="2733" y="2516"/>
                      </a:lnTo>
                      <a:lnTo>
                        <a:pt x="2756" y="2530"/>
                      </a:lnTo>
                      <a:lnTo>
                        <a:pt x="2778" y="2547"/>
                      </a:lnTo>
                      <a:lnTo>
                        <a:pt x="3286" y="3053"/>
                      </a:lnTo>
                      <a:lnTo>
                        <a:pt x="3303" y="3074"/>
                      </a:lnTo>
                      <a:lnTo>
                        <a:pt x="3317" y="3096"/>
                      </a:lnTo>
                      <a:lnTo>
                        <a:pt x="3325" y="3120"/>
                      </a:lnTo>
                      <a:lnTo>
                        <a:pt x="3330" y="3145"/>
                      </a:lnTo>
                      <a:lnTo>
                        <a:pt x="3330" y="3171"/>
                      </a:lnTo>
                      <a:lnTo>
                        <a:pt x="3325" y="3196"/>
                      </a:lnTo>
                      <a:lnTo>
                        <a:pt x="3317" y="3221"/>
                      </a:lnTo>
                      <a:lnTo>
                        <a:pt x="3303" y="3244"/>
                      </a:lnTo>
                      <a:lnTo>
                        <a:pt x="3286" y="3265"/>
                      </a:lnTo>
                      <a:lnTo>
                        <a:pt x="3268" y="3281"/>
                      </a:lnTo>
                      <a:lnTo>
                        <a:pt x="3247" y="3293"/>
                      </a:lnTo>
                      <a:lnTo>
                        <a:pt x="3225" y="3302"/>
                      </a:lnTo>
                      <a:lnTo>
                        <a:pt x="3203" y="3308"/>
                      </a:lnTo>
                      <a:lnTo>
                        <a:pt x="3180" y="3310"/>
                      </a:lnTo>
                      <a:lnTo>
                        <a:pt x="3156" y="3308"/>
                      </a:lnTo>
                      <a:lnTo>
                        <a:pt x="3134" y="3302"/>
                      </a:lnTo>
                      <a:lnTo>
                        <a:pt x="3112" y="3293"/>
                      </a:lnTo>
                      <a:lnTo>
                        <a:pt x="3091" y="3281"/>
                      </a:lnTo>
                      <a:lnTo>
                        <a:pt x="3072" y="3265"/>
                      </a:lnTo>
                      <a:lnTo>
                        <a:pt x="2564" y="2759"/>
                      </a:lnTo>
                      <a:lnTo>
                        <a:pt x="2545" y="2739"/>
                      </a:lnTo>
                      <a:lnTo>
                        <a:pt x="2533" y="2715"/>
                      </a:lnTo>
                      <a:lnTo>
                        <a:pt x="2524" y="2690"/>
                      </a:lnTo>
                      <a:lnTo>
                        <a:pt x="2520" y="2664"/>
                      </a:lnTo>
                      <a:lnTo>
                        <a:pt x="2521" y="2638"/>
                      </a:lnTo>
                      <a:lnTo>
                        <a:pt x="2450" y="2567"/>
                      </a:lnTo>
                      <a:lnTo>
                        <a:pt x="2381" y="2623"/>
                      </a:lnTo>
                      <a:lnTo>
                        <a:pt x="2309" y="2676"/>
                      </a:lnTo>
                      <a:lnTo>
                        <a:pt x="2234" y="2723"/>
                      </a:lnTo>
                      <a:lnTo>
                        <a:pt x="2158" y="2767"/>
                      </a:lnTo>
                      <a:lnTo>
                        <a:pt x="2078" y="2805"/>
                      </a:lnTo>
                      <a:lnTo>
                        <a:pt x="1998" y="2839"/>
                      </a:lnTo>
                      <a:lnTo>
                        <a:pt x="1914" y="2867"/>
                      </a:lnTo>
                      <a:lnTo>
                        <a:pt x="1829" y="2891"/>
                      </a:lnTo>
                      <a:lnTo>
                        <a:pt x="1743" y="2909"/>
                      </a:lnTo>
                      <a:lnTo>
                        <a:pt x="1655" y="2923"/>
                      </a:lnTo>
                      <a:lnTo>
                        <a:pt x="1566" y="2930"/>
                      </a:lnTo>
                      <a:lnTo>
                        <a:pt x="1476" y="2933"/>
                      </a:lnTo>
                      <a:lnTo>
                        <a:pt x="1385" y="2930"/>
                      </a:lnTo>
                      <a:lnTo>
                        <a:pt x="1296" y="2923"/>
                      </a:lnTo>
                      <a:lnTo>
                        <a:pt x="1207" y="2909"/>
                      </a:lnTo>
                      <a:lnTo>
                        <a:pt x="1120" y="2891"/>
                      </a:lnTo>
                      <a:lnTo>
                        <a:pt x="1035" y="2867"/>
                      </a:lnTo>
                      <a:lnTo>
                        <a:pt x="952" y="2839"/>
                      </a:lnTo>
                      <a:lnTo>
                        <a:pt x="870" y="2804"/>
                      </a:lnTo>
                      <a:lnTo>
                        <a:pt x="790" y="2767"/>
                      </a:lnTo>
                      <a:lnTo>
                        <a:pt x="714" y="2723"/>
                      </a:lnTo>
                      <a:lnTo>
                        <a:pt x="639" y="2675"/>
                      </a:lnTo>
                      <a:lnTo>
                        <a:pt x="567" y="2622"/>
                      </a:lnTo>
                      <a:lnTo>
                        <a:pt x="498" y="2565"/>
                      </a:lnTo>
                      <a:lnTo>
                        <a:pt x="432" y="2504"/>
                      </a:lnTo>
                      <a:lnTo>
                        <a:pt x="368" y="2436"/>
                      </a:lnTo>
                      <a:lnTo>
                        <a:pt x="310" y="2365"/>
                      </a:lnTo>
                      <a:lnTo>
                        <a:pt x="255" y="2293"/>
                      </a:lnTo>
                      <a:lnTo>
                        <a:pt x="207" y="2217"/>
                      </a:lnTo>
                      <a:lnTo>
                        <a:pt x="164" y="2139"/>
                      </a:lnTo>
                      <a:lnTo>
                        <a:pt x="126" y="2060"/>
                      </a:lnTo>
                      <a:lnTo>
                        <a:pt x="92" y="1977"/>
                      </a:lnTo>
                      <a:lnTo>
                        <a:pt x="64" y="1895"/>
                      </a:lnTo>
                      <a:lnTo>
                        <a:pt x="41" y="1811"/>
                      </a:lnTo>
                      <a:lnTo>
                        <a:pt x="23" y="1726"/>
                      </a:lnTo>
                      <a:lnTo>
                        <a:pt x="10" y="1639"/>
                      </a:lnTo>
                      <a:lnTo>
                        <a:pt x="3" y="1553"/>
                      </a:lnTo>
                      <a:lnTo>
                        <a:pt x="0" y="1467"/>
                      </a:lnTo>
                      <a:lnTo>
                        <a:pt x="3" y="1380"/>
                      </a:lnTo>
                      <a:lnTo>
                        <a:pt x="10" y="1294"/>
                      </a:lnTo>
                      <a:lnTo>
                        <a:pt x="23" y="1208"/>
                      </a:lnTo>
                      <a:lnTo>
                        <a:pt x="41" y="1123"/>
                      </a:lnTo>
                      <a:lnTo>
                        <a:pt x="64" y="1038"/>
                      </a:lnTo>
                      <a:lnTo>
                        <a:pt x="92" y="955"/>
                      </a:lnTo>
                      <a:lnTo>
                        <a:pt x="126" y="874"/>
                      </a:lnTo>
                      <a:lnTo>
                        <a:pt x="164" y="794"/>
                      </a:lnTo>
                      <a:lnTo>
                        <a:pt x="207" y="717"/>
                      </a:lnTo>
                      <a:lnTo>
                        <a:pt x="255" y="641"/>
                      </a:lnTo>
                      <a:lnTo>
                        <a:pt x="310" y="568"/>
                      </a:lnTo>
                      <a:lnTo>
                        <a:pt x="368" y="497"/>
                      </a:lnTo>
                      <a:lnTo>
                        <a:pt x="432" y="430"/>
                      </a:lnTo>
                      <a:lnTo>
                        <a:pt x="498" y="369"/>
                      </a:lnTo>
                      <a:lnTo>
                        <a:pt x="567" y="311"/>
                      </a:lnTo>
                      <a:lnTo>
                        <a:pt x="639" y="258"/>
                      </a:lnTo>
                      <a:lnTo>
                        <a:pt x="714" y="210"/>
                      </a:lnTo>
                      <a:lnTo>
                        <a:pt x="790" y="167"/>
                      </a:lnTo>
                      <a:lnTo>
                        <a:pt x="870" y="128"/>
                      </a:lnTo>
                      <a:lnTo>
                        <a:pt x="952" y="95"/>
                      </a:lnTo>
                      <a:lnTo>
                        <a:pt x="1035" y="66"/>
                      </a:lnTo>
                      <a:lnTo>
                        <a:pt x="1120" y="43"/>
                      </a:lnTo>
                      <a:lnTo>
                        <a:pt x="1207" y="24"/>
                      </a:lnTo>
                      <a:lnTo>
                        <a:pt x="1296" y="11"/>
                      </a:lnTo>
                      <a:lnTo>
                        <a:pt x="1385" y="2"/>
                      </a:lnTo>
                      <a:lnTo>
                        <a:pt x="147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</a:endParaRPr>
                </a:p>
              </p:txBody>
            </p:sp>
            <p:sp>
              <p:nvSpPr>
                <p:cNvPr id="84" name="Freeform 28"/>
                <p:cNvSpPr>
                  <a:spLocks/>
                </p:cNvSpPr>
                <p:nvPr/>
              </p:nvSpPr>
              <p:spPr bwMode="auto">
                <a:xfrm>
                  <a:off x="2608" y="415"/>
                  <a:ext cx="97" cy="82"/>
                </a:xfrm>
                <a:custGeom>
                  <a:avLst/>
                  <a:gdLst>
                    <a:gd name="T0" fmla="*/ 531 w 1060"/>
                    <a:gd name="T1" fmla="*/ 0 h 902"/>
                    <a:gd name="T2" fmla="*/ 548 w 1060"/>
                    <a:gd name="T3" fmla="*/ 2 h 902"/>
                    <a:gd name="T4" fmla="*/ 565 w 1060"/>
                    <a:gd name="T5" fmla="*/ 7 h 902"/>
                    <a:gd name="T6" fmla="*/ 579 w 1060"/>
                    <a:gd name="T7" fmla="*/ 17 h 902"/>
                    <a:gd name="T8" fmla="*/ 1033 w 1060"/>
                    <a:gd name="T9" fmla="*/ 393 h 902"/>
                    <a:gd name="T10" fmla="*/ 1044 w 1060"/>
                    <a:gd name="T11" fmla="*/ 404 h 902"/>
                    <a:gd name="T12" fmla="*/ 1053 w 1060"/>
                    <a:gd name="T13" fmla="*/ 419 h 902"/>
                    <a:gd name="T14" fmla="*/ 1059 w 1060"/>
                    <a:gd name="T15" fmla="*/ 435 h 902"/>
                    <a:gd name="T16" fmla="*/ 1060 w 1060"/>
                    <a:gd name="T17" fmla="*/ 451 h 902"/>
                    <a:gd name="T18" fmla="*/ 1059 w 1060"/>
                    <a:gd name="T19" fmla="*/ 467 h 902"/>
                    <a:gd name="T20" fmla="*/ 1053 w 1060"/>
                    <a:gd name="T21" fmla="*/ 482 h 902"/>
                    <a:gd name="T22" fmla="*/ 1044 w 1060"/>
                    <a:gd name="T23" fmla="*/ 497 h 902"/>
                    <a:gd name="T24" fmla="*/ 1033 w 1060"/>
                    <a:gd name="T25" fmla="*/ 508 h 902"/>
                    <a:gd name="T26" fmla="*/ 579 w 1060"/>
                    <a:gd name="T27" fmla="*/ 884 h 902"/>
                    <a:gd name="T28" fmla="*/ 564 w 1060"/>
                    <a:gd name="T29" fmla="*/ 894 h 902"/>
                    <a:gd name="T30" fmla="*/ 548 w 1060"/>
                    <a:gd name="T31" fmla="*/ 899 h 902"/>
                    <a:gd name="T32" fmla="*/ 530 w 1060"/>
                    <a:gd name="T33" fmla="*/ 902 h 902"/>
                    <a:gd name="T34" fmla="*/ 514 w 1060"/>
                    <a:gd name="T35" fmla="*/ 899 h 902"/>
                    <a:gd name="T36" fmla="*/ 499 w 1060"/>
                    <a:gd name="T37" fmla="*/ 894 h 902"/>
                    <a:gd name="T38" fmla="*/ 483 w 1060"/>
                    <a:gd name="T39" fmla="*/ 885 h 902"/>
                    <a:gd name="T40" fmla="*/ 472 w 1060"/>
                    <a:gd name="T41" fmla="*/ 873 h 902"/>
                    <a:gd name="T42" fmla="*/ 462 w 1060"/>
                    <a:gd name="T43" fmla="*/ 859 h 902"/>
                    <a:gd name="T44" fmla="*/ 457 w 1060"/>
                    <a:gd name="T45" fmla="*/ 843 h 902"/>
                    <a:gd name="T46" fmla="*/ 455 w 1060"/>
                    <a:gd name="T47" fmla="*/ 827 h 902"/>
                    <a:gd name="T48" fmla="*/ 455 w 1060"/>
                    <a:gd name="T49" fmla="*/ 668 h 902"/>
                    <a:gd name="T50" fmla="*/ 76 w 1060"/>
                    <a:gd name="T51" fmla="*/ 668 h 902"/>
                    <a:gd name="T52" fmla="*/ 56 w 1060"/>
                    <a:gd name="T53" fmla="*/ 664 h 902"/>
                    <a:gd name="T54" fmla="*/ 38 w 1060"/>
                    <a:gd name="T55" fmla="*/ 657 h 902"/>
                    <a:gd name="T56" fmla="*/ 22 w 1060"/>
                    <a:gd name="T57" fmla="*/ 646 h 902"/>
                    <a:gd name="T58" fmla="*/ 11 w 1060"/>
                    <a:gd name="T59" fmla="*/ 630 h 902"/>
                    <a:gd name="T60" fmla="*/ 2 w 1060"/>
                    <a:gd name="T61" fmla="*/ 612 h 902"/>
                    <a:gd name="T62" fmla="*/ 0 w 1060"/>
                    <a:gd name="T63" fmla="*/ 592 h 902"/>
                    <a:gd name="T64" fmla="*/ 0 w 1060"/>
                    <a:gd name="T65" fmla="*/ 309 h 902"/>
                    <a:gd name="T66" fmla="*/ 2 w 1060"/>
                    <a:gd name="T67" fmla="*/ 288 h 902"/>
                    <a:gd name="T68" fmla="*/ 11 w 1060"/>
                    <a:gd name="T69" fmla="*/ 271 h 902"/>
                    <a:gd name="T70" fmla="*/ 22 w 1060"/>
                    <a:gd name="T71" fmla="*/ 256 h 902"/>
                    <a:gd name="T72" fmla="*/ 38 w 1060"/>
                    <a:gd name="T73" fmla="*/ 244 h 902"/>
                    <a:gd name="T74" fmla="*/ 56 w 1060"/>
                    <a:gd name="T75" fmla="*/ 236 h 902"/>
                    <a:gd name="T76" fmla="*/ 76 w 1060"/>
                    <a:gd name="T77" fmla="*/ 234 h 902"/>
                    <a:gd name="T78" fmla="*/ 455 w 1060"/>
                    <a:gd name="T79" fmla="*/ 234 h 902"/>
                    <a:gd name="T80" fmla="*/ 455 w 1060"/>
                    <a:gd name="T81" fmla="*/ 75 h 902"/>
                    <a:gd name="T82" fmla="*/ 457 w 1060"/>
                    <a:gd name="T83" fmla="*/ 57 h 902"/>
                    <a:gd name="T84" fmla="*/ 462 w 1060"/>
                    <a:gd name="T85" fmla="*/ 41 h 902"/>
                    <a:gd name="T86" fmla="*/ 472 w 1060"/>
                    <a:gd name="T87" fmla="*/ 28 h 902"/>
                    <a:gd name="T88" fmla="*/ 483 w 1060"/>
                    <a:gd name="T89" fmla="*/ 15 h 902"/>
                    <a:gd name="T90" fmla="*/ 499 w 1060"/>
                    <a:gd name="T91" fmla="*/ 6 h 902"/>
                    <a:gd name="T92" fmla="*/ 514 w 1060"/>
                    <a:gd name="T93" fmla="*/ 1 h 902"/>
                    <a:gd name="T94" fmla="*/ 531 w 1060"/>
                    <a:gd name="T95" fmla="*/ 0 h 9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060" h="902">
                      <a:moveTo>
                        <a:pt x="531" y="0"/>
                      </a:moveTo>
                      <a:lnTo>
                        <a:pt x="548" y="2"/>
                      </a:lnTo>
                      <a:lnTo>
                        <a:pt x="565" y="7"/>
                      </a:lnTo>
                      <a:lnTo>
                        <a:pt x="579" y="17"/>
                      </a:lnTo>
                      <a:lnTo>
                        <a:pt x="1033" y="393"/>
                      </a:lnTo>
                      <a:lnTo>
                        <a:pt x="1044" y="404"/>
                      </a:lnTo>
                      <a:lnTo>
                        <a:pt x="1053" y="419"/>
                      </a:lnTo>
                      <a:lnTo>
                        <a:pt x="1059" y="435"/>
                      </a:lnTo>
                      <a:lnTo>
                        <a:pt x="1060" y="451"/>
                      </a:lnTo>
                      <a:lnTo>
                        <a:pt x="1059" y="467"/>
                      </a:lnTo>
                      <a:lnTo>
                        <a:pt x="1053" y="482"/>
                      </a:lnTo>
                      <a:lnTo>
                        <a:pt x="1044" y="497"/>
                      </a:lnTo>
                      <a:lnTo>
                        <a:pt x="1033" y="508"/>
                      </a:lnTo>
                      <a:lnTo>
                        <a:pt x="579" y="884"/>
                      </a:lnTo>
                      <a:lnTo>
                        <a:pt x="564" y="894"/>
                      </a:lnTo>
                      <a:lnTo>
                        <a:pt x="548" y="899"/>
                      </a:lnTo>
                      <a:lnTo>
                        <a:pt x="530" y="902"/>
                      </a:lnTo>
                      <a:lnTo>
                        <a:pt x="514" y="899"/>
                      </a:lnTo>
                      <a:lnTo>
                        <a:pt x="499" y="894"/>
                      </a:lnTo>
                      <a:lnTo>
                        <a:pt x="483" y="885"/>
                      </a:lnTo>
                      <a:lnTo>
                        <a:pt x="472" y="873"/>
                      </a:lnTo>
                      <a:lnTo>
                        <a:pt x="462" y="859"/>
                      </a:lnTo>
                      <a:lnTo>
                        <a:pt x="457" y="843"/>
                      </a:lnTo>
                      <a:lnTo>
                        <a:pt x="455" y="827"/>
                      </a:lnTo>
                      <a:lnTo>
                        <a:pt x="455" y="668"/>
                      </a:lnTo>
                      <a:lnTo>
                        <a:pt x="76" y="668"/>
                      </a:lnTo>
                      <a:lnTo>
                        <a:pt x="56" y="664"/>
                      </a:lnTo>
                      <a:lnTo>
                        <a:pt x="38" y="657"/>
                      </a:lnTo>
                      <a:lnTo>
                        <a:pt x="22" y="646"/>
                      </a:lnTo>
                      <a:lnTo>
                        <a:pt x="11" y="630"/>
                      </a:lnTo>
                      <a:lnTo>
                        <a:pt x="2" y="612"/>
                      </a:lnTo>
                      <a:lnTo>
                        <a:pt x="0" y="592"/>
                      </a:lnTo>
                      <a:lnTo>
                        <a:pt x="0" y="309"/>
                      </a:lnTo>
                      <a:lnTo>
                        <a:pt x="2" y="288"/>
                      </a:lnTo>
                      <a:lnTo>
                        <a:pt x="11" y="271"/>
                      </a:lnTo>
                      <a:lnTo>
                        <a:pt x="22" y="256"/>
                      </a:lnTo>
                      <a:lnTo>
                        <a:pt x="38" y="244"/>
                      </a:lnTo>
                      <a:lnTo>
                        <a:pt x="56" y="236"/>
                      </a:lnTo>
                      <a:lnTo>
                        <a:pt x="76" y="234"/>
                      </a:lnTo>
                      <a:lnTo>
                        <a:pt x="455" y="234"/>
                      </a:lnTo>
                      <a:lnTo>
                        <a:pt x="455" y="75"/>
                      </a:lnTo>
                      <a:lnTo>
                        <a:pt x="457" y="57"/>
                      </a:lnTo>
                      <a:lnTo>
                        <a:pt x="462" y="41"/>
                      </a:lnTo>
                      <a:lnTo>
                        <a:pt x="472" y="28"/>
                      </a:lnTo>
                      <a:lnTo>
                        <a:pt x="483" y="15"/>
                      </a:lnTo>
                      <a:lnTo>
                        <a:pt x="499" y="6"/>
                      </a:lnTo>
                      <a:lnTo>
                        <a:pt x="514" y="1"/>
                      </a:lnTo>
                      <a:lnTo>
                        <a:pt x="53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</a:endParaRPr>
                </a:p>
              </p:txBody>
            </p:sp>
            <p:sp>
              <p:nvSpPr>
                <p:cNvPr id="85" name="Freeform 29"/>
                <p:cNvSpPr>
                  <a:spLocks/>
                </p:cNvSpPr>
                <p:nvPr/>
              </p:nvSpPr>
              <p:spPr bwMode="auto">
                <a:xfrm>
                  <a:off x="2539" y="346"/>
                  <a:ext cx="97" cy="82"/>
                </a:xfrm>
                <a:custGeom>
                  <a:avLst/>
                  <a:gdLst>
                    <a:gd name="T0" fmla="*/ 529 w 1060"/>
                    <a:gd name="T1" fmla="*/ 0 h 902"/>
                    <a:gd name="T2" fmla="*/ 546 w 1060"/>
                    <a:gd name="T3" fmla="*/ 1 h 902"/>
                    <a:gd name="T4" fmla="*/ 563 w 1060"/>
                    <a:gd name="T5" fmla="*/ 6 h 902"/>
                    <a:gd name="T6" fmla="*/ 577 w 1060"/>
                    <a:gd name="T7" fmla="*/ 16 h 902"/>
                    <a:gd name="T8" fmla="*/ 589 w 1060"/>
                    <a:gd name="T9" fmla="*/ 28 h 902"/>
                    <a:gd name="T10" fmla="*/ 598 w 1060"/>
                    <a:gd name="T11" fmla="*/ 42 h 902"/>
                    <a:gd name="T12" fmla="*/ 605 w 1060"/>
                    <a:gd name="T13" fmla="*/ 58 h 902"/>
                    <a:gd name="T14" fmla="*/ 606 w 1060"/>
                    <a:gd name="T15" fmla="*/ 75 h 902"/>
                    <a:gd name="T16" fmla="*/ 606 w 1060"/>
                    <a:gd name="T17" fmla="*/ 234 h 902"/>
                    <a:gd name="T18" fmla="*/ 985 w 1060"/>
                    <a:gd name="T19" fmla="*/ 234 h 902"/>
                    <a:gd name="T20" fmla="*/ 1004 w 1060"/>
                    <a:gd name="T21" fmla="*/ 236 h 902"/>
                    <a:gd name="T22" fmla="*/ 1022 w 1060"/>
                    <a:gd name="T23" fmla="*/ 244 h 902"/>
                    <a:gd name="T24" fmla="*/ 1038 w 1060"/>
                    <a:gd name="T25" fmla="*/ 256 h 902"/>
                    <a:gd name="T26" fmla="*/ 1049 w 1060"/>
                    <a:gd name="T27" fmla="*/ 271 h 902"/>
                    <a:gd name="T28" fmla="*/ 1058 w 1060"/>
                    <a:gd name="T29" fmla="*/ 289 h 902"/>
                    <a:gd name="T30" fmla="*/ 1060 w 1060"/>
                    <a:gd name="T31" fmla="*/ 309 h 902"/>
                    <a:gd name="T32" fmla="*/ 1060 w 1060"/>
                    <a:gd name="T33" fmla="*/ 592 h 902"/>
                    <a:gd name="T34" fmla="*/ 1058 w 1060"/>
                    <a:gd name="T35" fmla="*/ 613 h 902"/>
                    <a:gd name="T36" fmla="*/ 1049 w 1060"/>
                    <a:gd name="T37" fmla="*/ 630 h 902"/>
                    <a:gd name="T38" fmla="*/ 1038 w 1060"/>
                    <a:gd name="T39" fmla="*/ 646 h 902"/>
                    <a:gd name="T40" fmla="*/ 1022 w 1060"/>
                    <a:gd name="T41" fmla="*/ 657 h 902"/>
                    <a:gd name="T42" fmla="*/ 1004 w 1060"/>
                    <a:gd name="T43" fmla="*/ 665 h 902"/>
                    <a:gd name="T44" fmla="*/ 985 w 1060"/>
                    <a:gd name="T45" fmla="*/ 668 h 902"/>
                    <a:gd name="T46" fmla="*/ 606 w 1060"/>
                    <a:gd name="T47" fmla="*/ 668 h 902"/>
                    <a:gd name="T48" fmla="*/ 606 w 1060"/>
                    <a:gd name="T49" fmla="*/ 827 h 902"/>
                    <a:gd name="T50" fmla="*/ 605 w 1060"/>
                    <a:gd name="T51" fmla="*/ 843 h 902"/>
                    <a:gd name="T52" fmla="*/ 598 w 1060"/>
                    <a:gd name="T53" fmla="*/ 860 h 902"/>
                    <a:gd name="T54" fmla="*/ 589 w 1060"/>
                    <a:gd name="T55" fmla="*/ 874 h 902"/>
                    <a:gd name="T56" fmla="*/ 577 w 1060"/>
                    <a:gd name="T57" fmla="*/ 886 h 902"/>
                    <a:gd name="T58" fmla="*/ 563 w 1060"/>
                    <a:gd name="T59" fmla="*/ 894 h 902"/>
                    <a:gd name="T60" fmla="*/ 547 w 1060"/>
                    <a:gd name="T61" fmla="*/ 901 h 902"/>
                    <a:gd name="T62" fmla="*/ 530 w 1060"/>
                    <a:gd name="T63" fmla="*/ 902 h 902"/>
                    <a:gd name="T64" fmla="*/ 513 w 1060"/>
                    <a:gd name="T65" fmla="*/ 900 h 902"/>
                    <a:gd name="T66" fmla="*/ 497 w 1060"/>
                    <a:gd name="T67" fmla="*/ 894 h 902"/>
                    <a:gd name="T68" fmla="*/ 482 w 1060"/>
                    <a:gd name="T69" fmla="*/ 884 h 902"/>
                    <a:gd name="T70" fmla="*/ 28 w 1060"/>
                    <a:gd name="T71" fmla="*/ 509 h 902"/>
                    <a:gd name="T72" fmla="*/ 16 w 1060"/>
                    <a:gd name="T73" fmla="*/ 496 h 902"/>
                    <a:gd name="T74" fmla="*/ 8 w 1060"/>
                    <a:gd name="T75" fmla="*/ 483 h 902"/>
                    <a:gd name="T76" fmla="*/ 3 w 1060"/>
                    <a:gd name="T77" fmla="*/ 467 h 902"/>
                    <a:gd name="T78" fmla="*/ 0 w 1060"/>
                    <a:gd name="T79" fmla="*/ 450 h 902"/>
                    <a:gd name="T80" fmla="*/ 3 w 1060"/>
                    <a:gd name="T81" fmla="*/ 435 h 902"/>
                    <a:gd name="T82" fmla="*/ 8 w 1060"/>
                    <a:gd name="T83" fmla="*/ 419 h 902"/>
                    <a:gd name="T84" fmla="*/ 16 w 1060"/>
                    <a:gd name="T85" fmla="*/ 405 h 902"/>
                    <a:gd name="T86" fmla="*/ 28 w 1060"/>
                    <a:gd name="T87" fmla="*/ 393 h 902"/>
                    <a:gd name="T88" fmla="*/ 482 w 1060"/>
                    <a:gd name="T89" fmla="*/ 17 h 902"/>
                    <a:gd name="T90" fmla="*/ 497 w 1060"/>
                    <a:gd name="T91" fmla="*/ 7 h 902"/>
                    <a:gd name="T92" fmla="*/ 512 w 1060"/>
                    <a:gd name="T93" fmla="*/ 2 h 902"/>
                    <a:gd name="T94" fmla="*/ 529 w 1060"/>
                    <a:gd name="T95" fmla="*/ 0 h 9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060" h="902">
                      <a:moveTo>
                        <a:pt x="529" y="0"/>
                      </a:moveTo>
                      <a:lnTo>
                        <a:pt x="546" y="1"/>
                      </a:lnTo>
                      <a:lnTo>
                        <a:pt x="563" y="6"/>
                      </a:lnTo>
                      <a:lnTo>
                        <a:pt x="577" y="16"/>
                      </a:lnTo>
                      <a:lnTo>
                        <a:pt x="589" y="28"/>
                      </a:lnTo>
                      <a:lnTo>
                        <a:pt x="598" y="42"/>
                      </a:lnTo>
                      <a:lnTo>
                        <a:pt x="605" y="58"/>
                      </a:lnTo>
                      <a:lnTo>
                        <a:pt x="606" y="75"/>
                      </a:lnTo>
                      <a:lnTo>
                        <a:pt x="606" y="234"/>
                      </a:lnTo>
                      <a:lnTo>
                        <a:pt x="985" y="234"/>
                      </a:lnTo>
                      <a:lnTo>
                        <a:pt x="1004" y="236"/>
                      </a:lnTo>
                      <a:lnTo>
                        <a:pt x="1022" y="244"/>
                      </a:lnTo>
                      <a:lnTo>
                        <a:pt x="1038" y="256"/>
                      </a:lnTo>
                      <a:lnTo>
                        <a:pt x="1049" y="271"/>
                      </a:lnTo>
                      <a:lnTo>
                        <a:pt x="1058" y="289"/>
                      </a:lnTo>
                      <a:lnTo>
                        <a:pt x="1060" y="309"/>
                      </a:lnTo>
                      <a:lnTo>
                        <a:pt x="1060" y="592"/>
                      </a:lnTo>
                      <a:lnTo>
                        <a:pt x="1058" y="613"/>
                      </a:lnTo>
                      <a:lnTo>
                        <a:pt x="1049" y="630"/>
                      </a:lnTo>
                      <a:lnTo>
                        <a:pt x="1038" y="646"/>
                      </a:lnTo>
                      <a:lnTo>
                        <a:pt x="1022" y="657"/>
                      </a:lnTo>
                      <a:lnTo>
                        <a:pt x="1004" y="665"/>
                      </a:lnTo>
                      <a:lnTo>
                        <a:pt x="985" y="668"/>
                      </a:lnTo>
                      <a:lnTo>
                        <a:pt x="606" y="668"/>
                      </a:lnTo>
                      <a:lnTo>
                        <a:pt x="606" y="827"/>
                      </a:lnTo>
                      <a:lnTo>
                        <a:pt x="605" y="843"/>
                      </a:lnTo>
                      <a:lnTo>
                        <a:pt x="598" y="860"/>
                      </a:lnTo>
                      <a:lnTo>
                        <a:pt x="589" y="874"/>
                      </a:lnTo>
                      <a:lnTo>
                        <a:pt x="577" y="886"/>
                      </a:lnTo>
                      <a:lnTo>
                        <a:pt x="563" y="894"/>
                      </a:lnTo>
                      <a:lnTo>
                        <a:pt x="547" y="901"/>
                      </a:lnTo>
                      <a:lnTo>
                        <a:pt x="530" y="902"/>
                      </a:lnTo>
                      <a:lnTo>
                        <a:pt x="513" y="900"/>
                      </a:lnTo>
                      <a:lnTo>
                        <a:pt x="497" y="894"/>
                      </a:lnTo>
                      <a:lnTo>
                        <a:pt x="482" y="884"/>
                      </a:lnTo>
                      <a:lnTo>
                        <a:pt x="28" y="509"/>
                      </a:lnTo>
                      <a:lnTo>
                        <a:pt x="16" y="496"/>
                      </a:lnTo>
                      <a:lnTo>
                        <a:pt x="8" y="483"/>
                      </a:lnTo>
                      <a:lnTo>
                        <a:pt x="3" y="467"/>
                      </a:lnTo>
                      <a:lnTo>
                        <a:pt x="0" y="450"/>
                      </a:lnTo>
                      <a:lnTo>
                        <a:pt x="3" y="435"/>
                      </a:lnTo>
                      <a:lnTo>
                        <a:pt x="8" y="419"/>
                      </a:lnTo>
                      <a:lnTo>
                        <a:pt x="16" y="405"/>
                      </a:lnTo>
                      <a:lnTo>
                        <a:pt x="28" y="393"/>
                      </a:lnTo>
                      <a:lnTo>
                        <a:pt x="482" y="17"/>
                      </a:lnTo>
                      <a:lnTo>
                        <a:pt x="497" y="7"/>
                      </a:lnTo>
                      <a:lnTo>
                        <a:pt x="512" y="2"/>
                      </a:lnTo>
                      <a:lnTo>
                        <a:pt x="52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</a:endParaRPr>
                </a:p>
              </p:txBody>
            </p:sp>
          </p:grpSp>
        </p:grpSp>
      </p:grpSp>
      <p:sp>
        <p:nvSpPr>
          <p:cNvPr id="94" name="Rectangle 93"/>
          <p:cNvSpPr/>
          <p:nvPr/>
        </p:nvSpPr>
        <p:spPr>
          <a:xfrm>
            <a:off x="5473769" y="723404"/>
            <a:ext cx="411670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Goes Here</a:t>
            </a:r>
            <a:endParaRPr lang="en-U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962586" y="704067"/>
            <a:ext cx="30059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 Chart</a:t>
            </a:r>
            <a:endParaRPr 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5474676" y="1623020"/>
            <a:ext cx="61802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sample text. You can replace this text. </a:t>
            </a:r>
          </a:p>
          <a:p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text here. This is a sample text. You can replace this text. Enter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1538689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591461" y="2130384"/>
            <a:ext cx="9009078" cy="4311873"/>
            <a:chOff x="732487" y="758648"/>
            <a:chExt cx="10727026" cy="5340704"/>
          </a:xfrm>
        </p:grpSpPr>
        <p:grpSp>
          <p:nvGrpSpPr>
            <p:cNvPr id="3" name="Group 2"/>
            <p:cNvGrpSpPr/>
            <p:nvPr/>
          </p:nvGrpSpPr>
          <p:grpSpPr>
            <a:xfrm>
              <a:off x="8917568" y="4322778"/>
              <a:ext cx="2224307" cy="1398957"/>
              <a:chOff x="8917568" y="4322778"/>
              <a:chExt cx="2224307" cy="1398957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65" name="Freeform 37"/>
              <p:cNvSpPr>
                <a:spLocks/>
              </p:cNvSpPr>
              <p:nvPr/>
            </p:nvSpPr>
            <p:spPr bwMode="auto">
              <a:xfrm>
                <a:off x="8917568" y="4375154"/>
                <a:ext cx="307500" cy="89547"/>
              </a:xfrm>
              <a:custGeom>
                <a:avLst/>
                <a:gdLst>
                  <a:gd name="T0" fmla="*/ 26 w 154"/>
                  <a:gd name="T1" fmla="*/ 0 h 45"/>
                  <a:gd name="T2" fmla="*/ 18 w 154"/>
                  <a:gd name="T3" fmla="*/ 3 h 45"/>
                  <a:gd name="T4" fmla="*/ 13 w 154"/>
                  <a:gd name="T5" fmla="*/ 1 h 45"/>
                  <a:gd name="T6" fmla="*/ 0 w 154"/>
                  <a:gd name="T7" fmla="*/ 12 h 45"/>
                  <a:gd name="T8" fmla="*/ 18 w 154"/>
                  <a:gd name="T9" fmla="*/ 24 h 45"/>
                  <a:gd name="T10" fmla="*/ 24 w 154"/>
                  <a:gd name="T11" fmla="*/ 26 h 45"/>
                  <a:gd name="T12" fmla="*/ 29 w 154"/>
                  <a:gd name="T13" fmla="*/ 26 h 45"/>
                  <a:gd name="T14" fmla="*/ 33 w 154"/>
                  <a:gd name="T15" fmla="*/ 25 h 45"/>
                  <a:gd name="T16" fmla="*/ 39 w 154"/>
                  <a:gd name="T17" fmla="*/ 26 h 45"/>
                  <a:gd name="T18" fmla="*/ 68 w 154"/>
                  <a:gd name="T19" fmla="*/ 30 h 45"/>
                  <a:gd name="T20" fmla="*/ 81 w 154"/>
                  <a:gd name="T21" fmla="*/ 37 h 45"/>
                  <a:gd name="T22" fmla="*/ 137 w 154"/>
                  <a:gd name="T23" fmla="*/ 45 h 45"/>
                  <a:gd name="T24" fmla="*/ 137 w 154"/>
                  <a:gd name="T25" fmla="*/ 39 h 45"/>
                  <a:gd name="T26" fmla="*/ 148 w 154"/>
                  <a:gd name="T27" fmla="*/ 43 h 45"/>
                  <a:gd name="T28" fmla="*/ 154 w 154"/>
                  <a:gd name="T29" fmla="*/ 37 h 45"/>
                  <a:gd name="T30" fmla="*/ 145 w 154"/>
                  <a:gd name="T31" fmla="*/ 32 h 45"/>
                  <a:gd name="T32" fmla="*/ 143 w 154"/>
                  <a:gd name="T33" fmla="*/ 32 h 45"/>
                  <a:gd name="T34" fmla="*/ 140 w 154"/>
                  <a:gd name="T35" fmla="*/ 33 h 45"/>
                  <a:gd name="T36" fmla="*/ 136 w 154"/>
                  <a:gd name="T37" fmla="*/ 33 h 45"/>
                  <a:gd name="T38" fmla="*/ 133 w 154"/>
                  <a:gd name="T39" fmla="*/ 31 h 45"/>
                  <a:gd name="T40" fmla="*/ 128 w 154"/>
                  <a:gd name="T41" fmla="*/ 27 h 45"/>
                  <a:gd name="T42" fmla="*/ 106 w 154"/>
                  <a:gd name="T43" fmla="*/ 20 h 45"/>
                  <a:gd name="T44" fmla="*/ 107 w 154"/>
                  <a:gd name="T45" fmla="*/ 20 h 45"/>
                  <a:gd name="T46" fmla="*/ 126 w 154"/>
                  <a:gd name="T47" fmla="*/ 16 h 45"/>
                  <a:gd name="T48" fmla="*/ 122 w 154"/>
                  <a:gd name="T49" fmla="*/ 16 h 45"/>
                  <a:gd name="T50" fmla="*/ 106 w 154"/>
                  <a:gd name="T51" fmla="*/ 18 h 45"/>
                  <a:gd name="T52" fmla="*/ 82 w 154"/>
                  <a:gd name="T53" fmla="*/ 9 h 45"/>
                  <a:gd name="T54" fmla="*/ 66 w 154"/>
                  <a:gd name="T55" fmla="*/ 17 h 45"/>
                  <a:gd name="T56" fmla="*/ 26 w 154"/>
                  <a:gd name="T5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4" h="45">
                    <a:moveTo>
                      <a:pt x="26" y="0"/>
                    </a:moveTo>
                    <a:cubicBezTo>
                      <a:pt x="23" y="0"/>
                      <a:pt x="21" y="3"/>
                      <a:pt x="18" y="3"/>
                    </a:cubicBezTo>
                    <a:cubicBezTo>
                      <a:pt x="16" y="3"/>
                      <a:pt x="15" y="1"/>
                      <a:pt x="13" y="1"/>
                    </a:cubicBezTo>
                    <a:cubicBezTo>
                      <a:pt x="10" y="1"/>
                      <a:pt x="1" y="10"/>
                      <a:pt x="0" y="12"/>
                    </a:cubicBezTo>
                    <a:cubicBezTo>
                      <a:pt x="8" y="12"/>
                      <a:pt x="12" y="18"/>
                      <a:pt x="18" y="24"/>
                    </a:cubicBezTo>
                    <a:cubicBezTo>
                      <a:pt x="20" y="25"/>
                      <a:pt x="22" y="26"/>
                      <a:pt x="24" y="26"/>
                    </a:cubicBezTo>
                    <a:cubicBezTo>
                      <a:pt x="26" y="26"/>
                      <a:pt x="27" y="26"/>
                      <a:pt x="29" y="26"/>
                    </a:cubicBezTo>
                    <a:cubicBezTo>
                      <a:pt x="30" y="26"/>
                      <a:pt x="32" y="25"/>
                      <a:pt x="33" y="25"/>
                    </a:cubicBezTo>
                    <a:cubicBezTo>
                      <a:pt x="35" y="25"/>
                      <a:pt x="37" y="26"/>
                      <a:pt x="39" y="26"/>
                    </a:cubicBezTo>
                    <a:cubicBezTo>
                      <a:pt x="49" y="29"/>
                      <a:pt x="58" y="30"/>
                      <a:pt x="68" y="30"/>
                    </a:cubicBezTo>
                    <a:cubicBezTo>
                      <a:pt x="73" y="30"/>
                      <a:pt x="75" y="37"/>
                      <a:pt x="81" y="37"/>
                    </a:cubicBezTo>
                    <a:cubicBezTo>
                      <a:pt x="102" y="37"/>
                      <a:pt x="120" y="38"/>
                      <a:pt x="137" y="45"/>
                    </a:cubicBezTo>
                    <a:cubicBezTo>
                      <a:pt x="136" y="43"/>
                      <a:pt x="135" y="39"/>
                      <a:pt x="137" y="39"/>
                    </a:cubicBezTo>
                    <a:cubicBezTo>
                      <a:pt x="143" y="39"/>
                      <a:pt x="143" y="43"/>
                      <a:pt x="148" y="43"/>
                    </a:cubicBezTo>
                    <a:cubicBezTo>
                      <a:pt x="149" y="43"/>
                      <a:pt x="153" y="39"/>
                      <a:pt x="154" y="37"/>
                    </a:cubicBezTo>
                    <a:cubicBezTo>
                      <a:pt x="150" y="36"/>
                      <a:pt x="150" y="34"/>
                      <a:pt x="145" y="32"/>
                    </a:cubicBezTo>
                    <a:cubicBezTo>
                      <a:pt x="145" y="32"/>
                      <a:pt x="144" y="32"/>
                      <a:pt x="143" y="32"/>
                    </a:cubicBezTo>
                    <a:cubicBezTo>
                      <a:pt x="142" y="32"/>
                      <a:pt x="141" y="32"/>
                      <a:pt x="140" y="33"/>
                    </a:cubicBezTo>
                    <a:cubicBezTo>
                      <a:pt x="139" y="33"/>
                      <a:pt x="137" y="33"/>
                      <a:pt x="136" y="33"/>
                    </a:cubicBezTo>
                    <a:cubicBezTo>
                      <a:pt x="135" y="33"/>
                      <a:pt x="134" y="33"/>
                      <a:pt x="133" y="31"/>
                    </a:cubicBezTo>
                    <a:cubicBezTo>
                      <a:pt x="132" y="30"/>
                      <a:pt x="132" y="27"/>
                      <a:pt x="128" y="27"/>
                    </a:cubicBezTo>
                    <a:cubicBezTo>
                      <a:pt x="119" y="27"/>
                      <a:pt x="112" y="26"/>
                      <a:pt x="106" y="20"/>
                    </a:cubicBezTo>
                    <a:cubicBezTo>
                      <a:pt x="106" y="20"/>
                      <a:pt x="107" y="20"/>
                      <a:pt x="107" y="20"/>
                    </a:cubicBezTo>
                    <a:cubicBezTo>
                      <a:pt x="112" y="20"/>
                      <a:pt x="125" y="18"/>
                      <a:pt x="126" y="16"/>
                    </a:cubicBezTo>
                    <a:cubicBezTo>
                      <a:pt x="122" y="16"/>
                      <a:pt x="122" y="16"/>
                      <a:pt x="122" y="16"/>
                    </a:cubicBezTo>
                    <a:cubicBezTo>
                      <a:pt x="106" y="18"/>
                      <a:pt x="106" y="18"/>
                      <a:pt x="106" y="18"/>
                    </a:cubicBezTo>
                    <a:cubicBezTo>
                      <a:pt x="96" y="18"/>
                      <a:pt x="93" y="9"/>
                      <a:pt x="82" y="9"/>
                    </a:cubicBezTo>
                    <a:cubicBezTo>
                      <a:pt x="76" y="9"/>
                      <a:pt x="74" y="17"/>
                      <a:pt x="66" y="17"/>
                    </a:cubicBezTo>
                    <a:cubicBezTo>
                      <a:pt x="49" y="17"/>
                      <a:pt x="42" y="0"/>
                      <a:pt x="2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" name="Freeform 38"/>
              <p:cNvSpPr>
                <a:spLocks/>
              </p:cNvSpPr>
              <p:nvPr/>
            </p:nvSpPr>
            <p:spPr bwMode="auto">
              <a:xfrm>
                <a:off x="9350940" y="4446961"/>
                <a:ext cx="92081" cy="20275"/>
              </a:xfrm>
              <a:custGeom>
                <a:avLst/>
                <a:gdLst>
                  <a:gd name="T0" fmla="*/ 46 w 46"/>
                  <a:gd name="T1" fmla="*/ 0 h 10"/>
                  <a:gd name="T2" fmla="*/ 31 w 46"/>
                  <a:gd name="T3" fmla="*/ 5 h 10"/>
                  <a:gd name="T4" fmla="*/ 10 w 46"/>
                  <a:gd name="T5" fmla="*/ 1 h 10"/>
                  <a:gd name="T6" fmla="*/ 7 w 46"/>
                  <a:gd name="T7" fmla="*/ 1 h 10"/>
                  <a:gd name="T8" fmla="*/ 0 w 46"/>
                  <a:gd name="T9" fmla="*/ 5 h 10"/>
                  <a:gd name="T10" fmla="*/ 10 w 46"/>
                  <a:gd name="T11" fmla="*/ 10 h 10"/>
                  <a:gd name="T12" fmla="*/ 12 w 46"/>
                  <a:gd name="T13" fmla="*/ 10 h 10"/>
                  <a:gd name="T14" fmla="*/ 31 w 46"/>
                  <a:gd name="T15" fmla="*/ 10 h 10"/>
                  <a:gd name="T16" fmla="*/ 46 w 46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10">
                    <a:moveTo>
                      <a:pt x="46" y="0"/>
                    </a:moveTo>
                    <a:cubicBezTo>
                      <a:pt x="41" y="2"/>
                      <a:pt x="39" y="5"/>
                      <a:pt x="31" y="5"/>
                    </a:cubicBezTo>
                    <a:cubicBezTo>
                      <a:pt x="23" y="5"/>
                      <a:pt x="19" y="1"/>
                      <a:pt x="10" y="1"/>
                    </a:cubicBezTo>
                    <a:cubicBezTo>
                      <a:pt x="9" y="1"/>
                      <a:pt x="8" y="1"/>
                      <a:pt x="7" y="1"/>
                    </a:cubicBezTo>
                    <a:cubicBezTo>
                      <a:pt x="4" y="1"/>
                      <a:pt x="0" y="2"/>
                      <a:pt x="0" y="5"/>
                    </a:cubicBezTo>
                    <a:cubicBezTo>
                      <a:pt x="0" y="10"/>
                      <a:pt x="6" y="10"/>
                      <a:pt x="10" y="10"/>
                    </a:cubicBezTo>
                    <a:cubicBezTo>
                      <a:pt x="11" y="10"/>
                      <a:pt x="11" y="10"/>
                      <a:pt x="12" y="10"/>
                    </a:cubicBezTo>
                    <a:cubicBezTo>
                      <a:pt x="16" y="10"/>
                      <a:pt x="23" y="10"/>
                      <a:pt x="31" y="10"/>
                    </a:cubicBezTo>
                    <a:cubicBezTo>
                      <a:pt x="38" y="8"/>
                      <a:pt x="42" y="7"/>
                      <a:pt x="4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" name="Freeform 39"/>
              <p:cNvSpPr>
                <a:spLocks/>
              </p:cNvSpPr>
              <p:nvPr/>
            </p:nvSpPr>
            <p:spPr bwMode="auto">
              <a:xfrm>
                <a:off x="9258859" y="4451185"/>
                <a:ext cx="64203" cy="21964"/>
              </a:xfrm>
              <a:custGeom>
                <a:avLst/>
                <a:gdLst>
                  <a:gd name="T0" fmla="*/ 32 w 32"/>
                  <a:gd name="T1" fmla="*/ 0 h 11"/>
                  <a:gd name="T2" fmla="*/ 20 w 32"/>
                  <a:gd name="T3" fmla="*/ 0 h 11"/>
                  <a:gd name="T4" fmla="*/ 19 w 32"/>
                  <a:gd name="T5" fmla="*/ 4 h 11"/>
                  <a:gd name="T6" fmla="*/ 9 w 32"/>
                  <a:gd name="T7" fmla="*/ 2 h 11"/>
                  <a:gd name="T8" fmla="*/ 7 w 32"/>
                  <a:gd name="T9" fmla="*/ 2 h 11"/>
                  <a:gd name="T10" fmla="*/ 0 w 32"/>
                  <a:gd name="T11" fmla="*/ 7 h 11"/>
                  <a:gd name="T12" fmla="*/ 11 w 32"/>
                  <a:gd name="T13" fmla="*/ 11 h 11"/>
                  <a:gd name="T14" fmla="*/ 23 w 32"/>
                  <a:gd name="T15" fmla="*/ 6 h 11"/>
                  <a:gd name="T16" fmla="*/ 28 w 32"/>
                  <a:gd name="T17" fmla="*/ 8 h 11"/>
                  <a:gd name="T18" fmla="*/ 32 w 32"/>
                  <a:gd name="T19" fmla="*/ 8 h 11"/>
                  <a:gd name="T20" fmla="*/ 32 w 32"/>
                  <a:gd name="T2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11">
                    <a:moveTo>
                      <a:pt x="32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1"/>
                      <a:pt x="19" y="2"/>
                      <a:pt x="19" y="4"/>
                    </a:cubicBezTo>
                    <a:cubicBezTo>
                      <a:pt x="17" y="3"/>
                      <a:pt x="14" y="2"/>
                      <a:pt x="9" y="2"/>
                    </a:cubicBezTo>
                    <a:cubicBezTo>
                      <a:pt x="8" y="2"/>
                      <a:pt x="8" y="2"/>
                      <a:pt x="7" y="2"/>
                    </a:cubicBezTo>
                    <a:cubicBezTo>
                      <a:pt x="3" y="2"/>
                      <a:pt x="0" y="2"/>
                      <a:pt x="0" y="7"/>
                    </a:cubicBezTo>
                    <a:cubicBezTo>
                      <a:pt x="0" y="9"/>
                      <a:pt x="7" y="11"/>
                      <a:pt x="11" y="11"/>
                    </a:cubicBezTo>
                    <a:cubicBezTo>
                      <a:pt x="16" y="11"/>
                      <a:pt x="18" y="8"/>
                      <a:pt x="23" y="6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1" y="7"/>
                      <a:pt x="32" y="4"/>
                      <a:pt x="3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" name="Freeform 40"/>
              <p:cNvSpPr>
                <a:spLocks/>
              </p:cNvSpPr>
              <p:nvPr/>
            </p:nvSpPr>
            <p:spPr bwMode="auto">
              <a:xfrm>
                <a:off x="9328976" y="4479062"/>
                <a:ext cx="45618" cy="32102"/>
              </a:xfrm>
              <a:custGeom>
                <a:avLst/>
                <a:gdLst>
                  <a:gd name="T0" fmla="*/ 5 w 23"/>
                  <a:gd name="T1" fmla="*/ 0 h 16"/>
                  <a:gd name="T2" fmla="*/ 0 w 23"/>
                  <a:gd name="T3" fmla="*/ 4 h 16"/>
                  <a:gd name="T4" fmla="*/ 13 w 23"/>
                  <a:gd name="T5" fmla="*/ 10 h 16"/>
                  <a:gd name="T6" fmla="*/ 16 w 23"/>
                  <a:gd name="T7" fmla="*/ 16 h 16"/>
                  <a:gd name="T8" fmla="*/ 19 w 23"/>
                  <a:gd name="T9" fmla="*/ 16 h 16"/>
                  <a:gd name="T10" fmla="*/ 23 w 23"/>
                  <a:gd name="T11" fmla="*/ 13 h 16"/>
                  <a:gd name="T12" fmla="*/ 15 w 23"/>
                  <a:gd name="T13" fmla="*/ 1 h 16"/>
                  <a:gd name="T14" fmla="*/ 10 w 23"/>
                  <a:gd name="T15" fmla="*/ 1 h 16"/>
                  <a:gd name="T16" fmla="*/ 5 w 23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6">
                    <a:moveTo>
                      <a:pt x="5" y="0"/>
                    </a:moveTo>
                    <a:cubicBezTo>
                      <a:pt x="2" y="0"/>
                      <a:pt x="0" y="1"/>
                      <a:pt x="0" y="4"/>
                    </a:cubicBezTo>
                    <a:cubicBezTo>
                      <a:pt x="0" y="9"/>
                      <a:pt x="8" y="10"/>
                      <a:pt x="13" y="10"/>
                    </a:cubicBezTo>
                    <a:cubicBezTo>
                      <a:pt x="13" y="11"/>
                      <a:pt x="14" y="16"/>
                      <a:pt x="16" y="16"/>
                    </a:cubicBezTo>
                    <a:cubicBezTo>
                      <a:pt x="17" y="16"/>
                      <a:pt x="18" y="16"/>
                      <a:pt x="19" y="16"/>
                    </a:cubicBezTo>
                    <a:cubicBezTo>
                      <a:pt x="20" y="16"/>
                      <a:pt x="23" y="14"/>
                      <a:pt x="23" y="13"/>
                    </a:cubicBezTo>
                    <a:cubicBezTo>
                      <a:pt x="23" y="6"/>
                      <a:pt x="15" y="8"/>
                      <a:pt x="15" y="1"/>
                    </a:cubicBezTo>
                    <a:cubicBezTo>
                      <a:pt x="13" y="1"/>
                      <a:pt x="11" y="1"/>
                      <a:pt x="10" y="1"/>
                    </a:cubicBezTo>
                    <a:cubicBezTo>
                      <a:pt x="8" y="1"/>
                      <a:pt x="7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" name="Freeform 41"/>
              <p:cNvSpPr>
                <a:spLocks/>
              </p:cNvSpPr>
              <p:nvPr/>
            </p:nvSpPr>
            <p:spPr bwMode="auto">
              <a:xfrm>
                <a:off x="9235205" y="4448650"/>
                <a:ext cx="19430" cy="18585"/>
              </a:xfrm>
              <a:custGeom>
                <a:avLst/>
                <a:gdLst>
                  <a:gd name="T0" fmla="*/ 5 w 10"/>
                  <a:gd name="T1" fmla="*/ 0 h 9"/>
                  <a:gd name="T2" fmla="*/ 0 w 10"/>
                  <a:gd name="T3" fmla="*/ 0 h 9"/>
                  <a:gd name="T4" fmla="*/ 0 w 10"/>
                  <a:gd name="T5" fmla="*/ 6 h 9"/>
                  <a:gd name="T6" fmla="*/ 4 w 10"/>
                  <a:gd name="T7" fmla="*/ 9 h 9"/>
                  <a:gd name="T8" fmla="*/ 10 w 10"/>
                  <a:gd name="T9" fmla="*/ 4 h 9"/>
                  <a:gd name="T10" fmla="*/ 5 w 10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9">
                    <a:moveTo>
                      <a:pt x="5" y="0"/>
                    </a:moveTo>
                    <a:cubicBezTo>
                      <a:pt x="3" y="0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0" y="7"/>
                      <a:pt x="3" y="9"/>
                      <a:pt x="4" y="9"/>
                    </a:cubicBezTo>
                    <a:cubicBezTo>
                      <a:pt x="7" y="9"/>
                      <a:pt x="9" y="7"/>
                      <a:pt x="10" y="4"/>
                    </a:cubicBezTo>
                    <a:cubicBezTo>
                      <a:pt x="8" y="3"/>
                      <a:pt x="8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" name="Freeform 42"/>
              <p:cNvSpPr>
                <a:spLocks/>
              </p:cNvSpPr>
              <p:nvPr/>
            </p:nvSpPr>
            <p:spPr bwMode="auto">
              <a:xfrm>
                <a:off x="9460762" y="4455409"/>
                <a:ext cx="105598" cy="57445"/>
              </a:xfrm>
              <a:custGeom>
                <a:avLst/>
                <a:gdLst>
                  <a:gd name="T0" fmla="*/ 44 w 53"/>
                  <a:gd name="T1" fmla="*/ 0 h 29"/>
                  <a:gd name="T2" fmla="*/ 20 w 53"/>
                  <a:gd name="T3" fmla="*/ 6 h 29"/>
                  <a:gd name="T4" fmla="*/ 17 w 53"/>
                  <a:gd name="T5" fmla="*/ 10 h 29"/>
                  <a:gd name="T6" fmla="*/ 0 w 53"/>
                  <a:gd name="T7" fmla="*/ 25 h 29"/>
                  <a:gd name="T8" fmla="*/ 3 w 53"/>
                  <a:gd name="T9" fmla="*/ 29 h 29"/>
                  <a:gd name="T10" fmla="*/ 21 w 53"/>
                  <a:gd name="T11" fmla="*/ 20 h 29"/>
                  <a:gd name="T12" fmla="*/ 22 w 53"/>
                  <a:gd name="T13" fmla="*/ 14 h 29"/>
                  <a:gd name="T14" fmla="*/ 53 w 53"/>
                  <a:gd name="T15" fmla="*/ 1 h 29"/>
                  <a:gd name="T16" fmla="*/ 44 w 53"/>
                  <a:gd name="T1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29">
                    <a:moveTo>
                      <a:pt x="44" y="0"/>
                    </a:moveTo>
                    <a:cubicBezTo>
                      <a:pt x="36" y="0"/>
                      <a:pt x="24" y="2"/>
                      <a:pt x="20" y="6"/>
                    </a:cubicBezTo>
                    <a:cubicBezTo>
                      <a:pt x="19" y="7"/>
                      <a:pt x="19" y="10"/>
                      <a:pt x="17" y="10"/>
                    </a:cubicBezTo>
                    <a:cubicBezTo>
                      <a:pt x="10" y="13"/>
                      <a:pt x="0" y="13"/>
                      <a:pt x="0" y="25"/>
                    </a:cubicBezTo>
                    <a:cubicBezTo>
                      <a:pt x="0" y="27"/>
                      <a:pt x="1" y="29"/>
                      <a:pt x="3" y="29"/>
                    </a:cubicBezTo>
                    <a:cubicBezTo>
                      <a:pt x="9" y="29"/>
                      <a:pt x="18" y="23"/>
                      <a:pt x="21" y="20"/>
                    </a:cubicBezTo>
                    <a:cubicBezTo>
                      <a:pt x="22" y="19"/>
                      <a:pt x="20" y="14"/>
                      <a:pt x="22" y="14"/>
                    </a:cubicBezTo>
                    <a:cubicBezTo>
                      <a:pt x="31" y="14"/>
                      <a:pt x="48" y="9"/>
                      <a:pt x="53" y="1"/>
                    </a:cubicBezTo>
                    <a:cubicBezTo>
                      <a:pt x="52" y="0"/>
                      <a:pt x="48" y="0"/>
                      <a:pt x="4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" name="Freeform 43"/>
              <p:cNvSpPr>
                <a:spLocks/>
              </p:cNvSpPr>
              <p:nvPr/>
            </p:nvSpPr>
            <p:spPr bwMode="auto">
              <a:xfrm>
                <a:off x="9774175" y="4365017"/>
                <a:ext cx="21964" cy="43929"/>
              </a:xfrm>
              <a:custGeom>
                <a:avLst/>
                <a:gdLst>
                  <a:gd name="T0" fmla="*/ 9 w 11"/>
                  <a:gd name="T1" fmla="*/ 0 h 22"/>
                  <a:gd name="T2" fmla="*/ 6 w 11"/>
                  <a:gd name="T3" fmla="*/ 9 h 22"/>
                  <a:gd name="T4" fmla="*/ 0 w 11"/>
                  <a:gd name="T5" fmla="*/ 18 h 22"/>
                  <a:gd name="T6" fmla="*/ 4 w 11"/>
                  <a:gd name="T7" fmla="*/ 22 h 22"/>
                  <a:gd name="T8" fmla="*/ 7 w 11"/>
                  <a:gd name="T9" fmla="*/ 11 h 22"/>
                  <a:gd name="T10" fmla="*/ 11 w 11"/>
                  <a:gd name="T11" fmla="*/ 6 h 22"/>
                  <a:gd name="T12" fmla="*/ 9 w 11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2">
                    <a:moveTo>
                      <a:pt x="9" y="0"/>
                    </a:moveTo>
                    <a:cubicBezTo>
                      <a:pt x="5" y="1"/>
                      <a:pt x="6" y="5"/>
                      <a:pt x="6" y="9"/>
                    </a:cubicBezTo>
                    <a:cubicBezTo>
                      <a:pt x="6" y="12"/>
                      <a:pt x="0" y="13"/>
                      <a:pt x="0" y="18"/>
                    </a:cubicBezTo>
                    <a:cubicBezTo>
                      <a:pt x="0" y="20"/>
                      <a:pt x="2" y="22"/>
                      <a:pt x="4" y="22"/>
                    </a:cubicBezTo>
                    <a:cubicBezTo>
                      <a:pt x="8" y="22"/>
                      <a:pt x="7" y="16"/>
                      <a:pt x="7" y="11"/>
                    </a:cubicBezTo>
                    <a:cubicBezTo>
                      <a:pt x="9" y="11"/>
                      <a:pt x="11" y="9"/>
                      <a:pt x="11" y="6"/>
                    </a:cubicBezTo>
                    <a:cubicBezTo>
                      <a:pt x="11" y="2"/>
                      <a:pt x="10" y="4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" name="Freeform 47"/>
              <p:cNvSpPr>
                <a:spLocks noEditPoints="1"/>
              </p:cNvSpPr>
              <p:nvPr/>
            </p:nvSpPr>
            <p:spPr bwMode="auto">
              <a:xfrm>
                <a:off x="10213461" y="4322778"/>
                <a:ext cx="117425" cy="68427"/>
              </a:xfrm>
              <a:custGeom>
                <a:avLst/>
                <a:gdLst>
                  <a:gd name="T0" fmla="*/ 14 w 59"/>
                  <a:gd name="T1" fmla="*/ 31 h 34"/>
                  <a:gd name="T2" fmla="*/ 15 w 59"/>
                  <a:gd name="T3" fmla="*/ 32 h 34"/>
                  <a:gd name="T4" fmla="*/ 15 w 59"/>
                  <a:gd name="T5" fmla="*/ 31 h 34"/>
                  <a:gd name="T6" fmla="*/ 14 w 59"/>
                  <a:gd name="T7" fmla="*/ 31 h 34"/>
                  <a:gd name="T8" fmla="*/ 54 w 59"/>
                  <a:gd name="T9" fmla="*/ 0 h 34"/>
                  <a:gd name="T10" fmla="*/ 42 w 59"/>
                  <a:gd name="T11" fmla="*/ 15 h 34"/>
                  <a:gd name="T12" fmla="*/ 22 w 59"/>
                  <a:gd name="T13" fmla="*/ 19 h 34"/>
                  <a:gd name="T14" fmla="*/ 16 w 59"/>
                  <a:gd name="T15" fmla="*/ 21 h 34"/>
                  <a:gd name="T16" fmla="*/ 16 w 59"/>
                  <a:gd name="T17" fmla="*/ 21 h 34"/>
                  <a:gd name="T18" fmla="*/ 0 w 59"/>
                  <a:gd name="T19" fmla="*/ 21 h 34"/>
                  <a:gd name="T20" fmla="*/ 13 w 59"/>
                  <a:gd name="T21" fmla="*/ 30 h 34"/>
                  <a:gd name="T22" fmla="*/ 14 w 59"/>
                  <a:gd name="T23" fmla="*/ 31 h 34"/>
                  <a:gd name="T24" fmla="*/ 14 w 59"/>
                  <a:gd name="T25" fmla="*/ 30 h 34"/>
                  <a:gd name="T26" fmla="*/ 15 w 59"/>
                  <a:gd name="T27" fmla="*/ 31 h 34"/>
                  <a:gd name="T28" fmla="*/ 22 w 59"/>
                  <a:gd name="T29" fmla="*/ 34 h 34"/>
                  <a:gd name="T30" fmla="*/ 48 w 59"/>
                  <a:gd name="T31" fmla="*/ 26 h 34"/>
                  <a:gd name="T32" fmla="*/ 59 w 59"/>
                  <a:gd name="T33" fmla="*/ 8 h 34"/>
                  <a:gd name="T34" fmla="*/ 54 w 59"/>
                  <a:gd name="T3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9" h="34">
                    <a:moveTo>
                      <a:pt x="14" y="31"/>
                    </a:move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1"/>
                      <a:pt x="15" y="31"/>
                      <a:pt x="14" y="31"/>
                    </a:cubicBezTo>
                    <a:moveTo>
                      <a:pt x="54" y="0"/>
                    </a:moveTo>
                    <a:cubicBezTo>
                      <a:pt x="47" y="0"/>
                      <a:pt x="50" y="12"/>
                      <a:pt x="42" y="15"/>
                    </a:cubicBezTo>
                    <a:cubicBezTo>
                      <a:pt x="38" y="17"/>
                      <a:pt x="30" y="17"/>
                      <a:pt x="22" y="19"/>
                    </a:cubicBezTo>
                    <a:cubicBezTo>
                      <a:pt x="22" y="19"/>
                      <a:pt x="18" y="21"/>
                      <a:pt x="16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" y="27"/>
                      <a:pt x="8" y="27"/>
                      <a:pt x="13" y="30"/>
                    </a:cubicBezTo>
                    <a:cubicBezTo>
                      <a:pt x="13" y="30"/>
                      <a:pt x="14" y="30"/>
                      <a:pt x="14" y="31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5" y="31"/>
                      <a:pt x="15" y="31"/>
                    </a:cubicBezTo>
                    <a:cubicBezTo>
                      <a:pt x="17" y="33"/>
                      <a:pt x="21" y="34"/>
                      <a:pt x="22" y="34"/>
                    </a:cubicBezTo>
                    <a:cubicBezTo>
                      <a:pt x="33" y="34"/>
                      <a:pt x="38" y="28"/>
                      <a:pt x="48" y="26"/>
                    </a:cubicBezTo>
                    <a:cubicBezTo>
                      <a:pt x="48" y="17"/>
                      <a:pt x="59" y="19"/>
                      <a:pt x="59" y="8"/>
                    </a:cubicBezTo>
                    <a:cubicBezTo>
                      <a:pt x="59" y="5"/>
                      <a:pt x="57" y="0"/>
                      <a:pt x="5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" name="Freeform 50"/>
              <p:cNvSpPr>
                <a:spLocks/>
              </p:cNvSpPr>
              <p:nvPr/>
            </p:nvSpPr>
            <p:spPr bwMode="auto">
              <a:xfrm>
                <a:off x="10403537" y="4360793"/>
                <a:ext cx="29567" cy="40549"/>
              </a:xfrm>
              <a:custGeom>
                <a:avLst/>
                <a:gdLst>
                  <a:gd name="T0" fmla="*/ 1 w 15"/>
                  <a:gd name="T1" fmla="*/ 0 h 20"/>
                  <a:gd name="T2" fmla="*/ 9 w 15"/>
                  <a:gd name="T3" fmla="*/ 12 h 20"/>
                  <a:gd name="T4" fmla="*/ 9 w 15"/>
                  <a:gd name="T5" fmla="*/ 16 h 20"/>
                  <a:gd name="T6" fmla="*/ 12 w 15"/>
                  <a:gd name="T7" fmla="*/ 20 h 20"/>
                  <a:gd name="T8" fmla="*/ 15 w 15"/>
                  <a:gd name="T9" fmla="*/ 16 h 20"/>
                  <a:gd name="T10" fmla="*/ 1 w 15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20">
                    <a:moveTo>
                      <a:pt x="1" y="0"/>
                    </a:moveTo>
                    <a:cubicBezTo>
                      <a:pt x="0" y="6"/>
                      <a:pt x="2" y="11"/>
                      <a:pt x="9" y="12"/>
                    </a:cubicBezTo>
                    <a:cubicBezTo>
                      <a:pt x="9" y="14"/>
                      <a:pt x="9" y="15"/>
                      <a:pt x="9" y="16"/>
                    </a:cubicBezTo>
                    <a:cubicBezTo>
                      <a:pt x="9" y="18"/>
                      <a:pt x="10" y="20"/>
                      <a:pt x="12" y="20"/>
                    </a:cubicBezTo>
                    <a:cubicBezTo>
                      <a:pt x="13" y="20"/>
                      <a:pt x="15" y="17"/>
                      <a:pt x="15" y="16"/>
                    </a:cubicBezTo>
                    <a:cubicBezTo>
                      <a:pt x="15" y="14"/>
                      <a:pt x="4" y="3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" name="Freeform 51"/>
              <p:cNvSpPr>
                <a:spLocks/>
              </p:cNvSpPr>
              <p:nvPr/>
            </p:nvSpPr>
            <p:spPr bwMode="auto">
              <a:xfrm>
                <a:off x="10608819" y="4502716"/>
                <a:ext cx="16051" cy="21964"/>
              </a:xfrm>
              <a:custGeom>
                <a:avLst/>
                <a:gdLst>
                  <a:gd name="T0" fmla="*/ 0 w 8"/>
                  <a:gd name="T1" fmla="*/ 0 h 11"/>
                  <a:gd name="T2" fmla="*/ 8 w 8"/>
                  <a:gd name="T3" fmla="*/ 11 h 11"/>
                  <a:gd name="T4" fmla="*/ 8 w 8"/>
                  <a:gd name="T5" fmla="*/ 8 h 11"/>
                  <a:gd name="T6" fmla="*/ 0 w 8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1">
                    <a:moveTo>
                      <a:pt x="0" y="0"/>
                    </a:moveTo>
                    <a:cubicBezTo>
                      <a:pt x="0" y="3"/>
                      <a:pt x="3" y="11"/>
                      <a:pt x="8" y="11"/>
                    </a:cubicBezTo>
                    <a:cubicBezTo>
                      <a:pt x="8" y="10"/>
                      <a:pt x="8" y="9"/>
                      <a:pt x="8" y="8"/>
                    </a:cubicBezTo>
                    <a:cubicBezTo>
                      <a:pt x="8" y="4"/>
                      <a:pt x="4" y="3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" name="Freeform 52"/>
              <p:cNvSpPr>
                <a:spLocks/>
              </p:cNvSpPr>
              <p:nvPr/>
            </p:nvSpPr>
            <p:spPr bwMode="auto">
              <a:xfrm>
                <a:off x="10563201" y="4486666"/>
                <a:ext cx="33791" cy="16051"/>
              </a:xfrm>
              <a:custGeom>
                <a:avLst/>
                <a:gdLst>
                  <a:gd name="T0" fmla="*/ 0 w 17"/>
                  <a:gd name="T1" fmla="*/ 0 h 8"/>
                  <a:gd name="T2" fmla="*/ 15 w 17"/>
                  <a:gd name="T3" fmla="*/ 8 h 8"/>
                  <a:gd name="T4" fmla="*/ 17 w 17"/>
                  <a:gd name="T5" fmla="*/ 7 h 8"/>
                  <a:gd name="T6" fmla="*/ 0 w 17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8">
                    <a:moveTo>
                      <a:pt x="0" y="0"/>
                    </a:moveTo>
                    <a:cubicBezTo>
                      <a:pt x="0" y="6"/>
                      <a:pt x="8" y="8"/>
                      <a:pt x="15" y="8"/>
                    </a:cubicBezTo>
                    <a:cubicBezTo>
                      <a:pt x="15" y="8"/>
                      <a:pt x="17" y="7"/>
                      <a:pt x="17" y="7"/>
                    </a:cubicBezTo>
                    <a:cubicBezTo>
                      <a:pt x="14" y="2"/>
                      <a:pt x="8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" name="Freeform 53"/>
              <p:cNvSpPr>
                <a:spLocks/>
              </p:cNvSpPr>
              <p:nvPr/>
            </p:nvSpPr>
            <p:spPr bwMode="auto">
              <a:xfrm>
                <a:off x="10566580" y="4445271"/>
                <a:ext cx="32102" cy="33791"/>
              </a:xfrm>
              <a:custGeom>
                <a:avLst/>
                <a:gdLst>
                  <a:gd name="T0" fmla="*/ 0 w 16"/>
                  <a:gd name="T1" fmla="*/ 0 h 17"/>
                  <a:gd name="T2" fmla="*/ 16 w 16"/>
                  <a:gd name="T3" fmla="*/ 17 h 17"/>
                  <a:gd name="T4" fmla="*/ 0 w 16"/>
                  <a:gd name="T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7">
                    <a:moveTo>
                      <a:pt x="0" y="0"/>
                    </a:moveTo>
                    <a:cubicBezTo>
                      <a:pt x="1" y="4"/>
                      <a:pt x="10" y="17"/>
                      <a:pt x="16" y="17"/>
                    </a:cubicBezTo>
                    <a:cubicBezTo>
                      <a:pt x="13" y="9"/>
                      <a:pt x="8" y="4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" name="Freeform 54"/>
              <p:cNvSpPr>
                <a:spLocks/>
              </p:cNvSpPr>
              <p:nvPr/>
            </p:nvSpPr>
            <p:spPr bwMode="auto">
              <a:xfrm>
                <a:off x="10503221" y="4419083"/>
                <a:ext cx="41394" cy="23654"/>
              </a:xfrm>
              <a:custGeom>
                <a:avLst/>
                <a:gdLst>
                  <a:gd name="T0" fmla="*/ 2 w 21"/>
                  <a:gd name="T1" fmla="*/ 0 h 12"/>
                  <a:gd name="T2" fmla="*/ 1 w 21"/>
                  <a:gd name="T3" fmla="*/ 2 h 12"/>
                  <a:gd name="T4" fmla="*/ 0 w 21"/>
                  <a:gd name="T5" fmla="*/ 2 h 12"/>
                  <a:gd name="T6" fmla="*/ 17 w 21"/>
                  <a:gd name="T7" fmla="*/ 12 h 12"/>
                  <a:gd name="T8" fmla="*/ 21 w 21"/>
                  <a:gd name="T9" fmla="*/ 11 h 12"/>
                  <a:gd name="T10" fmla="*/ 2 w 21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12">
                    <a:moveTo>
                      <a:pt x="2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"/>
                      <a:pt x="12" y="12"/>
                      <a:pt x="17" y="12"/>
                    </a:cubicBezTo>
                    <a:cubicBezTo>
                      <a:pt x="18" y="12"/>
                      <a:pt x="20" y="12"/>
                      <a:pt x="21" y="11"/>
                    </a:cubicBezTo>
                    <a:cubicBezTo>
                      <a:pt x="18" y="6"/>
                      <a:pt x="7" y="3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" name="Freeform 55"/>
              <p:cNvSpPr>
                <a:spLocks noEditPoints="1"/>
              </p:cNvSpPr>
              <p:nvPr/>
            </p:nvSpPr>
            <p:spPr bwMode="auto">
              <a:xfrm>
                <a:off x="10455069" y="4392895"/>
                <a:ext cx="26188" cy="16051"/>
              </a:xfrm>
              <a:custGeom>
                <a:avLst/>
                <a:gdLst>
                  <a:gd name="T0" fmla="*/ 3 w 13"/>
                  <a:gd name="T1" fmla="*/ 2 h 8"/>
                  <a:gd name="T2" fmla="*/ 0 w 13"/>
                  <a:gd name="T3" fmla="*/ 2 h 8"/>
                  <a:gd name="T4" fmla="*/ 8 w 13"/>
                  <a:gd name="T5" fmla="*/ 8 h 8"/>
                  <a:gd name="T6" fmla="*/ 13 w 13"/>
                  <a:gd name="T7" fmla="*/ 8 h 8"/>
                  <a:gd name="T8" fmla="*/ 3 w 13"/>
                  <a:gd name="T9" fmla="*/ 2 h 8"/>
                  <a:gd name="T10" fmla="*/ 0 w 13"/>
                  <a:gd name="T11" fmla="*/ 0 h 8"/>
                  <a:gd name="T12" fmla="*/ 3 w 13"/>
                  <a:gd name="T13" fmla="*/ 2 h 8"/>
                  <a:gd name="T14" fmla="*/ 3 w 13"/>
                  <a:gd name="T15" fmla="*/ 2 h 8"/>
                  <a:gd name="T16" fmla="*/ 0 w 13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8">
                    <a:moveTo>
                      <a:pt x="3" y="2"/>
                    </a:moveTo>
                    <a:cubicBezTo>
                      <a:pt x="3" y="2"/>
                      <a:pt x="1" y="2"/>
                      <a:pt x="0" y="2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0" y="4"/>
                      <a:pt x="7" y="4"/>
                      <a:pt x="3" y="2"/>
                    </a:cubicBezTo>
                    <a:moveTo>
                      <a:pt x="0" y="0"/>
                    </a:moveTo>
                    <a:cubicBezTo>
                      <a:pt x="1" y="1"/>
                      <a:pt x="2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" name="Freeform 56"/>
              <p:cNvSpPr>
                <a:spLocks/>
              </p:cNvSpPr>
              <p:nvPr/>
            </p:nvSpPr>
            <p:spPr bwMode="auto">
              <a:xfrm>
                <a:off x="10093503" y="5496179"/>
                <a:ext cx="115735" cy="109821"/>
              </a:xfrm>
              <a:custGeom>
                <a:avLst/>
                <a:gdLst>
                  <a:gd name="T0" fmla="*/ 52 w 58"/>
                  <a:gd name="T1" fmla="*/ 0 h 55"/>
                  <a:gd name="T2" fmla="*/ 29 w 58"/>
                  <a:gd name="T3" fmla="*/ 5 h 55"/>
                  <a:gd name="T4" fmla="*/ 7 w 58"/>
                  <a:gd name="T5" fmla="*/ 2 h 55"/>
                  <a:gd name="T6" fmla="*/ 0 w 58"/>
                  <a:gd name="T7" fmla="*/ 5 h 55"/>
                  <a:gd name="T8" fmla="*/ 33 w 58"/>
                  <a:gd name="T9" fmla="*/ 55 h 55"/>
                  <a:gd name="T10" fmla="*/ 58 w 58"/>
                  <a:gd name="T11" fmla="*/ 16 h 55"/>
                  <a:gd name="T12" fmla="*/ 52 w 58"/>
                  <a:gd name="T1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5">
                    <a:moveTo>
                      <a:pt x="52" y="0"/>
                    </a:moveTo>
                    <a:cubicBezTo>
                      <a:pt x="45" y="2"/>
                      <a:pt x="36" y="5"/>
                      <a:pt x="29" y="5"/>
                    </a:cubicBezTo>
                    <a:cubicBezTo>
                      <a:pt x="29" y="5"/>
                      <a:pt x="16" y="2"/>
                      <a:pt x="7" y="2"/>
                    </a:cubicBezTo>
                    <a:cubicBezTo>
                      <a:pt x="3" y="2"/>
                      <a:pt x="0" y="2"/>
                      <a:pt x="0" y="5"/>
                    </a:cubicBezTo>
                    <a:cubicBezTo>
                      <a:pt x="0" y="16"/>
                      <a:pt x="17" y="55"/>
                      <a:pt x="33" y="55"/>
                    </a:cubicBezTo>
                    <a:cubicBezTo>
                      <a:pt x="44" y="55"/>
                      <a:pt x="58" y="27"/>
                      <a:pt x="58" y="16"/>
                    </a:cubicBezTo>
                    <a:cubicBezTo>
                      <a:pt x="58" y="9"/>
                      <a:pt x="54" y="6"/>
                      <a:pt x="5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" name="Freeform 57"/>
              <p:cNvSpPr>
                <a:spLocks/>
              </p:cNvSpPr>
              <p:nvPr/>
            </p:nvSpPr>
            <p:spPr bwMode="auto">
              <a:xfrm>
                <a:off x="10193187" y="5468301"/>
                <a:ext cx="14361" cy="17740"/>
              </a:xfrm>
              <a:custGeom>
                <a:avLst/>
                <a:gdLst>
                  <a:gd name="T0" fmla="*/ 7 w 7"/>
                  <a:gd name="T1" fmla="*/ 0 h 9"/>
                  <a:gd name="T2" fmla="*/ 4 w 7"/>
                  <a:gd name="T3" fmla="*/ 0 h 9"/>
                  <a:gd name="T4" fmla="*/ 0 w 7"/>
                  <a:gd name="T5" fmla="*/ 0 h 9"/>
                  <a:gd name="T6" fmla="*/ 5 w 7"/>
                  <a:gd name="T7" fmla="*/ 9 h 9"/>
                  <a:gd name="T8" fmla="*/ 7 w 7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cubicBezTo>
                      <a:pt x="6" y="0"/>
                      <a:pt x="5" y="0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4"/>
                      <a:pt x="1" y="7"/>
                      <a:pt x="5" y="9"/>
                    </a:cubicBezTo>
                    <a:cubicBezTo>
                      <a:pt x="6" y="6"/>
                      <a:pt x="7" y="5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" name="Freeform 58"/>
              <p:cNvSpPr>
                <a:spLocks/>
              </p:cNvSpPr>
              <p:nvPr/>
            </p:nvSpPr>
            <p:spPr bwMode="auto">
              <a:xfrm>
                <a:off x="9850206" y="5323843"/>
                <a:ext cx="38015" cy="12672"/>
              </a:xfrm>
              <a:custGeom>
                <a:avLst/>
                <a:gdLst>
                  <a:gd name="T0" fmla="*/ 10 w 19"/>
                  <a:gd name="T1" fmla="*/ 0 h 6"/>
                  <a:gd name="T2" fmla="*/ 0 w 19"/>
                  <a:gd name="T3" fmla="*/ 3 h 6"/>
                  <a:gd name="T4" fmla="*/ 9 w 19"/>
                  <a:gd name="T5" fmla="*/ 6 h 6"/>
                  <a:gd name="T6" fmla="*/ 19 w 19"/>
                  <a:gd name="T7" fmla="*/ 3 h 6"/>
                  <a:gd name="T8" fmla="*/ 10 w 19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6">
                    <a:moveTo>
                      <a:pt x="10" y="0"/>
                    </a:moveTo>
                    <a:cubicBezTo>
                      <a:pt x="8" y="0"/>
                      <a:pt x="5" y="1"/>
                      <a:pt x="0" y="3"/>
                    </a:cubicBezTo>
                    <a:cubicBezTo>
                      <a:pt x="3" y="5"/>
                      <a:pt x="6" y="6"/>
                      <a:pt x="9" y="6"/>
                    </a:cubicBezTo>
                    <a:cubicBezTo>
                      <a:pt x="12" y="6"/>
                      <a:pt x="16" y="5"/>
                      <a:pt x="19" y="3"/>
                    </a:cubicBezTo>
                    <a:cubicBezTo>
                      <a:pt x="15" y="1"/>
                      <a:pt x="13" y="0"/>
                      <a:pt x="1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" name="Freeform 59"/>
              <p:cNvSpPr>
                <a:spLocks/>
              </p:cNvSpPr>
              <p:nvPr/>
            </p:nvSpPr>
            <p:spPr bwMode="auto">
              <a:xfrm>
                <a:off x="9654217" y="4540731"/>
                <a:ext cx="42239" cy="16051"/>
              </a:xfrm>
              <a:custGeom>
                <a:avLst/>
                <a:gdLst>
                  <a:gd name="T0" fmla="*/ 17 w 21"/>
                  <a:gd name="T1" fmla="*/ 0 h 8"/>
                  <a:gd name="T2" fmla="*/ 0 w 21"/>
                  <a:gd name="T3" fmla="*/ 3 h 8"/>
                  <a:gd name="T4" fmla="*/ 16 w 21"/>
                  <a:gd name="T5" fmla="*/ 8 h 8"/>
                  <a:gd name="T6" fmla="*/ 21 w 21"/>
                  <a:gd name="T7" fmla="*/ 8 h 8"/>
                  <a:gd name="T8" fmla="*/ 21 w 21"/>
                  <a:gd name="T9" fmla="*/ 0 h 8"/>
                  <a:gd name="T10" fmla="*/ 17 w 21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8">
                    <a:moveTo>
                      <a:pt x="17" y="0"/>
                    </a:moveTo>
                    <a:cubicBezTo>
                      <a:pt x="12" y="0"/>
                      <a:pt x="8" y="1"/>
                      <a:pt x="0" y="3"/>
                    </a:cubicBezTo>
                    <a:cubicBezTo>
                      <a:pt x="2" y="5"/>
                      <a:pt x="9" y="8"/>
                      <a:pt x="16" y="8"/>
                    </a:cubicBezTo>
                    <a:cubicBezTo>
                      <a:pt x="17" y="8"/>
                      <a:pt x="19" y="8"/>
                      <a:pt x="21" y="8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9" y="0"/>
                      <a:pt x="18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" name="Freeform 60"/>
              <p:cNvSpPr>
                <a:spLocks/>
              </p:cNvSpPr>
              <p:nvPr/>
            </p:nvSpPr>
            <p:spPr bwMode="auto">
              <a:xfrm>
                <a:off x="9149038" y="4524681"/>
                <a:ext cx="1213950" cy="917432"/>
              </a:xfrm>
              <a:custGeom>
                <a:avLst/>
                <a:gdLst>
                  <a:gd name="T0" fmla="*/ 431 w 608"/>
                  <a:gd name="T1" fmla="*/ 18 h 459"/>
                  <a:gd name="T2" fmla="*/ 408 w 608"/>
                  <a:gd name="T3" fmla="*/ 108 h 459"/>
                  <a:gd name="T4" fmla="*/ 353 w 608"/>
                  <a:gd name="T5" fmla="*/ 81 h 459"/>
                  <a:gd name="T6" fmla="*/ 337 w 608"/>
                  <a:gd name="T7" fmla="*/ 65 h 459"/>
                  <a:gd name="T8" fmla="*/ 356 w 608"/>
                  <a:gd name="T9" fmla="*/ 28 h 459"/>
                  <a:gd name="T10" fmla="*/ 330 w 608"/>
                  <a:gd name="T11" fmla="*/ 23 h 459"/>
                  <a:gd name="T12" fmla="*/ 292 w 608"/>
                  <a:gd name="T13" fmla="*/ 20 h 459"/>
                  <a:gd name="T14" fmla="*/ 253 w 608"/>
                  <a:gd name="T15" fmla="*/ 36 h 459"/>
                  <a:gd name="T16" fmla="*/ 243 w 608"/>
                  <a:gd name="T17" fmla="*/ 68 h 459"/>
                  <a:gd name="T18" fmla="*/ 224 w 608"/>
                  <a:gd name="T19" fmla="*/ 69 h 459"/>
                  <a:gd name="T20" fmla="*/ 180 w 608"/>
                  <a:gd name="T21" fmla="*/ 60 h 459"/>
                  <a:gd name="T22" fmla="*/ 157 w 608"/>
                  <a:gd name="T23" fmla="*/ 85 h 459"/>
                  <a:gd name="T24" fmla="*/ 143 w 608"/>
                  <a:gd name="T25" fmla="*/ 92 h 459"/>
                  <a:gd name="T26" fmla="*/ 137 w 608"/>
                  <a:gd name="T27" fmla="*/ 114 h 459"/>
                  <a:gd name="T28" fmla="*/ 39 w 608"/>
                  <a:gd name="T29" fmla="*/ 159 h 459"/>
                  <a:gd name="T30" fmla="*/ 10 w 608"/>
                  <a:gd name="T31" fmla="*/ 173 h 459"/>
                  <a:gd name="T32" fmla="*/ 5 w 608"/>
                  <a:gd name="T33" fmla="*/ 210 h 459"/>
                  <a:gd name="T34" fmla="*/ 11 w 608"/>
                  <a:gd name="T35" fmla="*/ 245 h 459"/>
                  <a:gd name="T36" fmla="*/ 3 w 608"/>
                  <a:gd name="T37" fmla="*/ 245 h 459"/>
                  <a:gd name="T38" fmla="*/ 28 w 608"/>
                  <a:gd name="T39" fmla="*/ 314 h 459"/>
                  <a:gd name="T40" fmla="*/ 27 w 608"/>
                  <a:gd name="T41" fmla="*/ 371 h 459"/>
                  <a:gd name="T42" fmla="*/ 111 w 608"/>
                  <a:gd name="T43" fmla="*/ 372 h 459"/>
                  <a:gd name="T44" fmla="*/ 126 w 608"/>
                  <a:gd name="T45" fmla="*/ 372 h 459"/>
                  <a:gd name="T46" fmla="*/ 222 w 608"/>
                  <a:gd name="T47" fmla="*/ 342 h 459"/>
                  <a:gd name="T48" fmla="*/ 313 w 608"/>
                  <a:gd name="T49" fmla="*/ 346 h 459"/>
                  <a:gd name="T50" fmla="*/ 337 w 608"/>
                  <a:gd name="T51" fmla="*/ 387 h 459"/>
                  <a:gd name="T52" fmla="*/ 356 w 608"/>
                  <a:gd name="T53" fmla="*/ 388 h 459"/>
                  <a:gd name="T54" fmla="*/ 374 w 608"/>
                  <a:gd name="T55" fmla="*/ 382 h 459"/>
                  <a:gd name="T56" fmla="*/ 380 w 608"/>
                  <a:gd name="T57" fmla="*/ 387 h 459"/>
                  <a:gd name="T58" fmla="*/ 383 w 608"/>
                  <a:gd name="T59" fmla="*/ 399 h 459"/>
                  <a:gd name="T60" fmla="*/ 394 w 608"/>
                  <a:gd name="T61" fmla="*/ 398 h 459"/>
                  <a:gd name="T62" fmla="*/ 456 w 608"/>
                  <a:gd name="T63" fmla="*/ 454 h 459"/>
                  <a:gd name="T64" fmla="*/ 503 w 608"/>
                  <a:gd name="T65" fmla="*/ 459 h 459"/>
                  <a:gd name="T66" fmla="*/ 557 w 608"/>
                  <a:gd name="T67" fmla="*/ 421 h 459"/>
                  <a:gd name="T68" fmla="*/ 596 w 608"/>
                  <a:gd name="T69" fmla="*/ 337 h 459"/>
                  <a:gd name="T70" fmla="*/ 600 w 608"/>
                  <a:gd name="T71" fmla="*/ 311 h 459"/>
                  <a:gd name="T72" fmla="*/ 594 w 608"/>
                  <a:gd name="T73" fmla="*/ 223 h 459"/>
                  <a:gd name="T74" fmla="*/ 565 w 608"/>
                  <a:gd name="T75" fmla="*/ 181 h 459"/>
                  <a:gd name="T76" fmla="*/ 538 w 608"/>
                  <a:gd name="T77" fmla="*/ 151 h 459"/>
                  <a:gd name="T78" fmla="*/ 489 w 608"/>
                  <a:gd name="T79" fmla="*/ 90 h 459"/>
                  <a:gd name="T80" fmla="*/ 462 w 608"/>
                  <a:gd name="T81" fmla="*/ 55 h 459"/>
                  <a:gd name="T82" fmla="*/ 445 w 608"/>
                  <a:gd name="T83" fmla="*/ 0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08" h="459">
                    <a:moveTo>
                      <a:pt x="445" y="0"/>
                    </a:moveTo>
                    <a:cubicBezTo>
                      <a:pt x="436" y="4"/>
                      <a:pt x="439" y="11"/>
                      <a:pt x="431" y="18"/>
                    </a:cubicBezTo>
                    <a:cubicBezTo>
                      <a:pt x="431" y="65"/>
                      <a:pt x="431" y="65"/>
                      <a:pt x="431" y="65"/>
                    </a:cubicBezTo>
                    <a:cubicBezTo>
                      <a:pt x="428" y="77"/>
                      <a:pt x="425" y="108"/>
                      <a:pt x="408" y="108"/>
                    </a:cubicBezTo>
                    <a:cubicBezTo>
                      <a:pt x="398" y="108"/>
                      <a:pt x="396" y="97"/>
                      <a:pt x="388" y="94"/>
                    </a:cubicBezTo>
                    <a:cubicBezTo>
                      <a:pt x="375" y="89"/>
                      <a:pt x="367" y="86"/>
                      <a:pt x="353" y="81"/>
                    </a:cubicBezTo>
                    <a:cubicBezTo>
                      <a:pt x="351" y="81"/>
                      <a:pt x="351" y="73"/>
                      <a:pt x="348" y="70"/>
                    </a:cubicBezTo>
                    <a:cubicBezTo>
                      <a:pt x="345" y="68"/>
                      <a:pt x="337" y="69"/>
                      <a:pt x="337" y="65"/>
                    </a:cubicBezTo>
                    <a:cubicBezTo>
                      <a:pt x="344" y="39"/>
                      <a:pt x="344" y="39"/>
                      <a:pt x="344" y="39"/>
                    </a:cubicBezTo>
                    <a:cubicBezTo>
                      <a:pt x="348" y="36"/>
                      <a:pt x="356" y="35"/>
                      <a:pt x="356" y="28"/>
                    </a:cubicBezTo>
                    <a:cubicBezTo>
                      <a:pt x="356" y="24"/>
                      <a:pt x="348" y="19"/>
                      <a:pt x="345" y="19"/>
                    </a:cubicBezTo>
                    <a:cubicBezTo>
                      <a:pt x="339" y="19"/>
                      <a:pt x="337" y="23"/>
                      <a:pt x="330" y="23"/>
                    </a:cubicBezTo>
                    <a:cubicBezTo>
                      <a:pt x="311" y="23"/>
                      <a:pt x="301" y="16"/>
                      <a:pt x="283" y="8"/>
                    </a:cubicBezTo>
                    <a:cubicBezTo>
                      <a:pt x="284" y="14"/>
                      <a:pt x="289" y="16"/>
                      <a:pt x="292" y="20"/>
                    </a:cubicBezTo>
                    <a:cubicBezTo>
                      <a:pt x="291" y="21"/>
                      <a:pt x="286" y="24"/>
                      <a:pt x="283" y="24"/>
                    </a:cubicBezTo>
                    <a:cubicBezTo>
                      <a:pt x="274" y="24"/>
                      <a:pt x="253" y="29"/>
                      <a:pt x="253" y="36"/>
                    </a:cubicBezTo>
                    <a:cubicBezTo>
                      <a:pt x="253" y="44"/>
                      <a:pt x="245" y="47"/>
                      <a:pt x="245" y="55"/>
                    </a:cubicBezTo>
                    <a:cubicBezTo>
                      <a:pt x="245" y="59"/>
                      <a:pt x="246" y="63"/>
                      <a:pt x="243" y="68"/>
                    </a:cubicBezTo>
                    <a:cubicBezTo>
                      <a:pt x="242" y="67"/>
                      <a:pt x="238" y="64"/>
                      <a:pt x="235" y="64"/>
                    </a:cubicBezTo>
                    <a:cubicBezTo>
                      <a:pt x="231" y="64"/>
                      <a:pt x="226" y="66"/>
                      <a:pt x="224" y="69"/>
                    </a:cubicBezTo>
                    <a:cubicBezTo>
                      <a:pt x="223" y="60"/>
                      <a:pt x="217" y="49"/>
                      <a:pt x="208" y="49"/>
                    </a:cubicBezTo>
                    <a:cubicBezTo>
                      <a:pt x="197" y="49"/>
                      <a:pt x="194" y="60"/>
                      <a:pt x="180" y="60"/>
                    </a:cubicBezTo>
                    <a:cubicBezTo>
                      <a:pt x="179" y="72"/>
                      <a:pt x="168" y="74"/>
                      <a:pt x="168" y="89"/>
                    </a:cubicBezTo>
                    <a:cubicBezTo>
                      <a:pt x="164" y="89"/>
                      <a:pt x="161" y="87"/>
                      <a:pt x="157" y="85"/>
                    </a:cubicBezTo>
                    <a:cubicBezTo>
                      <a:pt x="154" y="91"/>
                      <a:pt x="157" y="98"/>
                      <a:pt x="151" y="102"/>
                    </a:cubicBezTo>
                    <a:cubicBezTo>
                      <a:pt x="149" y="98"/>
                      <a:pt x="146" y="96"/>
                      <a:pt x="143" y="92"/>
                    </a:cubicBezTo>
                    <a:cubicBezTo>
                      <a:pt x="138" y="94"/>
                      <a:pt x="137" y="100"/>
                      <a:pt x="137" y="105"/>
                    </a:cubicBezTo>
                    <a:cubicBezTo>
                      <a:pt x="137" y="108"/>
                      <a:pt x="137" y="111"/>
                      <a:pt x="137" y="114"/>
                    </a:cubicBezTo>
                    <a:cubicBezTo>
                      <a:pt x="137" y="132"/>
                      <a:pt x="93" y="147"/>
                      <a:pt x="74" y="150"/>
                    </a:cubicBezTo>
                    <a:cubicBezTo>
                      <a:pt x="64" y="151"/>
                      <a:pt x="45" y="152"/>
                      <a:pt x="39" y="159"/>
                    </a:cubicBezTo>
                    <a:cubicBezTo>
                      <a:pt x="33" y="164"/>
                      <a:pt x="21" y="178"/>
                      <a:pt x="11" y="179"/>
                    </a:cubicBezTo>
                    <a:cubicBezTo>
                      <a:pt x="11" y="177"/>
                      <a:pt x="11" y="175"/>
                      <a:pt x="10" y="173"/>
                    </a:cubicBezTo>
                    <a:cubicBezTo>
                      <a:pt x="8" y="174"/>
                      <a:pt x="5" y="176"/>
                      <a:pt x="5" y="180"/>
                    </a:cubicBezTo>
                    <a:cubicBezTo>
                      <a:pt x="5" y="194"/>
                      <a:pt x="5" y="195"/>
                      <a:pt x="5" y="210"/>
                    </a:cubicBezTo>
                    <a:cubicBezTo>
                      <a:pt x="5" y="224"/>
                      <a:pt x="11" y="230"/>
                      <a:pt x="11" y="238"/>
                    </a:cubicBezTo>
                    <a:cubicBezTo>
                      <a:pt x="11" y="240"/>
                      <a:pt x="12" y="243"/>
                      <a:pt x="11" y="245"/>
                    </a:cubicBezTo>
                    <a:cubicBezTo>
                      <a:pt x="9" y="243"/>
                      <a:pt x="7" y="240"/>
                      <a:pt x="6" y="238"/>
                    </a:cubicBezTo>
                    <a:cubicBezTo>
                      <a:pt x="5" y="240"/>
                      <a:pt x="4" y="243"/>
                      <a:pt x="3" y="245"/>
                    </a:cubicBezTo>
                    <a:cubicBezTo>
                      <a:pt x="0" y="253"/>
                      <a:pt x="11" y="255"/>
                      <a:pt x="14" y="263"/>
                    </a:cubicBezTo>
                    <a:cubicBezTo>
                      <a:pt x="20" y="284"/>
                      <a:pt x="22" y="291"/>
                      <a:pt x="28" y="314"/>
                    </a:cubicBezTo>
                    <a:cubicBezTo>
                      <a:pt x="31" y="324"/>
                      <a:pt x="39" y="332"/>
                      <a:pt x="39" y="348"/>
                    </a:cubicBezTo>
                    <a:cubicBezTo>
                      <a:pt x="39" y="360"/>
                      <a:pt x="27" y="364"/>
                      <a:pt x="27" y="371"/>
                    </a:cubicBezTo>
                    <a:cubicBezTo>
                      <a:pt x="27" y="379"/>
                      <a:pt x="52" y="390"/>
                      <a:pt x="61" y="390"/>
                    </a:cubicBezTo>
                    <a:cubicBezTo>
                      <a:pt x="85" y="390"/>
                      <a:pt x="93" y="372"/>
                      <a:pt x="111" y="372"/>
                    </a:cubicBezTo>
                    <a:cubicBezTo>
                      <a:pt x="115" y="372"/>
                      <a:pt x="117" y="371"/>
                      <a:pt x="120" y="371"/>
                    </a:cubicBezTo>
                    <a:cubicBezTo>
                      <a:pt x="121" y="371"/>
                      <a:pt x="123" y="371"/>
                      <a:pt x="126" y="372"/>
                    </a:cubicBezTo>
                    <a:cubicBezTo>
                      <a:pt x="138" y="372"/>
                      <a:pt x="147" y="370"/>
                      <a:pt x="158" y="369"/>
                    </a:cubicBezTo>
                    <a:cubicBezTo>
                      <a:pt x="162" y="342"/>
                      <a:pt x="195" y="351"/>
                      <a:pt x="222" y="342"/>
                    </a:cubicBezTo>
                    <a:cubicBezTo>
                      <a:pt x="234" y="339"/>
                      <a:pt x="237" y="330"/>
                      <a:pt x="256" y="330"/>
                    </a:cubicBezTo>
                    <a:cubicBezTo>
                      <a:pt x="274" y="330"/>
                      <a:pt x="305" y="336"/>
                      <a:pt x="313" y="346"/>
                    </a:cubicBezTo>
                    <a:cubicBezTo>
                      <a:pt x="318" y="352"/>
                      <a:pt x="329" y="378"/>
                      <a:pt x="333" y="378"/>
                    </a:cubicBezTo>
                    <a:cubicBezTo>
                      <a:pt x="333" y="378"/>
                      <a:pt x="331" y="387"/>
                      <a:pt x="337" y="387"/>
                    </a:cubicBezTo>
                    <a:cubicBezTo>
                      <a:pt x="348" y="387"/>
                      <a:pt x="361" y="360"/>
                      <a:pt x="371" y="350"/>
                    </a:cubicBezTo>
                    <a:cubicBezTo>
                      <a:pt x="371" y="358"/>
                      <a:pt x="369" y="386"/>
                      <a:pt x="356" y="388"/>
                    </a:cubicBezTo>
                    <a:cubicBezTo>
                      <a:pt x="356" y="391"/>
                      <a:pt x="358" y="394"/>
                      <a:pt x="361" y="394"/>
                    </a:cubicBezTo>
                    <a:cubicBezTo>
                      <a:pt x="369" y="394"/>
                      <a:pt x="369" y="384"/>
                      <a:pt x="374" y="382"/>
                    </a:cubicBezTo>
                    <a:cubicBezTo>
                      <a:pt x="374" y="380"/>
                      <a:pt x="375" y="378"/>
                      <a:pt x="375" y="377"/>
                    </a:cubicBezTo>
                    <a:cubicBezTo>
                      <a:pt x="377" y="379"/>
                      <a:pt x="380" y="381"/>
                      <a:pt x="380" y="387"/>
                    </a:cubicBezTo>
                    <a:cubicBezTo>
                      <a:pt x="380" y="393"/>
                      <a:pt x="378" y="396"/>
                      <a:pt x="377" y="399"/>
                    </a:cubicBezTo>
                    <a:cubicBezTo>
                      <a:pt x="383" y="399"/>
                      <a:pt x="383" y="399"/>
                      <a:pt x="383" y="399"/>
                    </a:cubicBezTo>
                    <a:cubicBezTo>
                      <a:pt x="387" y="398"/>
                      <a:pt x="390" y="397"/>
                      <a:pt x="394" y="395"/>
                    </a:cubicBezTo>
                    <a:cubicBezTo>
                      <a:pt x="394" y="396"/>
                      <a:pt x="394" y="398"/>
                      <a:pt x="394" y="398"/>
                    </a:cubicBezTo>
                    <a:cubicBezTo>
                      <a:pt x="395" y="405"/>
                      <a:pt x="402" y="411"/>
                      <a:pt x="402" y="419"/>
                    </a:cubicBezTo>
                    <a:cubicBezTo>
                      <a:pt x="402" y="441"/>
                      <a:pt x="435" y="454"/>
                      <a:pt x="456" y="454"/>
                    </a:cubicBezTo>
                    <a:cubicBezTo>
                      <a:pt x="469" y="454"/>
                      <a:pt x="465" y="444"/>
                      <a:pt x="477" y="443"/>
                    </a:cubicBezTo>
                    <a:cubicBezTo>
                      <a:pt x="478" y="446"/>
                      <a:pt x="499" y="458"/>
                      <a:pt x="503" y="459"/>
                    </a:cubicBezTo>
                    <a:cubicBezTo>
                      <a:pt x="508" y="433"/>
                      <a:pt x="551" y="444"/>
                      <a:pt x="557" y="420"/>
                    </a:cubicBezTo>
                    <a:cubicBezTo>
                      <a:pt x="557" y="421"/>
                      <a:pt x="557" y="421"/>
                      <a:pt x="557" y="421"/>
                    </a:cubicBezTo>
                    <a:cubicBezTo>
                      <a:pt x="557" y="403"/>
                      <a:pt x="568" y="386"/>
                      <a:pt x="572" y="374"/>
                    </a:cubicBezTo>
                    <a:cubicBezTo>
                      <a:pt x="577" y="357"/>
                      <a:pt x="587" y="351"/>
                      <a:pt x="596" y="337"/>
                    </a:cubicBezTo>
                    <a:cubicBezTo>
                      <a:pt x="599" y="332"/>
                      <a:pt x="597" y="330"/>
                      <a:pt x="600" y="326"/>
                    </a:cubicBezTo>
                    <a:cubicBezTo>
                      <a:pt x="600" y="311"/>
                      <a:pt x="600" y="311"/>
                      <a:pt x="600" y="311"/>
                    </a:cubicBezTo>
                    <a:cubicBezTo>
                      <a:pt x="605" y="306"/>
                      <a:pt x="608" y="290"/>
                      <a:pt x="608" y="279"/>
                    </a:cubicBezTo>
                    <a:cubicBezTo>
                      <a:pt x="608" y="263"/>
                      <a:pt x="603" y="234"/>
                      <a:pt x="594" y="223"/>
                    </a:cubicBezTo>
                    <a:cubicBezTo>
                      <a:pt x="595" y="221"/>
                      <a:pt x="595" y="221"/>
                      <a:pt x="595" y="221"/>
                    </a:cubicBezTo>
                    <a:cubicBezTo>
                      <a:pt x="585" y="211"/>
                      <a:pt x="565" y="202"/>
                      <a:pt x="565" y="181"/>
                    </a:cubicBezTo>
                    <a:cubicBezTo>
                      <a:pt x="558" y="181"/>
                      <a:pt x="549" y="181"/>
                      <a:pt x="547" y="174"/>
                    </a:cubicBezTo>
                    <a:cubicBezTo>
                      <a:pt x="545" y="167"/>
                      <a:pt x="544" y="157"/>
                      <a:pt x="538" y="151"/>
                    </a:cubicBezTo>
                    <a:cubicBezTo>
                      <a:pt x="529" y="142"/>
                      <a:pt x="506" y="137"/>
                      <a:pt x="502" y="124"/>
                    </a:cubicBezTo>
                    <a:cubicBezTo>
                      <a:pt x="498" y="111"/>
                      <a:pt x="493" y="104"/>
                      <a:pt x="489" y="90"/>
                    </a:cubicBezTo>
                    <a:cubicBezTo>
                      <a:pt x="486" y="82"/>
                      <a:pt x="486" y="65"/>
                      <a:pt x="480" y="60"/>
                    </a:cubicBezTo>
                    <a:cubicBezTo>
                      <a:pt x="478" y="59"/>
                      <a:pt x="468" y="56"/>
                      <a:pt x="462" y="55"/>
                    </a:cubicBezTo>
                    <a:cubicBezTo>
                      <a:pt x="456" y="50"/>
                      <a:pt x="459" y="41"/>
                      <a:pt x="457" y="34"/>
                    </a:cubicBezTo>
                    <a:cubicBezTo>
                      <a:pt x="454" y="23"/>
                      <a:pt x="447" y="14"/>
                      <a:pt x="44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" name="Freeform 61"/>
              <p:cNvSpPr>
                <a:spLocks/>
              </p:cNvSpPr>
              <p:nvPr/>
            </p:nvSpPr>
            <p:spPr bwMode="auto">
              <a:xfrm>
                <a:off x="10750742" y="5496179"/>
                <a:ext cx="227246" cy="225556"/>
              </a:xfrm>
              <a:custGeom>
                <a:avLst/>
                <a:gdLst>
                  <a:gd name="T0" fmla="*/ 92 w 114"/>
                  <a:gd name="T1" fmla="*/ 0 h 113"/>
                  <a:gd name="T2" fmla="*/ 80 w 114"/>
                  <a:gd name="T3" fmla="*/ 17 h 113"/>
                  <a:gd name="T4" fmla="*/ 79 w 114"/>
                  <a:gd name="T5" fmla="*/ 21 h 113"/>
                  <a:gd name="T6" fmla="*/ 69 w 114"/>
                  <a:gd name="T7" fmla="*/ 26 h 113"/>
                  <a:gd name="T8" fmla="*/ 69 w 114"/>
                  <a:gd name="T9" fmla="*/ 32 h 113"/>
                  <a:gd name="T10" fmla="*/ 59 w 114"/>
                  <a:gd name="T11" fmla="*/ 44 h 113"/>
                  <a:gd name="T12" fmla="*/ 29 w 114"/>
                  <a:gd name="T13" fmla="*/ 62 h 113"/>
                  <a:gd name="T14" fmla="*/ 21 w 114"/>
                  <a:gd name="T15" fmla="*/ 69 h 113"/>
                  <a:gd name="T16" fmla="*/ 0 w 114"/>
                  <a:gd name="T17" fmla="*/ 98 h 113"/>
                  <a:gd name="T18" fmla="*/ 2 w 114"/>
                  <a:gd name="T19" fmla="*/ 100 h 113"/>
                  <a:gd name="T20" fmla="*/ 26 w 114"/>
                  <a:gd name="T21" fmla="*/ 110 h 113"/>
                  <a:gd name="T22" fmla="*/ 38 w 114"/>
                  <a:gd name="T23" fmla="*/ 113 h 113"/>
                  <a:gd name="T24" fmla="*/ 58 w 114"/>
                  <a:gd name="T25" fmla="*/ 100 h 113"/>
                  <a:gd name="T26" fmla="*/ 74 w 114"/>
                  <a:gd name="T27" fmla="*/ 63 h 113"/>
                  <a:gd name="T28" fmla="*/ 94 w 114"/>
                  <a:gd name="T29" fmla="*/ 61 h 113"/>
                  <a:gd name="T30" fmla="*/ 94 w 114"/>
                  <a:gd name="T31" fmla="*/ 44 h 113"/>
                  <a:gd name="T32" fmla="*/ 114 w 114"/>
                  <a:gd name="T33" fmla="*/ 18 h 113"/>
                  <a:gd name="T34" fmla="*/ 111 w 114"/>
                  <a:gd name="T35" fmla="*/ 10 h 113"/>
                  <a:gd name="T36" fmla="*/ 107 w 114"/>
                  <a:gd name="T37" fmla="*/ 8 h 113"/>
                  <a:gd name="T38" fmla="*/ 98 w 114"/>
                  <a:gd name="T39" fmla="*/ 13 h 113"/>
                  <a:gd name="T40" fmla="*/ 96 w 114"/>
                  <a:gd name="T41" fmla="*/ 5 h 113"/>
                  <a:gd name="T42" fmla="*/ 92 w 114"/>
                  <a:gd name="T43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4" h="113">
                    <a:moveTo>
                      <a:pt x="92" y="0"/>
                    </a:moveTo>
                    <a:cubicBezTo>
                      <a:pt x="87" y="2"/>
                      <a:pt x="80" y="9"/>
                      <a:pt x="80" y="17"/>
                    </a:cubicBezTo>
                    <a:cubicBezTo>
                      <a:pt x="80" y="18"/>
                      <a:pt x="79" y="20"/>
                      <a:pt x="79" y="21"/>
                    </a:cubicBezTo>
                    <a:cubicBezTo>
                      <a:pt x="75" y="21"/>
                      <a:pt x="72" y="22"/>
                      <a:pt x="69" y="26"/>
                    </a:cubicBezTo>
                    <a:cubicBezTo>
                      <a:pt x="69" y="28"/>
                      <a:pt x="69" y="32"/>
                      <a:pt x="69" y="32"/>
                    </a:cubicBezTo>
                    <a:cubicBezTo>
                      <a:pt x="69" y="32"/>
                      <a:pt x="62" y="43"/>
                      <a:pt x="59" y="44"/>
                    </a:cubicBezTo>
                    <a:cubicBezTo>
                      <a:pt x="50" y="49"/>
                      <a:pt x="42" y="62"/>
                      <a:pt x="29" y="62"/>
                    </a:cubicBezTo>
                    <a:cubicBezTo>
                      <a:pt x="26" y="62"/>
                      <a:pt x="23" y="65"/>
                      <a:pt x="21" y="69"/>
                    </a:cubicBezTo>
                    <a:cubicBezTo>
                      <a:pt x="16" y="77"/>
                      <a:pt x="0" y="84"/>
                      <a:pt x="0" y="98"/>
                    </a:cubicBezTo>
                    <a:cubicBezTo>
                      <a:pt x="0" y="99"/>
                      <a:pt x="1" y="100"/>
                      <a:pt x="2" y="100"/>
                    </a:cubicBezTo>
                    <a:cubicBezTo>
                      <a:pt x="2" y="102"/>
                      <a:pt x="23" y="110"/>
                      <a:pt x="26" y="110"/>
                    </a:cubicBezTo>
                    <a:cubicBezTo>
                      <a:pt x="29" y="110"/>
                      <a:pt x="36" y="113"/>
                      <a:pt x="38" y="113"/>
                    </a:cubicBezTo>
                    <a:cubicBezTo>
                      <a:pt x="44" y="113"/>
                      <a:pt x="53" y="105"/>
                      <a:pt x="58" y="100"/>
                    </a:cubicBezTo>
                    <a:cubicBezTo>
                      <a:pt x="58" y="100"/>
                      <a:pt x="73" y="70"/>
                      <a:pt x="74" y="63"/>
                    </a:cubicBezTo>
                    <a:cubicBezTo>
                      <a:pt x="78" y="63"/>
                      <a:pt x="91" y="61"/>
                      <a:pt x="94" y="61"/>
                    </a:cubicBezTo>
                    <a:cubicBezTo>
                      <a:pt x="95" y="54"/>
                      <a:pt x="92" y="52"/>
                      <a:pt x="94" y="44"/>
                    </a:cubicBezTo>
                    <a:cubicBezTo>
                      <a:pt x="102" y="44"/>
                      <a:pt x="113" y="25"/>
                      <a:pt x="114" y="18"/>
                    </a:cubicBezTo>
                    <a:cubicBezTo>
                      <a:pt x="112" y="17"/>
                      <a:pt x="111" y="14"/>
                      <a:pt x="111" y="10"/>
                    </a:cubicBezTo>
                    <a:cubicBezTo>
                      <a:pt x="110" y="10"/>
                      <a:pt x="108" y="9"/>
                      <a:pt x="107" y="8"/>
                    </a:cubicBezTo>
                    <a:cubicBezTo>
                      <a:pt x="105" y="9"/>
                      <a:pt x="102" y="13"/>
                      <a:pt x="98" y="13"/>
                    </a:cubicBezTo>
                    <a:cubicBezTo>
                      <a:pt x="95" y="13"/>
                      <a:pt x="96" y="9"/>
                      <a:pt x="96" y="5"/>
                    </a:cubicBezTo>
                    <a:cubicBezTo>
                      <a:pt x="94" y="5"/>
                      <a:pt x="92" y="4"/>
                      <a:pt x="9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" name="Freeform 62"/>
              <p:cNvSpPr>
                <a:spLocks/>
              </p:cNvSpPr>
              <p:nvPr/>
            </p:nvSpPr>
            <p:spPr bwMode="auto">
              <a:xfrm>
                <a:off x="10936594" y="5278225"/>
                <a:ext cx="171490" cy="250055"/>
              </a:xfrm>
              <a:custGeom>
                <a:avLst/>
                <a:gdLst>
                  <a:gd name="T0" fmla="*/ 0 w 86"/>
                  <a:gd name="T1" fmla="*/ 0 h 125"/>
                  <a:gd name="T2" fmla="*/ 23 w 86"/>
                  <a:gd name="T3" fmla="*/ 32 h 125"/>
                  <a:gd name="T4" fmla="*/ 21 w 86"/>
                  <a:gd name="T5" fmla="*/ 38 h 125"/>
                  <a:gd name="T6" fmla="*/ 27 w 86"/>
                  <a:gd name="T7" fmla="*/ 48 h 125"/>
                  <a:gd name="T8" fmla="*/ 27 w 86"/>
                  <a:gd name="T9" fmla="*/ 47 h 125"/>
                  <a:gd name="T10" fmla="*/ 29 w 86"/>
                  <a:gd name="T11" fmla="*/ 58 h 125"/>
                  <a:gd name="T12" fmla="*/ 23 w 86"/>
                  <a:gd name="T13" fmla="*/ 78 h 125"/>
                  <a:gd name="T14" fmla="*/ 16 w 86"/>
                  <a:gd name="T15" fmla="*/ 87 h 125"/>
                  <a:gd name="T16" fmla="*/ 35 w 86"/>
                  <a:gd name="T17" fmla="*/ 103 h 125"/>
                  <a:gd name="T18" fmla="*/ 29 w 86"/>
                  <a:gd name="T19" fmla="*/ 118 h 125"/>
                  <a:gd name="T20" fmla="*/ 37 w 86"/>
                  <a:gd name="T21" fmla="*/ 125 h 125"/>
                  <a:gd name="T22" fmla="*/ 56 w 86"/>
                  <a:gd name="T23" fmla="*/ 106 h 125"/>
                  <a:gd name="T24" fmla="*/ 64 w 86"/>
                  <a:gd name="T25" fmla="*/ 96 h 125"/>
                  <a:gd name="T26" fmla="*/ 61 w 86"/>
                  <a:gd name="T27" fmla="*/ 91 h 125"/>
                  <a:gd name="T28" fmla="*/ 72 w 86"/>
                  <a:gd name="T29" fmla="*/ 84 h 125"/>
                  <a:gd name="T30" fmla="*/ 74 w 86"/>
                  <a:gd name="T31" fmla="*/ 82 h 125"/>
                  <a:gd name="T32" fmla="*/ 76 w 86"/>
                  <a:gd name="T33" fmla="*/ 85 h 125"/>
                  <a:gd name="T34" fmla="*/ 86 w 86"/>
                  <a:gd name="T35" fmla="*/ 58 h 125"/>
                  <a:gd name="T36" fmla="*/ 82 w 86"/>
                  <a:gd name="T37" fmla="*/ 55 h 125"/>
                  <a:gd name="T38" fmla="*/ 64 w 86"/>
                  <a:gd name="T39" fmla="*/ 60 h 125"/>
                  <a:gd name="T40" fmla="*/ 45 w 86"/>
                  <a:gd name="T41" fmla="*/ 39 h 125"/>
                  <a:gd name="T42" fmla="*/ 41 w 86"/>
                  <a:gd name="T43" fmla="*/ 39 h 125"/>
                  <a:gd name="T44" fmla="*/ 37 w 86"/>
                  <a:gd name="T45" fmla="*/ 44 h 125"/>
                  <a:gd name="T46" fmla="*/ 33 w 86"/>
                  <a:gd name="T47" fmla="*/ 44 h 125"/>
                  <a:gd name="T48" fmla="*/ 25 w 86"/>
                  <a:gd name="T49" fmla="*/ 27 h 125"/>
                  <a:gd name="T50" fmla="*/ 27 w 86"/>
                  <a:gd name="T51" fmla="*/ 23 h 125"/>
                  <a:gd name="T52" fmla="*/ 20 w 86"/>
                  <a:gd name="T53" fmla="*/ 15 h 125"/>
                  <a:gd name="T54" fmla="*/ 0 w 86"/>
                  <a:gd name="T55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6" h="125">
                    <a:moveTo>
                      <a:pt x="0" y="0"/>
                    </a:moveTo>
                    <a:cubicBezTo>
                      <a:pt x="3" y="13"/>
                      <a:pt x="11" y="30"/>
                      <a:pt x="23" y="32"/>
                    </a:cubicBezTo>
                    <a:cubicBezTo>
                      <a:pt x="22" y="34"/>
                      <a:pt x="21" y="36"/>
                      <a:pt x="21" y="38"/>
                    </a:cubicBezTo>
                    <a:cubicBezTo>
                      <a:pt x="21" y="42"/>
                      <a:pt x="26" y="44"/>
                      <a:pt x="27" y="48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28" y="50"/>
                      <a:pt x="29" y="55"/>
                      <a:pt x="29" y="58"/>
                    </a:cubicBezTo>
                    <a:cubicBezTo>
                      <a:pt x="29" y="66"/>
                      <a:pt x="28" y="73"/>
                      <a:pt x="23" y="78"/>
                    </a:cubicBezTo>
                    <a:cubicBezTo>
                      <a:pt x="20" y="81"/>
                      <a:pt x="16" y="82"/>
                      <a:pt x="16" y="87"/>
                    </a:cubicBezTo>
                    <a:cubicBezTo>
                      <a:pt x="16" y="96"/>
                      <a:pt x="35" y="92"/>
                      <a:pt x="35" y="103"/>
                    </a:cubicBezTo>
                    <a:cubicBezTo>
                      <a:pt x="35" y="109"/>
                      <a:pt x="29" y="112"/>
                      <a:pt x="29" y="118"/>
                    </a:cubicBezTo>
                    <a:cubicBezTo>
                      <a:pt x="29" y="122"/>
                      <a:pt x="32" y="125"/>
                      <a:pt x="37" y="125"/>
                    </a:cubicBezTo>
                    <a:cubicBezTo>
                      <a:pt x="48" y="125"/>
                      <a:pt x="51" y="114"/>
                      <a:pt x="56" y="106"/>
                    </a:cubicBezTo>
                    <a:cubicBezTo>
                      <a:pt x="57" y="105"/>
                      <a:pt x="64" y="99"/>
                      <a:pt x="64" y="96"/>
                    </a:cubicBezTo>
                    <a:cubicBezTo>
                      <a:pt x="64" y="94"/>
                      <a:pt x="61" y="92"/>
                      <a:pt x="61" y="91"/>
                    </a:cubicBezTo>
                    <a:cubicBezTo>
                      <a:pt x="61" y="86"/>
                      <a:pt x="67" y="85"/>
                      <a:pt x="72" y="84"/>
                    </a:cubicBezTo>
                    <a:cubicBezTo>
                      <a:pt x="73" y="84"/>
                      <a:pt x="73" y="82"/>
                      <a:pt x="74" y="82"/>
                    </a:cubicBezTo>
                    <a:cubicBezTo>
                      <a:pt x="76" y="85"/>
                      <a:pt x="76" y="85"/>
                      <a:pt x="76" y="85"/>
                    </a:cubicBezTo>
                    <a:cubicBezTo>
                      <a:pt x="81" y="77"/>
                      <a:pt x="79" y="66"/>
                      <a:pt x="86" y="58"/>
                    </a:cubicBezTo>
                    <a:cubicBezTo>
                      <a:pt x="85" y="57"/>
                      <a:pt x="84" y="55"/>
                      <a:pt x="82" y="55"/>
                    </a:cubicBezTo>
                    <a:cubicBezTo>
                      <a:pt x="74" y="55"/>
                      <a:pt x="74" y="60"/>
                      <a:pt x="64" y="60"/>
                    </a:cubicBezTo>
                    <a:cubicBezTo>
                      <a:pt x="51" y="60"/>
                      <a:pt x="45" y="53"/>
                      <a:pt x="45" y="39"/>
                    </a:cubicBezTo>
                    <a:cubicBezTo>
                      <a:pt x="44" y="39"/>
                      <a:pt x="42" y="39"/>
                      <a:pt x="41" y="39"/>
                    </a:cubicBezTo>
                    <a:cubicBezTo>
                      <a:pt x="39" y="39"/>
                      <a:pt x="37" y="41"/>
                      <a:pt x="37" y="44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1" y="41"/>
                      <a:pt x="25" y="30"/>
                      <a:pt x="25" y="27"/>
                    </a:cubicBezTo>
                    <a:cubicBezTo>
                      <a:pt x="25" y="26"/>
                      <a:pt x="26" y="25"/>
                      <a:pt x="27" y="23"/>
                    </a:cubicBezTo>
                    <a:cubicBezTo>
                      <a:pt x="23" y="22"/>
                      <a:pt x="23" y="18"/>
                      <a:pt x="20" y="15"/>
                    </a:cubicBezTo>
                    <a:cubicBezTo>
                      <a:pt x="15" y="10"/>
                      <a:pt x="6" y="9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" name="Freeform 63"/>
              <p:cNvSpPr>
                <a:spLocks/>
              </p:cNvSpPr>
              <p:nvPr/>
            </p:nvSpPr>
            <p:spPr bwMode="auto">
              <a:xfrm>
                <a:off x="11065845" y="4724894"/>
                <a:ext cx="38015" cy="26188"/>
              </a:xfrm>
              <a:custGeom>
                <a:avLst/>
                <a:gdLst>
                  <a:gd name="T0" fmla="*/ 12 w 19"/>
                  <a:gd name="T1" fmla="*/ 0 h 13"/>
                  <a:gd name="T2" fmla="*/ 0 w 19"/>
                  <a:gd name="T3" fmla="*/ 10 h 13"/>
                  <a:gd name="T4" fmla="*/ 11 w 19"/>
                  <a:gd name="T5" fmla="*/ 13 h 13"/>
                  <a:gd name="T6" fmla="*/ 15 w 19"/>
                  <a:gd name="T7" fmla="*/ 13 h 13"/>
                  <a:gd name="T8" fmla="*/ 19 w 19"/>
                  <a:gd name="T9" fmla="*/ 11 h 13"/>
                  <a:gd name="T10" fmla="*/ 19 w 19"/>
                  <a:gd name="T11" fmla="*/ 5 h 13"/>
                  <a:gd name="T12" fmla="*/ 12 w 19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3">
                    <a:moveTo>
                      <a:pt x="12" y="0"/>
                    </a:moveTo>
                    <a:cubicBezTo>
                      <a:pt x="8" y="2"/>
                      <a:pt x="0" y="3"/>
                      <a:pt x="0" y="10"/>
                    </a:cubicBezTo>
                    <a:cubicBezTo>
                      <a:pt x="0" y="12"/>
                      <a:pt x="7" y="13"/>
                      <a:pt x="11" y="13"/>
                    </a:cubicBezTo>
                    <a:cubicBezTo>
                      <a:pt x="13" y="13"/>
                      <a:pt x="14" y="13"/>
                      <a:pt x="15" y="13"/>
                    </a:cubicBezTo>
                    <a:cubicBezTo>
                      <a:pt x="16" y="13"/>
                      <a:pt x="17" y="13"/>
                      <a:pt x="19" y="11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6" y="4"/>
                      <a:pt x="14" y="3"/>
                      <a:pt x="1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" name="Freeform 64"/>
              <p:cNvSpPr>
                <a:spLocks/>
              </p:cNvSpPr>
              <p:nvPr/>
            </p:nvSpPr>
            <p:spPr bwMode="auto">
              <a:xfrm>
                <a:off x="11108084" y="4694482"/>
                <a:ext cx="33791" cy="21964"/>
              </a:xfrm>
              <a:custGeom>
                <a:avLst/>
                <a:gdLst>
                  <a:gd name="T0" fmla="*/ 17 w 17"/>
                  <a:gd name="T1" fmla="*/ 0 h 11"/>
                  <a:gd name="T2" fmla="*/ 0 w 17"/>
                  <a:gd name="T3" fmla="*/ 7 h 11"/>
                  <a:gd name="T4" fmla="*/ 3 w 17"/>
                  <a:gd name="T5" fmla="*/ 11 h 11"/>
                  <a:gd name="T6" fmla="*/ 17 w 17"/>
                  <a:gd name="T7" fmla="*/ 4 h 11"/>
                  <a:gd name="T8" fmla="*/ 17 w 17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">
                    <a:moveTo>
                      <a:pt x="17" y="0"/>
                    </a:moveTo>
                    <a:cubicBezTo>
                      <a:pt x="13" y="0"/>
                      <a:pt x="0" y="0"/>
                      <a:pt x="0" y="7"/>
                    </a:cubicBezTo>
                    <a:cubicBezTo>
                      <a:pt x="0" y="8"/>
                      <a:pt x="2" y="11"/>
                      <a:pt x="3" y="11"/>
                    </a:cubicBezTo>
                    <a:cubicBezTo>
                      <a:pt x="9" y="11"/>
                      <a:pt x="10" y="6"/>
                      <a:pt x="17" y="4"/>
                    </a:cubicBezTo>
                    <a:cubicBezTo>
                      <a:pt x="17" y="3"/>
                      <a:pt x="17" y="1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" name="Group 3"/>
            <p:cNvGrpSpPr/>
            <p:nvPr/>
          </p:nvGrpSpPr>
          <p:grpSpPr>
            <a:xfrm>
              <a:off x="3324274" y="3839563"/>
              <a:ext cx="1399802" cy="2259789"/>
              <a:chOff x="3324274" y="3839563"/>
              <a:chExt cx="1399802" cy="2259789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62" name="Freeform 125"/>
              <p:cNvSpPr>
                <a:spLocks/>
              </p:cNvSpPr>
              <p:nvPr/>
            </p:nvSpPr>
            <p:spPr bwMode="auto">
              <a:xfrm>
                <a:off x="4243396" y="4209577"/>
                <a:ext cx="71806" cy="53221"/>
              </a:xfrm>
              <a:custGeom>
                <a:avLst/>
                <a:gdLst>
                  <a:gd name="T0" fmla="*/ 12 w 36"/>
                  <a:gd name="T1" fmla="*/ 0 h 27"/>
                  <a:gd name="T2" fmla="*/ 12 w 36"/>
                  <a:gd name="T3" fmla="*/ 0 h 27"/>
                  <a:gd name="T4" fmla="*/ 10 w 36"/>
                  <a:gd name="T5" fmla="*/ 0 h 27"/>
                  <a:gd name="T6" fmla="*/ 0 w 36"/>
                  <a:gd name="T7" fmla="*/ 13 h 27"/>
                  <a:gd name="T8" fmla="*/ 21 w 36"/>
                  <a:gd name="T9" fmla="*/ 27 h 27"/>
                  <a:gd name="T10" fmla="*/ 36 w 36"/>
                  <a:gd name="T11" fmla="*/ 10 h 27"/>
                  <a:gd name="T12" fmla="*/ 32 w 36"/>
                  <a:gd name="T13" fmla="*/ 6 h 27"/>
                  <a:gd name="T14" fmla="*/ 26 w 36"/>
                  <a:gd name="T15" fmla="*/ 8 h 27"/>
                  <a:gd name="T16" fmla="*/ 23 w 36"/>
                  <a:gd name="T17" fmla="*/ 5 h 27"/>
                  <a:gd name="T18" fmla="*/ 12 w 36"/>
                  <a:gd name="T1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27"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1" y="0"/>
                      <a:pt x="11" y="0"/>
                      <a:pt x="10" y="0"/>
                    </a:cubicBezTo>
                    <a:cubicBezTo>
                      <a:pt x="4" y="0"/>
                      <a:pt x="0" y="5"/>
                      <a:pt x="0" y="13"/>
                    </a:cubicBezTo>
                    <a:cubicBezTo>
                      <a:pt x="0" y="18"/>
                      <a:pt x="13" y="27"/>
                      <a:pt x="21" y="27"/>
                    </a:cubicBezTo>
                    <a:cubicBezTo>
                      <a:pt x="28" y="27"/>
                      <a:pt x="36" y="15"/>
                      <a:pt x="36" y="10"/>
                    </a:cubicBezTo>
                    <a:cubicBezTo>
                      <a:pt x="36" y="9"/>
                      <a:pt x="34" y="6"/>
                      <a:pt x="32" y="6"/>
                    </a:cubicBezTo>
                    <a:cubicBezTo>
                      <a:pt x="30" y="6"/>
                      <a:pt x="28" y="8"/>
                      <a:pt x="26" y="8"/>
                    </a:cubicBezTo>
                    <a:cubicBezTo>
                      <a:pt x="25" y="8"/>
                      <a:pt x="24" y="7"/>
                      <a:pt x="23" y="5"/>
                    </a:cubicBezTo>
                    <a:cubicBezTo>
                      <a:pt x="19" y="5"/>
                      <a:pt x="16" y="2"/>
                      <a:pt x="1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3" name="Freeform 126"/>
              <p:cNvSpPr>
                <a:spLocks/>
              </p:cNvSpPr>
              <p:nvPr/>
            </p:nvSpPr>
            <p:spPr bwMode="auto">
              <a:xfrm>
                <a:off x="3540538" y="5566295"/>
                <a:ext cx="25343" cy="59135"/>
              </a:xfrm>
              <a:custGeom>
                <a:avLst/>
                <a:gdLst>
                  <a:gd name="T0" fmla="*/ 6 w 13"/>
                  <a:gd name="T1" fmla="*/ 0 h 30"/>
                  <a:gd name="T2" fmla="*/ 0 w 13"/>
                  <a:gd name="T3" fmla="*/ 16 h 30"/>
                  <a:gd name="T4" fmla="*/ 0 w 13"/>
                  <a:gd name="T5" fmla="*/ 23 h 30"/>
                  <a:gd name="T6" fmla="*/ 6 w 13"/>
                  <a:gd name="T7" fmla="*/ 30 h 30"/>
                  <a:gd name="T8" fmla="*/ 11 w 13"/>
                  <a:gd name="T9" fmla="*/ 30 h 30"/>
                  <a:gd name="T10" fmla="*/ 11 w 13"/>
                  <a:gd name="T11" fmla="*/ 15 h 30"/>
                  <a:gd name="T12" fmla="*/ 13 w 13"/>
                  <a:gd name="T13" fmla="*/ 9 h 30"/>
                  <a:gd name="T14" fmla="*/ 6 w 13"/>
                  <a:gd name="T1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30">
                    <a:moveTo>
                      <a:pt x="6" y="0"/>
                    </a:moveTo>
                    <a:cubicBezTo>
                      <a:pt x="3" y="0"/>
                      <a:pt x="0" y="16"/>
                      <a:pt x="0" y="16"/>
                    </a:cubicBezTo>
                    <a:cubicBezTo>
                      <a:pt x="0" y="16"/>
                      <a:pt x="0" y="20"/>
                      <a:pt x="0" y="23"/>
                    </a:cubicBezTo>
                    <a:cubicBezTo>
                      <a:pt x="0" y="25"/>
                      <a:pt x="3" y="30"/>
                      <a:pt x="6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3"/>
                      <a:pt x="13" y="12"/>
                      <a:pt x="13" y="9"/>
                    </a:cubicBezTo>
                    <a:cubicBezTo>
                      <a:pt x="13" y="5"/>
                      <a:pt x="11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4" name="Freeform 127"/>
              <p:cNvSpPr>
                <a:spLocks/>
              </p:cNvSpPr>
              <p:nvPr/>
            </p:nvSpPr>
            <p:spPr bwMode="auto">
              <a:xfrm>
                <a:off x="3324274" y="3839563"/>
                <a:ext cx="1399802" cy="2259789"/>
              </a:xfrm>
              <a:custGeom>
                <a:avLst/>
                <a:gdLst>
                  <a:gd name="T0" fmla="*/ 84 w 701"/>
                  <a:gd name="T1" fmla="*/ 33 h 1131"/>
                  <a:gd name="T2" fmla="*/ 68 w 701"/>
                  <a:gd name="T3" fmla="*/ 61 h 1131"/>
                  <a:gd name="T4" fmla="*/ 49 w 701"/>
                  <a:gd name="T5" fmla="*/ 72 h 1131"/>
                  <a:gd name="T6" fmla="*/ 58 w 701"/>
                  <a:gd name="T7" fmla="*/ 120 h 1131"/>
                  <a:gd name="T8" fmla="*/ 58 w 701"/>
                  <a:gd name="T9" fmla="*/ 123 h 1131"/>
                  <a:gd name="T10" fmla="*/ 17 w 701"/>
                  <a:gd name="T11" fmla="*/ 177 h 1131"/>
                  <a:gd name="T12" fmla="*/ 22 w 701"/>
                  <a:gd name="T13" fmla="*/ 229 h 1131"/>
                  <a:gd name="T14" fmla="*/ 21 w 701"/>
                  <a:gd name="T15" fmla="*/ 293 h 1131"/>
                  <a:gd name="T16" fmla="*/ 64 w 701"/>
                  <a:gd name="T17" fmla="*/ 374 h 1131"/>
                  <a:gd name="T18" fmla="*/ 125 w 701"/>
                  <a:gd name="T19" fmla="*/ 443 h 1131"/>
                  <a:gd name="T20" fmla="*/ 167 w 701"/>
                  <a:gd name="T21" fmla="*/ 549 h 1131"/>
                  <a:gd name="T22" fmla="*/ 151 w 701"/>
                  <a:gd name="T23" fmla="*/ 647 h 1131"/>
                  <a:gd name="T24" fmla="*/ 137 w 701"/>
                  <a:gd name="T25" fmla="*/ 749 h 1131"/>
                  <a:gd name="T26" fmla="*/ 125 w 701"/>
                  <a:gd name="T27" fmla="*/ 820 h 1131"/>
                  <a:gd name="T28" fmla="*/ 130 w 701"/>
                  <a:gd name="T29" fmla="*/ 859 h 1131"/>
                  <a:gd name="T30" fmla="*/ 117 w 701"/>
                  <a:gd name="T31" fmla="*/ 945 h 1131"/>
                  <a:gd name="T32" fmla="*/ 98 w 701"/>
                  <a:gd name="T33" fmla="*/ 947 h 1131"/>
                  <a:gd name="T34" fmla="*/ 101 w 701"/>
                  <a:gd name="T35" fmla="*/ 1033 h 1131"/>
                  <a:gd name="T36" fmla="*/ 106 w 701"/>
                  <a:gd name="T37" fmla="*/ 1076 h 1131"/>
                  <a:gd name="T38" fmla="*/ 152 w 701"/>
                  <a:gd name="T39" fmla="*/ 1102 h 1131"/>
                  <a:gd name="T40" fmla="*/ 208 w 701"/>
                  <a:gd name="T41" fmla="*/ 1129 h 1131"/>
                  <a:gd name="T42" fmla="*/ 249 w 701"/>
                  <a:gd name="T43" fmla="*/ 1117 h 1131"/>
                  <a:gd name="T44" fmla="*/ 194 w 701"/>
                  <a:gd name="T45" fmla="*/ 1022 h 1131"/>
                  <a:gd name="T46" fmla="*/ 213 w 701"/>
                  <a:gd name="T47" fmla="*/ 941 h 1131"/>
                  <a:gd name="T48" fmla="*/ 250 w 701"/>
                  <a:gd name="T49" fmla="*/ 876 h 1131"/>
                  <a:gd name="T50" fmla="*/ 257 w 701"/>
                  <a:gd name="T51" fmla="*/ 872 h 1131"/>
                  <a:gd name="T52" fmla="*/ 287 w 701"/>
                  <a:gd name="T53" fmla="*/ 846 h 1131"/>
                  <a:gd name="T54" fmla="*/ 308 w 701"/>
                  <a:gd name="T55" fmla="*/ 809 h 1131"/>
                  <a:gd name="T56" fmla="*/ 369 w 701"/>
                  <a:gd name="T57" fmla="*/ 782 h 1131"/>
                  <a:gd name="T58" fmla="*/ 346 w 701"/>
                  <a:gd name="T59" fmla="*/ 731 h 1131"/>
                  <a:gd name="T60" fmla="*/ 435 w 701"/>
                  <a:gd name="T61" fmla="*/ 699 h 1131"/>
                  <a:gd name="T62" fmla="*/ 493 w 701"/>
                  <a:gd name="T63" fmla="*/ 627 h 1131"/>
                  <a:gd name="T64" fmla="*/ 549 w 701"/>
                  <a:gd name="T65" fmla="*/ 547 h 1131"/>
                  <a:gd name="T66" fmla="*/ 604 w 701"/>
                  <a:gd name="T67" fmla="*/ 524 h 1131"/>
                  <a:gd name="T68" fmla="*/ 634 w 701"/>
                  <a:gd name="T69" fmla="*/ 454 h 1131"/>
                  <a:gd name="T70" fmla="*/ 657 w 701"/>
                  <a:gd name="T71" fmla="*/ 371 h 1131"/>
                  <a:gd name="T72" fmla="*/ 683 w 701"/>
                  <a:gd name="T73" fmla="*/ 263 h 1131"/>
                  <a:gd name="T74" fmla="*/ 639 w 701"/>
                  <a:gd name="T75" fmla="*/ 237 h 1131"/>
                  <a:gd name="T76" fmla="*/ 559 w 701"/>
                  <a:gd name="T77" fmla="*/ 229 h 1131"/>
                  <a:gd name="T78" fmla="*/ 509 w 701"/>
                  <a:gd name="T79" fmla="*/ 195 h 1131"/>
                  <a:gd name="T80" fmla="*/ 468 w 701"/>
                  <a:gd name="T81" fmla="*/ 215 h 1131"/>
                  <a:gd name="T82" fmla="*/ 466 w 701"/>
                  <a:gd name="T83" fmla="*/ 155 h 1131"/>
                  <a:gd name="T84" fmla="*/ 424 w 701"/>
                  <a:gd name="T85" fmla="*/ 106 h 1131"/>
                  <a:gd name="T86" fmla="*/ 345 w 701"/>
                  <a:gd name="T87" fmla="*/ 81 h 1131"/>
                  <a:gd name="T88" fmla="*/ 279 w 701"/>
                  <a:gd name="T89" fmla="*/ 31 h 1131"/>
                  <a:gd name="T90" fmla="*/ 272 w 701"/>
                  <a:gd name="T91" fmla="*/ 24 h 1131"/>
                  <a:gd name="T92" fmla="*/ 204 w 701"/>
                  <a:gd name="T93" fmla="*/ 28 h 1131"/>
                  <a:gd name="T94" fmla="*/ 176 w 701"/>
                  <a:gd name="T95" fmla="*/ 15 h 1131"/>
                  <a:gd name="T96" fmla="*/ 152 w 701"/>
                  <a:gd name="T97" fmla="*/ 50 h 1131"/>
                  <a:gd name="T98" fmla="*/ 148 w 701"/>
                  <a:gd name="T99" fmla="*/ 0 h 1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01" h="1131">
                    <a:moveTo>
                      <a:pt x="148" y="0"/>
                    </a:moveTo>
                    <a:cubicBezTo>
                      <a:pt x="141" y="0"/>
                      <a:pt x="140" y="8"/>
                      <a:pt x="133" y="10"/>
                    </a:cubicBezTo>
                    <a:cubicBezTo>
                      <a:pt x="120" y="14"/>
                      <a:pt x="111" y="16"/>
                      <a:pt x="99" y="21"/>
                    </a:cubicBezTo>
                    <a:cubicBezTo>
                      <a:pt x="92" y="23"/>
                      <a:pt x="87" y="24"/>
                      <a:pt x="84" y="33"/>
                    </a:cubicBezTo>
                    <a:cubicBezTo>
                      <a:pt x="83" y="37"/>
                      <a:pt x="83" y="44"/>
                      <a:pt x="80" y="46"/>
                    </a:cubicBezTo>
                    <a:cubicBezTo>
                      <a:pt x="76" y="48"/>
                      <a:pt x="71" y="50"/>
                      <a:pt x="71" y="55"/>
                    </a:cubicBezTo>
                    <a:cubicBezTo>
                      <a:pt x="70" y="55"/>
                      <a:pt x="68" y="57"/>
                      <a:pt x="68" y="58"/>
                    </a:cubicBezTo>
                    <a:cubicBezTo>
                      <a:pt x="68" y="59"/>
                      <a:pt x="68" y="60"/>
                      <a:pt x="68" y="61"/>
                    </a:cubicBezTo>
                    <a:cubicBezTo>
                      <a:pt x="66" y="61"/>
                      <a:pt x="66" y="62"/>
                      <a:pt x="65" y="62"/>
                    </a:cubicBezTo>
                    <a:cubicBezTo>
                      <a:pt x="64" y="62"/>
                      <a:pt x="64" y="61"/>
                      <a:pt x="62" y="61"/>
                    </a:cubicBezTo>
                    <a:cubicBezTo>
                      <a:pt x="61" y="62"/>
                      <a:pt x="59" y="63"/>
                      <a:pt x="58" y="64"/>
                    </a:cubicBezTo>
                    <a:cubicBezTo>
                      <a:pt x="55" y="67"/>
                      <a:pt x="51" y="71"/>
                      <a:pt x="49" y="72"/>
                    </a:cubicBezTo>
                    <a:cubicBezTo>
                      <a:pt x="49" y="73"/>
                      <a:pt x="48" y="74"/>
                      <a:pt x="48" y="76"/>
                    </a:cubicBezTo>
                    <a:cubicBezTo>
                      <a:pt x="48" y="85"/>
                      <a:pt x="58" y="84"/>
                      <a:pt x="58" y="95"/>
                    </a:cubicBezTo>
                    <a:cubicBezTo>
                      <a:pt x="58" y="100"/>
                      <a:pt x="55" y="102"/>
                      <a:pt x="55" y="108"/>
                    </a:cubicBezTo>
                    <a:cubicBezTo>
                      <a:pt x="55" y="113"/>
                      <a:pt x="58" y="116"/>
                      <a:pt x="58" y="120"/>
                    </a:cubicBezTo>
                    <a:cubicBezTo>
                      <a:pt x="58" y="121"/>
                      <a:pt x="58" y="122"/>
                      <a:pt x="58" y="123"/>
                    </a:cubicBezTo>
                    <a:cubicBezTo>
                      <a:pt x="58" y="123"/>
                      <a:pt x="58" y="123"/>
                      <a:pt x="58" y="123"/>
                    </a:cubicBezTo>
                    <a:cubicBezTo>
                      <a:pt x="58" y="123"/>
                      <a:pt x="58" y="123"/>
                      <a:pt x="58" y="123"/>
                    </a:cubicBezTo>
                    <a:cubicBezTo>
                      <a:pt x="58" y="123"/>
                      <a:pt x="58" y="123"/>
                      <a:pt x="58" y="123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6" y="128"/>
                      <a:pt x="59" y="131"/>
                      <a:pt x="62" y="132"/>
                    </a:cubicBezTo>
                    <a:cubicBezTo>
                      <a:pt x="58" y="146"/>
                      <a:pt x="45" y="143"/>
                      <a:pt x="39" y="154"/>
                    </a:cubicBezTo>
                    <a:cubicBezTo>
                      <a:pt x="35" y="163"/>
                      <a:pt x="31" y="177"/>
                      <a:pt x="17" y="177"/>
                    </a:cubicBezTo>
                    <a:cubicBezTo>
                      <a:pt x="19" y="200"/>
                      <a:pt x="6" y="198"/>
                      <a:pt x="6" y="210"/>
                    </a:cubicBezTo>
                    <a:cubicBezTo>
                      <a:pt x="6" y="218"/>
                      <a:pt x="7" y="228"/>
                      <a:pt x="14" y="228"/>
                    </a:cubicBezTo>
                    <a:cubicBezTo>
                      <a:pt x="16" y="228"/>
                      <a:pt x="17" y="227"/>
                      <a:pt x="18" y="227"/>
                    </a:cubicBezTo>
                    <a:cubicBezTo>
                      <a:pt x="19" y="227"/>
                      <a:pt x="20" y="228"/>
                      <a:pt x="22" y="229"/>
                    </a:cubicBezTo>
                    <a:cubicBezTo>
                      <a:pt x="20" y="237"/>
                      <a:pt x="10" y="239"/>
                      <a:pt x="6" y="247"/>
                    </a:cubicBezTo>
                    <a:cubicBezTo>
                      <a:pt x="4" y="249"/>
                      <a:pt x="0" y="257"/>
                      <a:pt x="0" y="263"/>
                    </a:cubicBezTo>
                    <a:cubicBezTo>
                      <a:pt x="0" y="273"/>
                      <a:pt x="7" y="283"/>
                      <a:pt x="13" y="289"/>
                    </a:cubicBezTo>
                    <a:cubicBezTo>
                      <a:pt x="15" y="291"/>
                      <a:pt x="19" y="290"/>
                      <a:pt x="21" y="293"/>
                    </a:cubicBezTo>
                    <a:cubicBezTo>
                      <a:pt x="23" y="297"/>
                      <a:pt x="24" y="304"/>
                      <a:pt x="27" y="308"/>
                    </a:cubicBezTo>
                    <a:cubicBezTo>
                      <a:pt x="29" y="309"/>
                      <a:pt x="33" y="308"/>
                      <a:pt x="34" y="312"/>
                    </a:cubicBezTo>
                    <a:cubicBezTo>
                      <a:pt x="39" y="322"/>
                      <a:pt x="42" y="328"/>
                      <a:pt x="46" y="341"/>
                    </a:cubicBezTo>
                    <a:cubicBezTo>
                      <a:pt x="49" y="352"/>
                      <a:pt x="60" y="362"/>
                      <a:pt x="64" y="374"/>
                    </a:cubicBezTo>
                    <a:cubicBezTo>
                      <a:pt x="66" y="382"/>
                      <a:pt x="74" y="386"/>
                      <a:pt x="74" y="394"/>
                    </a:cubicBezTo>
                    <a:cubicBezTo>
                      <a:pt x="74" y="401"/>
                      <a:pt x="72" y="407"/>
                      <a:pt x="76" y="411"/>
                    </a:cubicBezTo>
                    <a:cubicBezTo>
                      <a:pt x="86" y="420"/>
                      <a:pt x="93" y="428"/>
                      <a:pt x="108" y="432"/>
                    </a:cubicBezTo>
                    <a:cubicBezTo>
                      <a:pt x="115" y="435"/>
                      <a:pt x="119" y="437"/>
                      <a:pt x="125" y="443"/>
                    </a:cubicBezTo>
                    <a:cubicBezTo>
                      <a:pt x="131" y="449"/>
                      <a:pt x="137" y="448"/>
                      <a:pt x="145" y="451"/>
                    </a:cubicBezTo>
                    <a:cubicBezTo>
                      <a:pt x="154" y="456"/>
                      <a:pt x="162" y="464"/>
                      <a:pt x="167" y="477"/>
                    </a:cubicBezTo>
                    <a:cubicBezTo>
                      <a:pt x="169" y="483"/>
                      <a:pt x="171" y="514"/>
                      <a:pt x="171" y="519"/>
                    </a:cubicBezTo>
                    <a:cubicBezTo>
                      <a:pt x="171" y="528"/>
                      <a:pt x="167" y="542"/>
                      <a:pt x="167" y="549"/>
                    </a:cubicBezTo>
                    <a:cubicBezTo>
                      <a:pt x="167" y="556"/>
                      <a:pt x="167" y="556"/>
                      <a:pt x="167" y="572"/>
                    </a:cubicBezTo>
                    <a:cubicBezTo>
                      <a:pt x="166" y="578"/>
                      <a:pt x="163" y="587"/>
                      <a:pt x="163" y="591"/>
                    </a:cubicBezTo>
                    <a:cubicBezTo>
                      <a:pt x="163" y="592"/>
                      <a:pt x="163" y="594"/>
                      <a:pt x="163" y="596"/>
                    </a:cubicBezTo>
                    <a:cubicBezTo>
                      <a:pt x="163" y="614"/>
                      <a:pt x="151" y="627"/>
                      <a:pt x="151" y="647"/>
                    </a:cubicBezTo>
                    <a:cubicBezTo>
                      <a:pt x="151" y="655"/>
                      <a:pt x="145" y="663"/>
                      <a:pt x="148" y="672"/>
                    </a:cubicBezTo>
                    <a:cubicBezTo>
                      <a:pt x="149" y="712"/>
                      <a:pt x="149" y="712"/>
                      <a:pt x="149" y="712"/>
                    </a:cubicBezTo>
                    <a:cubicBezTo>
                      <a:pt x="146" y="724"/>
                      <a:pt x="146" y="733"/>
                      <a:pt x="142" y="746"/>
                    </a:cubicBezTo>
                    <a:cubicBezTo>
                      <a:pt x="141" y="748"/>
                      <a:pt x="139" y="747"/>
                      <a:pt x="137" y="749"/>
                    </a:cubicBezTo>
                    <a:cubicBezTo>
                      <a:pt x="134" y="753"/>
                      <a:pt x="133" y="760"/>
                      <a:pt x="131" y="764"/>
                    </a:cubicBezTo>
                    <a:cubicBezTo>
                      <a:pt x="127" y="771"/>
                      <a:pt x="119" y="784"/>
                      <a:pt x="119" y="796"/>
                    </a:cubicBezTo>
                    <a:cubicBezTo>
                      <a:pt x="119" y="799"/>
                      <a:pt x="120" y="814"/>
                      <a:pt x="122" y="814"/>
                    </a:cubicBezTo>
                    <a:cubicBezTo>
                      <a:pt x="122" y="814"/>
                      <a:pt x="125" y="817"/>
                      <a:pt x="125" y="820"/>
                    </a:cubicBezTo>
                    <a:cubicBezTo>
                      <a:pt x="125" y="822"/>
                      <a:pt x="123" y="823"/>
                      <a:pt x="120" y="823"/>
                    </a:cubicBezTo>
                    <a:cubicBezTo>
                      <a:pt x="118" y="833"/>
                      <a:pt x="114" y="837"/>
                      <a:pt x="114" y="847"/>
                    </a:cubicBezTo>
                    <a:cubicBezTo>
                      <a:pt x="114" y="853"/>
                      <a:pt x="118" y="865"/>
                      <a:pt x="122" y="865"/>
                    </a:cubicBezTo>
                    <a:cubicBezTo>
                      <a:pt x="125" y="865"/>
                      <a:pt x="126" y="861"/>
                      <a:pt x="130" y="859"/>
                    </a:cubicBezTo>
                    <a:cubicBezTo>
                      <a:pt x="130" y="859"/>
                      <a:pt x="131" y="859"/>
                      <a:pt x="131" y="859"/>
                    </a:cubicBezTo>
                    <a:cubicBezTo>
                      <a:pt x="132" y="859"/>
                      <a:pt x="133" y="859"/>
                      <a:pt x="134" y="859"/>
                    </a:cubicBezTo>
                    <a:cubicBezTo>
                      <a:pt x="134" y="867"/>
                      <a:pt x="134" y="867"/>
                      <a:pt x="134" y="867"/>
                    </a:cubicBezTo>
                    <a:cubicBezTo>
                      <a:pt x="117" y="945"/>
                      <a:pt x="117" y="945"/>
                      <a:pt x="117" y="945"/>
                    </a:cubicBezTo>
                    <a:cubicBezTo>
                      <a:pt x="109" y="945"/>
                      <a:pt x="113" y="936"/>
                      <a:pt x="103" y="936"/>
                    </a:cubicBezTo>
                    <a:cubicBezTo>
                      <a:pt x="101" y="936"/>
                      <a:pt x="99" y="938"/>
                      <a:pt x="99" y="941"/>
                    </a:cubicBezTo>
                    <a:cubicBezTo>
                      <a:pt x="98" y="941"/>
                      <a:pt x="98" y="941"/>
                      <a:pt x="98" y="941"/>
                    </a:cubicBezTo>
                    <a:cubicBezTo>
                      <a:pt x="98" y="947"/>
                      <a:pt x="98" y="947"/>
                      <a:pt x="98" y="947"/>
                    </a:cubicBezTo>
                    <a:cubicBezTo>
                      <a:pt x="99" y="953"/>
                      <a:pt x="105" y="961"/>
                      <a:pt x="105" y="965"/>
                    </a:cubicBezTo>
                    <a:cubicBezTo>
                      <a:pt x="105" y="974"/>
                      <a:pt x="93" y="977"/>
                      <a:pt x="93" y="987"/>
                    </a:cubicBezTo>
                    <a:cubicBezTo>
                      <a:pt x="93" y="996"/>
                      <a:pt x="101" y="1014"/>
                      <a:pt x="101" y="1026"/>
                    </a:cubicBezTo>
                    <a:cubicBezTo>
                      <a:pt x="101" y="1028"/>
                      <a:pt x="101" y="1030"/>
                      <a:pt x="101" y="1033"/>
                    </a:cubicBezTo>
                    <a:cubicBezTo>
                      <a:pt x="101" y="1044"/>
                      <a:pt x="115" y="1042"/>
                      <a:pt x="115" y="1055"/>
                    </a:cubicBezTo>
                    <a:cubicBezTo>
                      <a:pt x="115" y="1058"/>
                      <a:pt x="113" y="1061"/>
                      <a:pt x="112" y="1064"/>
                    </a:cubicBezTo>
                    <a:cubicBezTo>
                      <a:pt x="113" y="1065"/>
                      <a:pt x="114" y="1066"/>
                      <a:pt x="116" y="1067"/>
                    </a:cubicBezTo>
                    <a:cubicBezTo>
                      <a:pt x="115" y="1071"/>
                      <a:pt x="106" y="1071"/>
                      <a:pt x="106" y="1076"/>
                    </a:cubicBezTo>
                    <a:cubicBezTo>
                      <a:pt x="106" y="1077"/>
                      <a:pt x="109" y="1079"/>
                      <a:pt x="111" y="1081"/>
                    </a:cubicBezTo>
                    <a:cubicBezTo>
                      <a:pt x="118" y="1088"/>
                      <a:pt x="122" y="1095"/>
                      <a:pt x="137" y="1095"/>
                    </a:cubicBezTo>
                    <a:cubicBezTo>
                      <a:pt x="137" y="1098"/>
                      <a:pt x="138" y="1102"/>
                      <a:pt x="142" y="1102"/>
                    </a:cubicBezTo>
                    <a:cubicBezTo>
                      <a:pt x="146" y="1102"/>
                      <a:pt x="148" y="1102"/>
                      <a:pt x="152" y="1102"/>
                    </a:cubicBezTo>
                    <a:cubicBezTo>
                      <a:pt x="152" y="1111"/>
                      <a:pt x="164" y="1111"/>
                      <a:pt x="172" y="1114"/>
                    </a:cubicBezTo>
                    <a:cubicBezTo>
                      <a:pt x="180" y="1117"/>
                      <a:pt x="176" y="1131"/>
                      <a:pt x="188" y="1131"/>
                    </a:cubicBezTo>
                    <a:cubicBezTo>
                      <a:pt x="194" y="1131"/>
                      <a:pt x="198" y="1131"/>
                      <a:pt x="203" y="1131"/>
                    </a:cubicBezTo>
                    <a:cubicBezTo>
                      <a:pt x="205" y="1131"/>
                      <a:pt x="207" y="1129"/>
                      <a:pt x="208" y="1129"/>
                    </a:cubicBezTo>
                    <a:cubicBezTo>
                      <a:pt x="211" y="1129"/>
                      <a:pt x="210" y="1129"/>
                      <a:pt x="214" y="1129"/>
                    </a:cubicBezTo>
                    <a:cubicBezTo>
                      <a:pt x="219" y="1129"/>
                      <a:pt x="232" y="1119"/>
                      <a:pt x="240" y="1119"/>
                    </a:cubicBezTo>
                    <a:cubicBezTo>
                      <a:pt x="242" y="1119"/>
                      <a:pt x="243" y="1119"/>
                      <a:pt x="245" y="1119"/>
                    </a:cubicBezTo>
                    <a:cubicBezTo>
                      <a:pt x="246" y="1119"/>
                      <a:pt x="247" y="1119"/>
                      <a:pt x="249" y="1117"/>
                    </a:cubicBezTo>
                    <a:cubicBezTo>
                      <a:pt x="234" y="1110"/>
                      <a:pt x="220" y="1106"/>
                      <a:pt x="208" y="1094"/>
                    </a:cubicBezTo>
                    <a:cubicBezTo>
                      <a:pt x="202" y="1087"/>
                      <a:pt x="202" y="1063"/>
                      <a:pt x="193" y="1058"/>
                    </a:cubicBezTo>
                    <a:cubicBezTo>
                      <a:pt x="189" y="1057"/>
                      <a:pt x="185" y="1051"/>
                      <a:pt x="185" y="1045"/>
                    </a:cubicBezTo>
                    <a:cubicBezTo>
                      <a:pt x="185" y="1035"/>
                      <a:pt x="187" y="1028"/>
                      <a:pt x="194" y="1022"/>
                    </a:cubicBezTo>
                    <a:cubicBezTo>
                      <a:pt x="198" y="1017"/>
                      <a:pt x="207" y="1020"/>
                      <a:pt x="210" y="1013"/>
                    </a:cubicBezTo>
                    <a:cubicBezTo>
                      <a:pt x="214" y="1006"/>
                      <a:pt x="212" y="999"/>
                      <a:pt x="216" y="995"/>
                    </a:cubicBezTo>
                    <a:cubicBezTo>
                      <a:pt x="224" y="987"/>
                      <a:pt x="237" y="986"/>
                      <a:pt x="237" y="971"/>
                    </a:cubicBezTo>
                    <a:cubicBezTo>
                      <a:pt x="237" y="955"/>
                      <a:pt x="213" y="962"/>
                      <a:pt x="213" y="941"/>
                    </a:cubicBezTo>
                    <a:cubicBezTo>
                      <a:pt x="213" y="932"/>
                      <a:pt x="221" y="925"/>
                      <a:pt x="229" y="923"/>
                    </a:cubicBezTo>
                    <a:cubicBezTo>
                      <a:pt x="233" y="922"/>
                      <a:pt x="242" y="922"/>
                      <a:pt x="243" y="916"/>
                    </a:cubicBezTo>
                    <a:cubicBezTo>
                      <a:pt x="246" y="903"/>
                      <a:pt x="246" y="893"/>
                      <a:pt x="256" y="884"/>
                    </a:cubicBezTo>
                    <a:cubicBezTo>
                      <a:pt x="253" y="883"/>
                      <a:pt x="250" y="882"/>
                      <a:pt x="250" y="876"/>
                    </a:cubicBezTo>
                    <a:cubicBezTo>
                      <a:pt x="255" y="876"/>
                      <a:pt x="257" y="881"/>
                      <a:pt x="264" y="881"/>
                    </a:cubicBezTo>
                    <a:cubicBezTo>
                      <a:pt x="265" y="881"/>
                      <a:pt x="269" y="877"/>
                      <a:pt x="269" y="874"/>
                    </a:cubicBezTo>
                    <a:cubicBezTo>
                      <a:pt x="269" y="871"/>
                      <a:pt x="266" y="871"/>
                      <a:pt x="264" y="869"/>
                    </a:cubicBezTo>
                    <a:cubicBezTo>
                      <a:pt x="263" y="869"/>
                      <a:pt x="260" y="872"/>
                      <a:pt x="257" y="872"/>
                    </a:cubicBezTo>
                    <a:cubicBezTo>
                      <a:pt x="252" y="872"/>
                      <a:pt x="246" y="859"/>
                      <a:pt x="246" y="851"/>
                    </a:cubicBezTo>
                    <a:cubicBezTo>
                      <a:pt x="246" y="849"/>
                      <a:pt x="247" y="845"/>
                      <a:pt x="251" y="845"/>
                    </a:cubicBezTo>
                    <a:cubicBezTo>
                      <a:pt x="262" y="845"/>
                      <a:pt x="264" y="852"/>
                      <a:pt x="275" y="852"/>
                    </a:cubicBezTo>
                    <a:cubicBezTo>
                      <a:pt x="279" y="852"/>
                      <a:pt x="287" y="849"/>
                      <a:pt x="287" y="846"/>
                    </a:cubicBezTo>
                    <a:cubicBezTo>
                      <a:pt x="287" y="845"/>
                      <a:pt x="287" y="842"/>
                      <a:pt x="287" y="841"/>
                    </a:cubicBezTo>
                    <a:cubicBezTo>
                      <a:pt x="291" y="833"/>
                      <a:pt x="285" y="817"/>
                      <a:pt x="292" y="811"/>
                    </a:cubicBezTo>
                    <a:cubicBezTo>
                      <a:pt x="294" y="809"/>
                      <a:pt x="297" y="809"/>
                      <a:pt x="300" y="809"/>
                    </a:cubicBezTo>
                    <a:cubicBezTo>
                      <a:pt x="302" y="809"/>
                      <a:pt x="305" y="809"/>
                      <a:pt x="308" y="809"/>
                    </a:cubicBezTo>
                    <a:cubicBezTo>
                      <a:pt x="311" y="809"/>
                      <a:pt x="314" y="810"/>
                      <a:pt x="317" y="810"/>
                    </a:cubicBezTo>
                    <a:cubicBezTo>
                      <a:pt x="319" y="810"/>
                      <a:pt x="321" y="809"/>
                      <a:pt x="323" y="809"/>
                    </a:cubicBezTo>
                    <a:cubicBezTo>
                      <a:pt x="336" y="805"/>
                      <a:pt x="347" y="807"/>
                      <a:pt x="356" y="798"/>
                    </a:cubicBezTo>
                    <a:cubicBezTo>
                      <a:pt x="361" y="793"/>
                      <a:pt x="365" y="790"/>
                      <a:pt x="369" y="782"/>
                    </a:cubicBezTo>
                    <a:cubicBezTo>
                      <a:pt x="372" y="778"/>
                      <a:pt x="372" y="775"/>
                      <a:pt x="372" y="768"/>
                    </a:cubicBezTo>
                    <a:cubicBezTo>
                      <a:pt x="372" y="762"/>
                      <a:pt x="364" y="762"/>
                      <a:pt x="362" y="757"/>
                    </a:cubicBezTo>
                    <a:cubicBezTo>
                      <a:pt x="360" y="750"/>
                      <a:pt x="360" y="744"/>
                      <a:pt x="356" y="740"/>
                    </a:cubicBezTo>
                    <a:cubicBezTo>
                      <a:pt x="354" y="739"/>
                      <a:pt x="346" y="736"/>
                      <a:pt x="346" y="731"/>
                    </a:cubicBezTo>
                    <a:cubicBezTo>
                      <a:pt x="346" y="730"/>
                      <a:pt x="349" y="729"/>
                      <a:pt x="350" y="729"/>
                    </a:cubicBezTo>
                    <a:cubicBezTo>
                      <a:pt x="358" y="729"/>
                      <a:pt x="365" y="735"/>
                      <a:pt x="373" y="735"/>
                    </a:cubicBezTo>
                    <a:cubicBezTo>
                      <a:pt x="376" y="735"/>
                      <a:pt x="388" y="741"/>
                      <a:pt x="397" y="741"/>
                    </a:cubicBezTo>
                    <a:cubicBezTo>
                      <a:pt x="421" y="741"/>
                      <a:pt x="425" y="714"/>
                      <a:pt x="435" y="699"/>
                    </a:cubicBezTo>
                    <a:cubicBezTo>
                      <a:pt x="444" y="685"/>
                      <a:pt x="455" y="683"/>
                      <a:pt x="464" y="669"/>
                    </a:cubicBezTo>
                    <a:cubicBezTo>
                      <a:pt x="469" y="662"/>
                      <a:pt x="468" y="658"/>
                      <a:pt x="472" y="652"/>
                    </a:cubicBezTo>
                    <a:cubicBezTo>
                      <a:pt x="472" y="652"/>
                      <a:pt x="472" y="652"/>
                      <a:pt x="472" y="652"/>
                    </a:cubicBezTo>
                    <a:cubicBezTo>
                      <a:pt x="477" y="641"/>
                      <a:pt x="482" y="632"/>
                      <a:pt x="493" y="627"/>
                    </a:cubicBezTo>
                    <a:cubicBezTo>
                      <a:pt x="493" y="602"/>
                      <a:pt x="493" y="602"/>
                      <a:pt x="493" y="602"/>
                    </a:cubicBezTo>
                    <a:cubicBezTo>
                      <a:pt x="493" y="592"/>
                      <a:pt x="492" y="585"/>
                      <a:pt x="499" y="578"/>
                    </a:cubicBezTo>
                    <a:cubicBezTo>
                      <a:pt x="503" y="573"/>
                      <a:pt x="510" y="573"/>
                      <a:pt x="514" y="567"/>
                    </a:cubicBezTo>
                    <a:cubicBezTo>
                      <a:pt x="524" y="552"/>
                      <a:pt x="537" y="559"/>
                      <a:pt x="549" y="547"/>
                    </a:cubicBezTo>
                    <a:cubicBezTo>
                      <a:pt x="551" y="545"/>
                      <a:pt x="552" y="542"/>
                      <a:pt x="555" y="541"/>
                    </a:cubicBezTo>
                    <a:cubicBezTo>
                      <a:pt x="561" y="538"/>
                      <a:pt x="567" y="538"/>
                      <a:pt x="574" y="538"/>
                    </a:cubicBezTo>
                    <a:cubicBezTo>
                      <a:pt x="576" y="538"/>
                      <a:pt x="578" y="538"/>
                      <a:pt x="581" y="538"/>
                    </a:cubicBezTo>
                    <a:cubicBezTo>
                      <a:pt x="590" y="538"/>
                      <a:pt x="601" y="530"/>
                      <a:pt x="604" y="524"/>
                    </a:cubicBezTo>
                    <a:cubicBezTo>
                      <a:pt x="605" y="522"/>
                      <a:pt x="604" y="515"/>
                      <a:pt x="606" y="512"/>
                    </a:cubicBezTo>
                    <a:cubicBezTo>
                      <a:pt x="614" y="502"/>
                      <a:pt x="617" y="496"/>
                      <a:pt x="625" y="484"/>
                    </a:cubicBezTo>
                    <a:cubicBezTo>
                      <a:pt x="626" y="482"/>
                      <a:pt x="628" y="472"/>
                      <a:pt x="628" y="466"/>
                    </a:cubicBezTo>
                    <a:cubicBezTo>
                      <a:pt x="628" y="462"/>
                      <a:pt x="632" y="457"/>
                      <a:pt x="634" y="454"/>
                    </a:cubicBezTo>
                    <a:cubicBezTo>
                      <a:pt x="635" y="453"/>
                      <a:pt x="637" y="450"/>
                      <a:pt x="637" y="448"/>
                    </a:cubicBezTo>
                    <a:cubicBezTo>
                      <a:pt x="637" y="441"/>
                      <a:pt x="641" y="432"/>
                      <a:pt x="641" y="423"/>
                    </a:cubicBezTo>
                    <a:cubicBezTo>
                      <a:pt x="641" y="410"/>
                      <a:pt x="633" y="393"/>
                      <a:pt x="641" y="385"/>
                    </a:cubicBezTo>
                    <a:cubicBezTo>
                      <a:pt x="646" y="380"/>
                      <a:pt x="652" y="379"/>
                      <a:pt x="657" y="371"/>
                    </a:cubicBezTo>
                    <a:cubicBezTo>
                      <a:pt x="660" y="366"/>
                      <a:pt x="663" y="365"/>
                      <a:pt x="666" y="360"/>
                    </a:cubicBezTo>
                    <a:cubicBezTo>
                      <a:pt x="680" y="338"/>
                      <a:pt x="701" y="328"/>
                      <a:pt x="701" y="289"/>
                    </a:cubicBezTo>
                    <a:cubicBezTo>
                      <a:pt x="701" y="278"/>
                      <a:pt x="699" y="267"/>
                      <a:pt x="688" y="264"/>
                    </a:cubicBezTo>
                    <a:cubicBezTo>
                      <a:pt x="686" y="263"/>
                      <a:pt x="684" y="263"/>
                      <a:pt x="683" y="263"/>
                    </a:cubicBezTo>
                    <a:cubicBezTo>
                      <a:pt x="681" y="263"/>
                      <a:pt x="680" y="263"/>
                      <a:pt x="679" y="263"/>
                    </a:cubicBezTo>
                    <a:cubicBezTo>
                      <a:pt x="677" y="263"/>
                      <a:pt x="676" y="263"/>
                      <a:pt x="674" y="263"/>
                    </a:cubicBezTo>
                    <a:cubicBezTo>
                      <a:pt x="673" y="263"/>
                      <a:pt x="671" y="263"/>
                      <a:pt x="669" y="263"/>
                    </a:cubicBezTo>
                    <a:cubicBezTo>
                      <a:pt x="660" y="260"/>
                      <a:pt x="644" y="245"/>
                      <a:pt x="639" y="237"/>
                    </a:cubicBezTo>
                    <a:cubicBezTo>
                      <a:pt x="633" y="235"/>
                      <a:pt x="624" y="231"/>
                      <a:pt x="614" y="229"/>
                    </a:cubicBezTo>
                    <a:cubicBezTo>
                      <a:pt x="594" y="231"/>
                      <a:pt x="594" y="231"/>
                      <a:pt x="594" y="231"/>
                    </a:cubicBezTo>
                    <a:cubicBezTo>
                      <a:pt x="584" y="231"/>
                      <a:pt x="582" y="223"/>
                      <a:pt x="571" y="223"/>
                    </a:cubicBezTo>
                    <a:cubicBezTo>
                      <a:pt x="566" y="223"/>
                      <a:pt x="564" y="227"/>
                      <a:pt x="559" y="229"/>
                    </a:cubicBezTo>
                    <a:cubicBezTo>
                      <a:pt x="555" y="229"/>
                      <a:pt x="555" y="229"/>
                      <a:pt x="555" y="229"/>
                    </a:cubicBezTo>
                    <a:cubicBezTo>
                      <a:pt x="555" y="224"/>
                      <a:pt x="556" y="220"/>
                      <a:pt x="554" y="215"/>
                    </a:cubicBezTo>
                    <a:cubicBezTo>
                      <a:pt x="553" y="211"/>
                      <a:pt x="548" y="212"/>
                      <a:pt x="544" y="210"/>
                    </a:cubicBezTo>
                    <a:cubicBezTo>
                      <a:pt x="537" y="205"/>
                      <a:pt x="518" y="195"/>
                      <a:pt x="509" y="195"/>
                    </a:cubicBezTo>
                    <a:cubicBezTo>
                      <a:pt x="500" y="195"/>
                      <a:pt x="494" y="207"/>
                      <a:pt x="489" y="215"/>
                    </a:cubicBezTo>
                    <a:cubicBezTo>
                      <a:pt x="487" y="218"/>
                      <a:pt x="485" y="221"/>
                      <a:pt x="483" y="221"/>
                    </a:cubicBezTo>
                    <a:cubicBezTo>
                      <a:pt x="481" y="221"/>
                      <a:pt x="480" y="217"/>
                      <a:pt x="480" y="215"/>
                    </a:cubicBezTo>
                    <a:cubicBezTo>
                      <a:pt x="468" y="215"/>
                      <a:pt x="468" y="215"/>
                      <a:pt x="468" y="215"/>
                    </a:cubicBezTo>
                    <a:cubicBezTo>
                      <a:pt x="467" y="210"/>
                      <a:pt x="464" y="206"/>
                      <a:pt x="459" y="203"/>
                    </a:cubicBezTo>
                    <a:cubicBezTo>
                      <a:pt x="456" y="202"/>
                      <a:pt x="451" y="203"/>
                      <a:pt x="451" y="198"/>
                    </a:cubicBezTo>
                    <a:cubicBezTo>
                      <a:pt x="451" y="182"/>
                      <a:pt x="467" y="176"/>
                      <a:pt x="475" y="166"/>
                    </a:cubicBezTo>
                    <a:cubicBezTo>
                      <a:pt x="475" y="161"/>
                      <a:pt x="468" y="161"/>
                      <a:pt x="466" y="155"/>
                    </a:cubicBezTo>
                    <a:cubicBezTo>
                      <a:pt x="463" y="150"/>
                      <a:pt x="456" y="133"/>
                      <a:pt x="456" y="126"/>
                    </a:cubicBezTo>
                    <a:cubicBezTo>
                      <a:pt x="447" y="124"/>
                      <a:pt x="436" y="107"/>
                      <a:pt x="427" y="107"/>
                    </a:cubicBezTo>
                    <a:cubicBezTo>
                      <a:pt x="426" y="107"/>
                      <a:pt x="425" y="107"/>
                      <a:pt x="424" y="107"/>
                    </a:cubicBezTo>
                    <a:cubicBezTo>
                      <a:pt x="424" y="106"/>
                      <a:pt x="424" y="106"/>
                      <a:pt x="424" y="106"/>
                    </a:cubicBezTo>
                    <a:cubicBezTo>
                      <a:pt x="419" y="106"/>
                      <a:pt x="411" y="101"/>
                      <a:pt x="407" y="100"/>
                    </a:cubicBezTo>
                    <a:cubicBezTo>
                      <a:pt x="393" y="100"/>
                      <a:pt x="393" y="100"/>
                      <a:pt x="393" y="100"/>
                    </a:cubicBezTo>
                    <a:cubicBezTo>
                      <a:pt x="379" y="97"/>
                      <a:pt x="357" y="99"/>
                      <a:pt x="353" y="84"/>
                    </a:cubicBezTo>
                    <a:cubicBezTo>
                      <a:pt x="350" y="84"/>
                      <a:pt x="346" y="83"/>
                      <a:pt x="345" y="81"/>
                    </a:cubicBezTo>
                    <a:cubicBezTo>
                      <a:pt x="339" y="68"/>
                      <a:pt x="334" y="69"/>
                      <a:pt x="324" y="59"/>
                    </a:cubicBezTo>
                    <a:cubicBezTo>
                      <a:pt x="309" y="59"/>
                      <a:pt x="309" y="59"/>
                      <a:pt x="309" y="59"/>
                    </a:cubicBezTo>
                    <a:cubicBezTo>
                      <a:pt x="307" y="52"/>
                      <a:pt x="309" y="44"/>
                      <a:pt x="302" y="42"/>
                    </a:cubicBezTo>
                    <a:cubicBezTo>
                      <a:pt x="294" y="40"/>
                      <a:pt x="283" y="38"/>
                      <a:pt x="279" y="31"/>
                    </a:cubicBezTo>
                    <a:cubicBezTo>
                      <a:pt x="279" y="27"/>
                      <a:pt x="279" y="27"/>
                      <a:pt x="279" y="27"/>
                    </a:cubicBezTo>
                    <a:cubicBezTo>
                      <a:pt x="280" y="27"/>
                      <a:pt x="281" y="27"/>
                      <a:pt x="282" y="27"/>
                    </a:cubicBezTo>
                    <a:cubicBezTo>
                      <a:pt x="283" y="27"/>
                      <a:pt x="286" y="26"/>
                      <a:pt x="287" y="25"/>
                    </a:cubicBezTo>
                    <a:cubicBezTo>
                      <a:pt x="287" y="25"/>
                      <a:pt x="278" y="24"/>
                      <a:pt x="272" y="24"/>
                    </a:cubicBezTo>
                    <a:cubicBezTo>
                      <a:pt x="271" y="25"/>
                      <a:pt x="260" y="25"/>
                      <a:pt x="259" y="27"/>
                    </a:cubicBezTo>
                    <a:cubicBezTo>
                      <a:pt x="256" y="33"/>
                      <a:pt x="251" y="33"/>
                      <a:pt x="243" y="34"/>
                    </a:cubicBezTo>
                    <a:cubicBezTo>
                      <a:pt x="239" y="34"/>
                      <a:pt x="232" y="33"/>
                      <a:pt x="232" y="28"/>
                    </a:cubicBezTo>
                    <a:cubicBezTo>
                      <a:pt x="227" y="28"/>
                      <a:pt x="212" y="28"/>
                      <a:pt x="204" y="28"/>
                    </a:cubicBezTo>
                    <a:cubicBezTo>
                      <a:pt x="200" y="28"/>
                      <a:pt x="197" y="24"/>
                      <a:pt x="197" y="19"/>
                    </a:cubicBezTo>
                    <a:cubicBezTo>
                      <a:pt x="189" y="17"/>
                      <a:pt x="178" y="14"/>
                      <a:pt x="175" y="6"/>
                    </a:cubicBezTo>
                    <a:cubicBezTo>
                      <a:pt x="166" y="5"/>
                      <a:pt x="166" y="5"/>
                      <a:pt x="166" y="5"/>
                    </a:cubicBezTo>
                    <a:cubicBezTo>
                      <a:pt x="166" y="12"/>
                      <a:pt x="174" y="9"/>
                      <a:pt x="176" y="15"/>
                    </a:cubicBezTo>
                    <a:cubicBezTo>
                      <a:pt x="164" y="15"/>
                      <a:pt x="164" y="15"/>
                      <a:pt x="164" y="15"/>
                    </a:cubicBezTo>
                    <a:cubicBezTo>
                      <a:pt x="159" y="19"/>
                      <a:pt x="150" y="18"/>
                      <a:pt x="150" y="25"/>
                    </a:cubicBezTo>
                    <a:cubicBezTo>
                      <a:pt x="150" y="32"/>
                      <a:pt x="157" y="35"/>
                      <a:pt x="157" y="42"/>
                    </a:cubicBezTo>
                    <a:cubicBezTo>
                      <a:pt x="157" y="44"/>
                      <a:pt x="154" y="50"/>
                      <a:pt x="152" y="50"/>
                    </a:cubicBezTo>
                    <a:cubicBezTo>
                      <a:pt x="146" y="50"/>
                      <a:pt x="143" y="40"/>
                      <a:pt x="143" y="34"/>
                    </a:cubicBezTo>
                    <a:cubicBezTo>
                      <a:pt x="143" y="30"/>
                      <a:pt x="146" y="21"/>
                      <a:pt x="148" y="13"/>
                    </a:cubicBezTo>
                    <a:cubicBezTo>
                      <a:pt x="150" y="13"/>
                      <a:pt x="153" y="11"/>
                      <a:pt x="153" y="6"/>
                    </a:cubicBezTo>
                    <a:cubicBezTo>
                      <a:pt x="153" y="6"/>
                      <a:pt x="151" y="0"/>
                      <a:pt x="14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5459035" y="992652"/>
              <a:ext cx="1234225" cy="2073937"/>
              <a:chOff x="5459035" y="992652"/>
              <a:chExt cx="1234225" cy="2073937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46" name="Freeform 92"/>
              <p:cNvSpPr>
                <a:spLocks/>
              </p:cNvSpPr>
              <p:nvPr/>
            </p:nvSpPr>
            <p:spPr bwMode="auto">
              <a:xfrm>
                <a:off x="5481000" y="2237014"/>
                <a:ext cx="1159884" cy="829575"/>
              </a:xfrm>
              <a:custGeom>
                <a:avLst/>
                <a:gdLst>
                  <a:gd name="T0" fmla="*/ 270 w 581"/>
                  <a:gd name="T1" fmla="*/ 64 h 415"/>
                  <a:gd name="T2" fmla="*/ 253 w 581"/>
                  <a:gd name="T3" fmla="*/ 85 h 415"/>
                  <a:gd name="T4" fmla="*/ 244 w 581"/>
                  <a:gd name="T5" fmla="*/ 90 h 415"/>
                  <a:gd name="T6" fmla="*/ 210 w 581"/>
                  <a:gd name="T7" fmla="*/ 106 h 415"/>
                  <a:gd name="T8" fmla="*/ 176 w 581"/>
                  <a:gd name="T9" fmla="*/ 141 h 415"/>
                  <a:gd name="T10" fmla="*/ 136 w 581"/>
                  <a:gd name="T11" fmla="*/ 174 h 415"/>
                  <a:gd name="T12" fmla="*/ 115 w 581"/>
                  <a:gd name="T13" fmla="*/ 171 h 415"/>
                  <a:gd name="T14" fmla="*/ 106 w 581"/>
                  <a:gd name="T15" fmla="*/ 188 h 415"/>
                  <a:gd name="T16" fmla="*/ 72 w 581"/>
                  <a:gd name="T17" fmla="*/ 194 h 415"/>
                  <a:gd name="T18" fmla="*/ 124 w 581"/>
                  <a:gd name="T19" fmla="*/ 231 h 415"/>
                  <a:gd name="T20" fmla="*/ 126 w 581"/>
                  <a:gd name="T21" fmla="*/ 246 h 415"/>
                  <a:gd name="T22" fmla="*/ 106 w 581"/>
                  <a:gd name="T23" fmla="*/ 287 h 415"/>
                  <a:gd name="T24" fmla="*/ 66 w 581"/>
                  <a:gd name="T25" fmla="*/ 285 h 415"/>
                  <a:gd name="T26" fmla="*/ 32 w 581"/>
                  <a:gd name="T27" fmla="*/ 282 h 415"/>
                  <a:gd name="T28" fmla="*/ 10 w 581"/>
                  <a:gd name="T29" fmla="*/ 314 h 415"/>
                  <a:gd name="T30" fmla="*/ 8 w 581"/>
                  <a:gd name="T31" fmla="*/ 374 h 415"/>
                  <a:gd name="T32" fmla="*/ 35 w 581"/>
                  <a:gd name="T33" fmla="*/ 396 h 415"/>
                  <a:gd name="T34" fmla="*/ 99 w 581"/>
                  <a:gd name="T35" fmla="*/ 403 h 415"/>
                  <a:gd name="T36" fmla="*/ 106 w 581"/>
                  <a:gd name="T37" fmla="*/ 403 h 415"/>
                  <a:gd name="T38" fmla="*/ 137 w 581"/>
                  <a:gd name="T39" fmla="*/ 361 h 415"/>
                  <a:gd name="T40" fmla="*/ 184 w 581"/>
                  <a:gd name="T41" fmla="*/ 297 h 415"/>
                  <a:gd name="T42" fmla="*/ 259 w 581"/>
                  <a:gd name="T43" fmla="*/ 275 h 415"/>
                  <a:gd name="T44" fmla="*/ 319 w 581"/>
                  <a:gd name="T45" fmla="*/ 309 h 415"/>
                  <a:gd name="T46" fmla="*/ 373 w 581"/>
                  <a:gd name="T47" fmla="*/ 348 h 415"/>
                  <a:gd name="T48" fmla="*/ 375 w 581"/>
                  <a:gd name="T49" fmla="*/ 381 h 415"/>
                  <a:gd name="T50" fmla="*/ 383 w 581"/>
                  <a:gd name="T51" fmla="*/ 347 h 415"/>
                  <a:gd name="T52" fmla="*/ 390 w 581"/>
                  <a:gd name="T53" fmla="*/ 326 h 415"/>
                  <a:gd name="T54" fmla="*/ 365 w 581"/>
                  <a:gd name="T55" fmla="*/ 312 h 415"/>
                  <a:gd name="T56" fmla="*/ 333 w 581"/>
                  <a:gd name="T57" fmla="*/ 276 h 415"/>
                  <a:gd name="T58" fmla="*/ 321 w 581"/>
                  <a:gd name="T59" fmla="*/ 250 h 415"/>
                  <a:gd name="T60" fmla="*/ 361 w 581"/>
                  <a:gd name="T61" fmla="*/ 255 h 415"/>
                  <a:gd name="T62" fmla="*/ 409 w 581"/>
                  <a:gd name="T63" fmla="*/ 296 h 415"/>
                  <a:gd name="T64" fmla="*/ 443 w 581"/>
                  <a:gd name="T65" fmla="*/ 354 h 415"/>
                  <a:gd name="T66" fmla="*/ 466 w 581"/>
                  <a:gd name="T67" fmla="*/ 377 h 415"/>
                  <a:gd name="T68" fmla="*/ 483 w 581"/>
                  <a:gd name="T69" fmla="*/ 402 h 415"/>
                  <a:gd name="T70" fmla="*/ 479 w 581"/>
                  <a:gd name="T71" fmla="*/ 377 h 415"/>
                  <a:gd name="T72" fmla="*/ 503 w 581"/>
                  <a:gd name="T73" fmla="*/ 382 h 415"/>
                  <a:gd name="T74" fmla="*/ 485 w 581"/>
                  <a:gd name="T75" fmla="*/ 356 h 415"/>
                  <a:gd name="T76" fmla="*/ 494 w 581"/>
                  <a:gd name="T77" fmla="*/ 346 h 415"/>
                  <a:gd name="T78" fmla="*/ 534 w 581"/>
                  <a:gd name="T79" fmla="*/ 339 h 415"/>
                  <a:gd name="T80" fmla="*/ 556 w 581"/>
                  <a:gd name="T81" fmla="*/ 328 h 415"/>
                  <a:gd name="T82" fmla="*/ 569 w 581"/>
                  <a:gd name="T83" fmla="*/ 325 h 415"/>
                  <a:gd name="T84" fmla="*/ 567 w 581"/>
                  <a:gd name="T85" fmla="*/ 265 h 415"/>
                  <a:gd name="T86" fmla="*/ 580 w 581"/>
                  <a:gd name="T87" fmla="*/ 241 h 415"/>
                  <a:gd name="T88" fmla="*/ 562 w 581"/>
                  <a:gd name="T89" fmla="*/ 237 h 415"/>
                  <a:gd name="T90" fmla="*/ 501 w 581"/>
                  <a:gd name="T91" fmla="*/ 195 h 415"/>
                  <a:gd name="T92" fmla="*/ 478 w 581"/>
                  <a:gd name="T93" fmla="*/ 183 h 415"/>
                  <a:gd name="T94" fmla="*/ 498 w 581"/>
                  <a:gd name="T95" fmla="*/ 141 h 415"/>
                  <a:gd name="T96" fmla="*/ 488 w 581"/>
                  <a:gd name="T97" fmla="*/ 113 h 415"/>
                  <a:gd name="T98" fmla="*/ 452 w 581"/>
                  <a:gd name="T99" fmla="*/ 65 h 415"/>
                  <a:gd name="T100" fmla="*/ 452 w 581"/>
                  <a:gd name="T101" fmla="*/ 65 h 415"/>
                  <a:gd name="T102" fmla="*/ 452 w 581"/>
                  <a:gd name="T103" fmla="*/ 65 h 415"/>
                  <a:gd name="T104" fmla="*/ 452 w 581"/>
                  <a:gd name="T105" fmla="*/ 65 h 415"/>
                  <a:gd name="T106" fmla="*/ 433 w 581"/>
                  <a:gd name="T107" fmla="*/ 67 h 415"/>
                  <a:gd name="T108" fmla="*/ 417 w 581"/>
                  <a:gd name="T109" fmla="*/ 62 h 415"/>
                  <a:gd name="T110" fmla="*/ 355 w 581"/>
                  <a:gd name="T111" fmla="*/ 76 h 415"/>
                  <a:gd name="T112" fmla="*/ 341 w 581"/>
                  <a:gd name="T113" fmla="*/ 68 h 415"/>
                  <a:gd name="T114" fmla="*/ 300 w 581"/>
                  <a:gd name="T115" fmla="*/ 72 h 415"/>
                  <a:gd name="T116" fmla="*/ 282 w 581"/>
                  <a:gd name="T117" fmla="*/ 54 h 415"/>
                  <a:gd name="T118" fmla="*/ 300 w 581"/>
                  <a:gd name="T119" fmla="*/ 25 h 415"/>
                  <a:gd name="T120" fmla="*/ 293 w 581"/>
                  <a:gd name="T121" fmla="*/ 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81" h="415">
                    <a:moveTo>
                      <a:pt x="293" y="0"/>
                    </a:moveTo>
                    <a:cubicBezTo>
                      <a:pt x="280" y="9"/>
                      <a:pt x="259" y="11"/>
                      <a:pt x="259" y="33"/>
                    </a:cubicBezTo>
                    <a:cubicBezTo>
                      <a:pt x="259" y="46"/>
                      <a:pt x="268" y="50"/>
                      <a:pt x="270" y="64"/>
                    </a:cubicBezTo>
                    <a:cubicBezTo>
                      <a:pt x="270" y="65"/>
                      <a:pt x="274" y="75"/>
                      <a:pt x="274" y="77"/>
                    </a:cubicBezTo>
                    <a:cubicBezTo>
                      <a:pt x="274" y="81"/>
                      <a:pt x="265" y="86"/>
                      <a:pt x="262" y="86"/>
                    </a:cubicBezTo>
                    <a:cubicBezTo>
                      <a:pt x="259" y="86"/>
                      <a:pt x="256" y="85"/>
                      <a:pt x="253" y="85"/>
                    </a:cubicBezTo>
                    <a:cubicBezTo>
                      <a:pt x="252" y="85"/>
                      <a:pt x="250" y="85"/>
                      <a:pt x="249" y="87"/>
                    </a:cubicBezTo>
                    <a:cubicBezTo>
                      <a:pt x="248" y="88"/>
                      <a:pt x="247" y="91"/>
                      <a:pt x="245" y="91"/>
                    </a:cubicBezTo>
                    <a:cubicBezTo>
                      <a:pt x="245" y="91"/>
                      <a:pt x="245" y="91"/>
                      <a:pt x="244" y="90"/>
                    </a:cubicBezTo>
                    <a:cubicBezTo>
                      <a:pt x="243" y="91"/>
                      <a:pt x="243" y="91"/>
                      <a:pt x="242" y="91"/>
                    </a:cubicBezTo>
                    <a:cubicBezTo>
                      <a:pt x="242" y="91"/>
                      <a:pt x="242" y="90"/>
                      <a:pt x="237" y="90"/>
                    </a:cubicBezTo>
                    <a:cubicBezTo>
                      <a:pt x="225" y="90"/>
                      <a:pt x="218" y="99"/>
                      <a:pt x="210" y="106"/>
                    </a:cubicBezTo>
                    <a:cubicBezTo>
                      <a:pt x="210" y="107"/>
                      <a:pt x="205" y="110"/>
                      <a:pt x="205" y="112"/>
                    </a:cubicBezTo>
                    <a:cubicBezTo>
                      <a:pt x="205" y="118"/>
                      <a:pt x="206" y="125"/>
                      <a:pt x="202" y="129"/>
                    </a:cubicBezTo>
                    <a:cubicBezTo>
                      <a:pt x="200" y="131"/>
                      <a:pt x="179" y="140"/>
                      <a:pt x="176" y="141"/>
                    </a:cubicBezTo>
                    <a:cubicBezTo>
                      <a:pt x="173" y="141"/>
                      <a:pt x="172" y="142"/>
                      <a:pt x="168" y="142"/>
                    </a:cubicBezTo>
                    <a:cubicBezTo>
                      <a:pt x="165" y="154"/>
                      <a:pt x="161" y="166"/>
                      <a:pt x="145" y="166"/>
                    </a:cubicBezTo>
                    <a:cubicBezTo>
                      <a:pt x="144" y="170"/>
                      <a:pt x="140" y="174"/>
                      <a:pt x="136" y="174"/>
                    </a:cubicBezTo>
                    <a:cubicBezTo>
                      <a:pt x="130" y="174"/>
                      <a:pt x="125" y="171"/>
                      <a:pt x="120" y="167"/>
                    </a:cubicBezTo>
                    <a:cubicBezTo>
                      <a:pt x="115" y="167"/>
                      <a:pt x="115" y="167"/>
                      <a:pt x="115" y="167"/>
                    </a:cubicBezTo>
                    <a:cubicBezTo>
                      <a:pt x="115" y="171"/>
                      <a:pt x="115" y="171"/>
                      <a:pt x="115" y="171"/>
                    </a:cubicBezTo>
                    <a:cubicBezTo>
                      <a:pt x="116" y="173"/>
                      <a:pt x="114" y="181"/>
                      <a:pt x="118" y="182"/>
                    </a:cubicBezTo>
                    <a:cubicBezTo>
                      <a:pt x="118" y="185"/>
                      <a:pt x="118" y="185"/>
                      <a:pt x="118" y="185"/>
                    </a:cubicBezTo>
                    <a:cubicBezTo>
                      <a:pt x="116" y="186"/>
                      <a:pt x="110" y="188"/>
                      <a:pt x="106" y="188"/>
                    </a:cubicBezTo>
                    <a:cubicBezTo>
                      <a:pt x="101" y="188"/>
                      <a:pt x="93" y="186"/>
                      <a:pt x="91" y="183"/>
                    </a:cubicBezTo>
                    <a:cubicBezTo>
                      <a:pt x="86" y="184"/>
                      <a:pt x="71" y="188"/>
                      <a:pt x="71" y="192"/>
                    </a:cubicBezTo>
                    <a:cubicBezTo>
                      <a:pt x="71" y="193"/>
                      <a:pt x="71" y="194"/>
                      <a:pt x="72" y="194"/>
                    </a:cubicBezTo>
                    <a:cubicBezTo>
                      <a:pt x="72" y="202"/>
                      <a:pt x="95" y="207"/>
                      <a:pt x="104" y="209"/>
                    </a:cubicBezTo>
                    <a:cubicBezTo>
                      <a:pt x="106" y="210"/>
                      <a:pt x="107" y="212"/>
                      <a:pt x="110" y="213"/>
                    </a:cubicBezTo>
                    <a:cubicBezTo>
                      <a:pt x="110" y="221"/>
                      <a:pt x="113" y="231"/>
                      <a:pt x="124" y="231"/>
                    </a:cubicBezTo>
                    <a:cubicBezTo>
                      <a:pt x="124" y="235"/>
                      <a:pt x="127" y="234"/>
                      <a:pt x="127" y="239"/>
                    </a:cubicBezTo>
                    <a:cubicBezTo>
                      <a:pt x="127" y="241"/>
                      <a:pt x="126" y="245"/>
                      <a:pt x="125" y="247"/>
                    </a:cubicBezTo>
                    <a:cubicBezTo>
                      <a:pt x="126" y="246"/>
                      <a:pt x="126" y="246"/>
                      <a:pt x="126" y="246"/>
                    </a:cubicBezTo>
                    <a:cubicBezTo>
                      <a:pt x="126" y="249"/>
                      <a:pt x="126" y="258"/>
                      <a:pt x="126" y="260"/>
                    </a:cubicBezTo>
                    <a:cubicBezTo>
                      <a:pt x="126" y="270"/>
                      <a:pt x="119" y="274"/>
                      <a:pt x="119" y="284"/>
                    </a:cubicBezTo>
                    <a:cubicBezTo>
                      <a:pt x="118" y="284"/>
                      <a:pt x="110" y="287"/>
                      <a:pt x="106" y="287"/>
                    </a:cubicBezTo>
                    <a:cubicBezTo>
                      <a:pt x="102" y="287"/>
                      <a:pt x="99" y="284"/>
                      <a:pt x="94" y="284"/>
                    </a:cubicBezTo>
                    <a:cubicBezTo>
                      <a:pt x="94" y="284"/>
                      <a:pt x="93" y="284"/>
                      <a:pt x="91" y="285"/>
                    </a:cubicBezTo>
                    <a:cubicBezTo>
                      <a:pt x="66" y="285"/>
                      <a:pt x="66" y="285"/>
                      <a:pt x="66" y="285"/>
                    </a:cubicBezTo>
                    <a:cubicBezTo>
                      <a:pt x="63" y="284"/>
                      <a:pt x="59" y="284"/>
                      <a:pt x="57" y="282"/>
                    </a:cubicBezTo>
                    <a:cubicBezTo>
                      <a:pt x="33" y="282"/>
                      <a:pt x="33" y="282"/>
                      <a:pt x="33" y="282"/>
                    </a:cubicBezTo>
                    <a:cubicBezTo>
                      <a:pt x="33" y="282"/>
                      <a:pt x="32" y="282"/>
                      <a:pt x="32" y="282"/>
                    </a:cubicBezTo>
                    <a:cubicBezTo>
                      <a:pt x="29" y="282"/>
                      <a:pt x="27" y="279"/>
                      <a:pt x="25" y="279"/>
                    </a:cubicBezTo>
                    <a:cubicBezTo>
                      <a:pt x="22" y="279"/>
                      <a:pt x="4" y="291"/>
                      <a:pt x="4" y="294"/>
                    </a:cubicBezTo>
                    <a:cubicBezTo>
                      <a:pt x="4" y="298"/>
                      <a:pt x="10" y="306"/>
                      <a:pt x="10" y="314"/>
                    </a:cubicBezTo>
                    <a:cubicBezTo>
                      <a:pt x="10" y="327"/>
                      <a:pt x="5" y="341"/>
                      <a:pt x="5" y="354"/>
                    </a:cubicBezTo>
                    <a:cubicBezTo>
                      <a:pt x="5" y="358"/>
                      <a:pt x="0" y="360"/>
                      <a:pt x="0" y="367"/>
                    </a:cubicBezTo>
                    <a:cubicBezTo>
                      <a:pt x="0" y="371"/>
                      <a:pt x="4" y="374"/>
                      <a:pt x="8" y="374"/>
                    </a:cubicBezTo>
                    <a:cubicBezTo>
                      <a:pt x="8" y="380"/>
                      <a:pt x="8" y="384"/>
                      <a:pt x="8" y="395"/>
                    </a:cubicBezTo>
                    <a:cubicBezTo>
                      <a:pt x="8" y="397"/>
                      <a:pt x="9" y="399"/>
                      <a:pt x="12" y="399"/>
                    </a:cubicBezTo>
                    <a:cubicBezTo>
                      <a:pt x="20" y="399"/>
                      <a:pt x="26" y="396"/>
                      <a:pt x="35" y="396"/>
                    </a:cubicBezTo>
                    <a:cubicBezTo>
                      <a:pt x="47" y="396"/>
                      <a:pt x="48" y="415"/>
                      <a:pt x="55" y="415"/>
                    </a:cubicBezTo>
                    <a:cubicBezTo>
                      <a:pt x="67" y="415"/>
                      <a:pt x="74" y="405"/>
                      <a:pt x="87" y="405"/>
                    </a:cubicBezTo>
                    <a:cubicBezTo>
                      <a:pt x="89" y="405"/>
                      <a:pt x="94" y="403"/>
                      <a:pt x="99" y="403"/>
                    </a:cubicBezTo>
                    <a:cubicBezTo>
                      <a:pt x="101" y="403"/>
                      <a:pt x="102" y="403"/>
                      <a:pt x="103" y="403"/>
                    </a:cubicBezTo>
                    <a:cubicBezTo>
                      <a:pt x="103" y="403"/>
                      <a:pt x="103" y="403"/>
                      <a:pt x="103" y="403"/>
                    </a:cubicBezTo>
                    <a:cubicBezTo>
                      <a:pt x="104" y="403"/>
                      <a:pt x="105" y="403"/>
                      <a:pt x="106" y="403"/>
                    </a:cubicBezTo>
                    <a:cubicBezTo>
                      <a:pt x="114" y="403"/>
                      <a:pt x="115" y="393"/>
                      <a:pt x="121" y="390"/>
                    </a:cubicBezTo>
                    <a:cubicBezTo>
                      <a:pt x="132" y="384"/>
                      <a:pt x="135" y="378"/>
                      <a:pt x="142" y="368"/>
                    </a:cubicBezTo>
                    <a:cubicBezTo>
                      <a:pt x="139" y="367"/>
                      <a:pt x="137" y="365"/>
                      <a:pt x="137" y="361"/>
                    </a:cubicBezTo>
                    <a:cubicBezTo>
                      <a:pt x="137" y="349"/>
                      <a:pt x="152" y="327"/>
                      <a:pt x="162" y="325"/>
                    </a:cubicBezTo>
                    <a:cubicBezTo>
                      <a:pt x="173" y="323"/>
                      <a:pt x="184" y="319"/>
                      <a:pt x="187" y="308"/>
                    </a:cubicBezTo>
                    <a:cubicBezTo>
                      <a:pt x="184" y="297"/>
                      <a:pt x="184" y="297"/>
                      <a:pt x="184" y="297"/>
                    </a:cubicBezTo>
                    <a:cubicBezTo>
                      <a:pt x="184" y="289"/>
                      <a:pt x="193" y="284"/>
                      <a:pt x="201" y="284"/>
                    </a:cubicBezTo>
                    <a:cubicBezTo>
                      <a:pt x="211" y="284"/>
                      <a:pt x="219" y="289"/>
                      <a:pt x="230" y="289"/>
                    </a:cubicBezTo>
                    <a:cubicBezTo>
                      <a:pt x="242" y="289"/>
                      <a:pt x="249" y="280"/>
                      <a:pt x="259" y="275"/>
                    </a:cubicBezTo>
                    <a:cubicBezTo>
                      <a:pt x="263" y="273"/>
                      <a:pt x="264" y="266"/>
                      <a:pt x="274" y="266"/>
                    </a:cubicBezTo>
                    <a:cubicBezTo>
                      <a:pt x="294" y="266"/>
                      <a:pt x="297" y="288"/>
                      <a:pt x="306" y="300"/>
                    </a:cubicBezTo>
                    <a:cubicBezTo>
                      <a:pt x="307" y="304"/>
                      <a:pt x="315" y="306"/>
                      <a:pt x="319" y="309"/>
                    </a:cubicBezTo>
                    <a:cubicBezTo>
                      <a:pt x="328" y="318"/>
                      <a:pt x="332" y="323"/>
                      <a:pt x="348" y="327"/>
                    </a:cubicBezTo>
                    <a:cubicBezTo>
                      <a:pt x="348" y="330"/>
                      <a:pt x="356" y="332"/>
                      <a:pt x="358" y="332"/>
                    </a:cubicBezTo>
                    <a:cubicBezTo>
                      <a:pt x="359" y="335"/>
                      <a:pt x="371" y="348"/>
                      <a:pt x="373" y="348"/>
                    </a:cubicBezTo>
                    <a:cubicBezTo>
                      <a:pt x="374" y="353"/>
                      <a:pt x="378" y="355"/>
                      <a:pt x="378" y="363"/>
                    </a:cubicBezTo>
                    <a:cubicBezTo>
                      <a:pt x="378" y="369"/>
                      <a:pt x="375" y="377"/>
                      <a:pt x="369" y="377"/>
                    </a:cubicBezTo>
                    <a:cubicBezTo>
                      <a:pt x="369" y="379"/>
                      <a:pt x="371" y="381"/>
                      <a:pt x="375" y="381"/>
                    </a:cubicBezTo>
                    <a:cubicBezTo>
                      <a:pt x="382" y="381"/>
                      <a:pt x="381" y="370"/>
                      <a:pt x="386" y="365"/>
                    </a:cubicBezTo>
                    <a:cubicBezTo>
                      <a:pt x="386" y="365"/>
                      <a:pt x="393" y="365"/>
                      <a:pt x="393" y="362"/>
                    </a:cubicBezTo>
                    <a:cubicBezTo>
                      <a:pt x="393" y="355"/>
                      <a:pt x="383" y="354"/>
                      <a:pt x="383" y="347"/>
                    </a:cubicBezTo>
                    <a:cubicBezTo>
                      <a:pt x="383" y="342"/>
                      <a:pt x="389" y="339"/>
                      <a:pt x="395" y="339"/>
                    </a:cubicBezTo>
                    <a:cubicBezTo>
                      <a:pt x="403" y="339"/>
                      <a:pt x="407" y="345"/>
                      <a:pt x="412" y="346"/>
                    </a:cubicBezTo>
                    <a:cubicBezTo>
                      <a:pt x="413" y="335"/>
                      <a:pt x="401" y="331"/>
                      <a:pt x="390" y="326"/>
                    </a:cubicBezTo>
                    <a:cubicBezTo>
                      <a:pt x="387" y="324"/>
                      <a:pt x="374" y="322"/>
                      <a:pt x="376" y="315"/>
                    </a:cubicBezTo>
                    <a:cubicBezTo>
                      <a:pt x="378" y="314"/>
                      <a:pt x="378" y="313"/>
                      <a:pt x="378" y="311"/>
                    </a:cubicBezTo>
                    <a:cubicBezTo>
                      <a:pt x="373" y="311"/>
                      <a:pt x="369" y="312"/>
                      <a:pt x="365" y="312"/>
                    </a:cubicBezTo>
                    <a:cubicBezTo>
                      <a:pt x="362" y="312"/>
                      <a:pt x="360" y="312"/>
                      <a:pt x="356" y="310"/>
                    </a:cubicBezTo>
                    <a:cubicBezTo>
                      <a:pt x="352" y="308"/>
                      <a:pt x="348" y="299"/>
                      <a:pt x="346" y="292"/>
                    </a:cubicBezTo>
                    <a:cubicBezTo>
                      <a:pt x="345" y="287"/>
                      <a:pt x="341" y="278"/>
                      <a:pt x="333" y="276"/>
                    </a:cubicBezTo>
                    <a:cubicBezTo>
                      <a:pt x="326" y="274"/>
                      <a:pt x="322" y="270"/>
                      <a:pt x="322" y="263"/>
                    </a:cubicBezTo>
                    <a:cubicBezTo>
                      <a:pt x="322" y="259"/>
                      <a:pt x="323" y="256"/>
                      <a:pt x="324" y="253"/>
                    </a:cubicBezTo>
                    <a:cubicBezTo>
                      <a:pt x="323" y="253"/>
                      <a:pt x="321" y="251"/>
                      <a:pt x="321" y="250"/>
                    </a:cubicBezTo>
                    <a:cubicBezTo>
                      <a:pt x="321" y="244"/>
                      <a:pt x="333" y="244"/>
                      <a:pt x="338" y="240"/>
                    </a:cubicBezTo>
                    <a:cubicBezTo>
                      <a:pt x="342" y="244"/>
                      <a:pt x="338" y="255"/>
                      <a:pt x="345" y="255"/>
                    </a:cubicBezTo>
                    <a:cubicBezTo>
                      <a:pt x="351" y="255"/>
                      <a:pt x="355" y="255"/>
                      <a:pt x="361" y="255"/>
                    </a:cubicBezTo>
                    <a:cubicBezTo>
                      <a:pt x="361" y="267"/>
                      <a:pt x="374" y="285"/>
                      <a:pt x="386" y="285"/>
                    </a:cubicBezTo>
                    <a:cubicBezTo>
                      <a:pt x="389" y="285"/>
                      <a:pt x="390" y="285"/>
                      <a:pt x="393" y="285"/>
                    </a:cubicBezTo>
                    <a:cubicBezTo>
                      <a:pt x="393" y="292"/>
                      <a:pt x="402" y="293"/>
                      <a:pt x="409" y="296"/>
                    </a:cubicBezTo>
                    <a:cubicBezTo>
                      <a:pt x="417" y="300"/>
                      <a:pt x="428" y="311"/>
                      <a:pt x="428" y="318"/>
                    </a:cubicBezTo>
                    <a:cubicBezTo>
                      <a:pt x="428" y="323"/>
                      <a:pt x="428" y="326"/>
                      <a:pt x="428" y="332"/>
                    </a:cubicBezTo>
                    <a:cubicBezTo>
                      <a:pt x="428" y="343"/>
                      <a:pt x="437" y="348"/>
                      <a:pt x="443" y="354"/>
                    </a:cubicBezTo>
                    <a:cubicBezTo>
                      <a:pt x="448" y="359"/>
                      <a:pt x="452" y="364"/>
                      <a:pt x="454" y="371"/>
                    </a:cubicBezTo>
                    <a:cubicBezTo>
                      <a:pt x="454" y="372"/>
                      <a:pt x="455" y="377"/>
                      <a:pt x="457" y="377"/>
                    </a:cubicBezTo>
                    <a:cubicBezTo>
                      <a:pt x="460" y="377"/>
                      <a:pt x="463" y="377"/>
                      <a:pt x="466" y="377"/>
                    </a:cubicBezTo>
                    <a:cubicBezTo>
                      <a:pt x="465" y="380"/>
                      <a:pt x="459" y="381"/>
                      <a:pt x="459" y="385"/>
                    </a:cubicBezTo>
                    <a:cubicBezTo>
                      <a:pt x="459" y="394"/>
                      <a:pt x="467" y="402"/>
                      <a:pt x="475" y="402"/>
                    </a:cubicBezTo>
                    <a:cubicBezTo>
                      <a:pt x="476" y="402"/>
                      <a:pt x="480" y="402"/>
                      <a:pt x="483" y="402"/>
                    </a:cubicBezTo>
                    <a:cubicBezTo>
                      <a:pt x="477" y="400"/>
                      <a:pt x="483" y="393"/>
                      <a:pt x="483" y="390"/>
                    </a:cubicBezTo>
                    <a:cubicBezTo>
                      <a:pt x="483" y="386"/>
                      <a:pt x="481" y="384"/>
                      <a:pt x="479" y="381"/>
                    </a:cubicBezTo>
                    <a:cubicBezTo>
                      <a:pt x="479" y="377"/>
                      <a:pt x="479" y="377"/>
                      <a:pt x="479" y="377"/>
                    </a:cubicBezTo>
                    <a:cubicBezTo>
                      <a:pt x="482" y="380"/>
                      <a:pt x="487" y="384"/>
                      <a:pt x="493" y="385"/>
                    </a:cubicBezTo>
                    <a:cubicBezTo>
                      <a:pt x="494" y="385"/>
                      <a:pt x="494" y="385"/>
                      <a:pt x="494" y="385"/>
                    </a:cubicBezTo>
                    <a:cubicBezTo>
                      <a:pt x="495" y="381"/>
                      <a:pt x="501" y="383"/>
                      <a:pt x="503" y="382"/>
                    </a:cubicBezTo>
                    <a:cubicBezTo>
                      <a:pt x="502" y="381"/>
                      <a:pt x="501" y="379"/>
                      <a:pt x="501" y="377"/>
                    </a:cubicBezTo>
                    <a:cubicBezTo>
                      <a:pt x="497" y="377"/>
                      <a:pt x="483" y="364"/>
                      <a:pt x="483" y="362"/>
                    </a:cubicBezTo>
                    <a:cubicBezTo>
                      <a:pt x="483" y="361"/>
                      <a:pt x="484" y="359"/>
                      <a:pt x="485" y="356"/>
                    </a:cubicBezTo>
                    <a:cubicBezTo>
                      <a:pt x="475" y="344"/>
                      <a:pt x="475" y="344"/>
                      <a:pt x="475" y="344"/>
                    </a:cubicBezTo>
                    <a:cubicBezTo>
                      <a:pt x="475" y="342"/>
                      <a:pt x="478" y="339"/>
                      <a:pt x="481" y="339"/>
                    </a:cubicBezTo>
                    <a:cubicBezTo>
                      <a:pt x="485" y="339"/>
                      <a:pt x="486" y="346"/>
                      <a:pt x="494" y="346"/>
                    </a:cubicBezTo>
                    <a:cubicBezTo>
                      <a:pt x="495" y="342"/>
                      <a:pt x="495" y="339"/>
                      <a:pt x="494" y="335"/>
                    </a:cubicBezTo>
                    <a:cubicBezTo>
                      <a:pt x="501" y="333"/>
                      <a:pt x="503" y="328"/>
                      <a:pt x="512" y="328"/>
                    </a:cubicBezTo>
                    <a:cubicBezTo>
                      <a:pt x="521" y="328"/>
                      <a:pt x="526" y="339"/>
                      <a:pt x="534" y="339"/>
                    </a:cubicBezTo>
                    <a:cubicBezTo>
                      <a:pt x="541" y="339"/>
                      <a:pt x="542" y="332"/>
                      <a:pt x="549" y="329"/>
                    </a:cubicBezTo>
                    <a:cubicBezTo>
                      <a:pt x="551" y="328"/>
                      <a:pt x="553" y="327"/>
                      <a:pt x="554" y="327"/>
                    </a:cubicBezTo>
                    <a:cubicBezTo>
                      <a:pt x="555" y="327"/>
                      <a:pt x="556" y="328"/>
                      <a:pt x="556" y="328"/>
                    </a:cubicBezTo>
                    <a:cubicBezTo>
                      <a:pt x="557" y="328"/>
                      <a:pt x="557" y="328"/>
                      <a:pt x="558" y="328"/>
                    </a:cubicBezTo>
                    <a:cubicBezTo>
                      <a:pt x="559" y="328"/>
                      <a:pt x="561" y="327"/>
                      <a:pt x="562" y="327"/>
                    </a:cubicBezTo>
                    <a:cubicBezTo>
                      <a:pt x="565" y="326"/>
                      <a:pt x="567" y="327"/>
                      <a:pt x="569" y="325"/>
                    </a:cubicBezTo>
                    <a:cubicBezTo>
                      <a:pt x="566" y="320"/>
                      <a:pt x="552" y="313"/>
                      <a:pt x="552" y="302"/>
                    </a:cubicBezTo>
                    <a:cubicBezTo>
                      <a:pt x="552" y="295"/>
                      <a:pt x="561" y="284"/>
                      <a:pt x="567" y="279"/>
                    </a:cubicBezTo>
                    <a:cubicBezTo>
                      <a:pt x="567" y="265"/>
                      <a:pt x="567" y="265"/>
                      <a:pt x="567" y="265"/>
                    </a:cubicBezTo>
                    <a:cubicBezTo>
                      <a:pt x="568" y="262"/>
                      <a:pt x="568" y="266"/>
                      <a:pt x="570" y="258"/>
                    </a:cubicBezTo>
                    <a:cubicBezTo>
                      <a:pt x="570" y="252"/>
                      <a:pt x="576" y="250"/>
                      <a:pt x="581" y="249"/>
                    </a:cubicBezTo>
                    <a:cubicBezTo>
                      <a:pt x="580" y="246"/>
                      <a:pt x="581" y="244"/>
                      <a:pt x="580" y="241"/>
                    </a:cubicBezTo>
                    <a:cubicBezTo>
                      <a:pt x="577" y="241"/>
                      <a:pt x="570" y="244"/>
                      <a:pt x="568" y="244"/>
                    </a:cubicBezTo>
                    <a:cubicBezTo>
                      <a:pt x="565" y="241"/>
                      <a:pt x="565" y="241"/>
                      <a:pt x="565" y="241"/>
                    </a:cubicBezTo>
                    <a:cubicBezTo>
                      <a:pt x="564" y="240"/>
                      <a:pt x="562" y="239"/>
                      <a:pt x="562" y="237"/>
                    </a:cubicBezTo>
                    <a:cubicBezTo>
                      <a:pt x="562" y="216"/>
                      <a:pt x="562" y="216"/>
                      <a:pt x="562" y="216"/>
                    </a:cubicBezTo>
                    <a:cubicBezTo>
                      <a:pt x="549" y="216"/>
                      <a:pt x="552" y="188"/>
                      <a:pt x="538" y="188"/>
                    </a:cubicBezTo>
                    <a:cubicBezTo>
                      <a:pt x="525" y="188"/>
                      <a:pt x="517" y="195"/>
                      <a:pt x="501" y="195"/>
                    </a:cubicBezTo>
                    <a:cubicBezTo>
                      <a:pt x="497" y="195"/>
                      <a:pt x="493" y="195"/>
                      <a:pt x="490" y="195"/>
                    </a:cubicBezTo>
                    <a:cubicBezTo>
                      <a:pt x="483" y="195"/>
                      <a:pt x="478" y="194"/>
                      <a:pt x="478" y="183"/>
                    </a:cubicBezTo>
                    <a:cubicBezTo>
                      <a:pt x="478" y="183"/>
                      <a:pt x="478" y="183"/>
                      <a:pt x="478" y="183"/>
                    </a:cubicBezTo>
                    <a:cubicBezTo>
                      <a:pt x="478" y="183"/>
                      <a:pt x="478" y="183"/>
                      <a:pt x="478" y="183"/>
                    </a:cubicBezTo>
                    <a:cubicBezTo>
                      <a:pt x="478" y="171"/>
                      <a:pt x="480" y="162"/>
                      <a:pt x="486" y="153"/>
                    </a:cubicBezTo>
                    <a:cubicBezTo>
                      <a:pt x="488" y="150"/>
                      <a:pt x="498" y="147"/>
                      <a:pt x="498" y="141"/>
                    </a:cubicBezTo>
                    <a:cubicBezTo>
                      <a:pt x="498" y="131"/>
                      <a:pt x="488" y="124"/>
                      <a:pt x="488" y="113"/>
                    </a:cubicBezTo>
                    <a:cubicBezTo>
                      <a:pt x="488" y="113"/>
                      <a:pt x="488" y="113"/>
                      <a:pt x="488" y="113"/>
                    </a:cubicBezTo>
                    <a:cubicBezTo>
                      <a:pt x="488" y="113"/>
                      <a:pt x="488" y="113"/>
                      <a:pt x="488" y="113"/>
                    </a:cubicBezTo>
                    <a:cubicBezTo>
                      <a:pt x="488" y="106"/>
                      <a:pt x="496" y="103"/>
                      <a:pt x="496" y="96"/>
                    </a:cubicBezTo>
                    <a:cubicBezTo>
                      <a:pt x="496" y="84"/>
                      <a:pt x="491" y="64"/>
                      <a:pt x="479" y="64"/>
                    </a:cubicBezTo>
                    <a:cubicBezTo>
                      <a:pt x="469" y="64"/>
                      <a:pt x="462" y="65"/>
                      <a:pt x="452" y="65"/>
                    </a:cubicBezTo>
                    <a:cubicBezTo>
                      <a:pt x="452" y="65"/>
                      <a:pt x="452" y="65"/>
                      <a:pt x="452" y="65"/>
                    </a:cubicBezTo>
                    <a:cubicBezTo>
                      <a:pt x="452" y="65"/>
                      <a:pt x="452" y="65"/>
                      <a:pt x="452" y="65"/>
                    </a:cubicBezTo>
                    <a:cubicBezTo>
                      <a:pt x="452" y="65"/>
                      <a:pt x="452" y="65"/>
                      <a:pt x="452" y="65"/>
                    </a:cubicBezTo>
                    <a:cubicBezTo>
                      <a:pt x="452" y="65"/>
                      <a:pt x="452" y="65"/>
                      <a:pt x="452" y="65"/>
                    </a:cubicBezTo>
                    <a:cubicBezTo>
                      <a:pt x="452" y="65"/>
                      <a:pt x="452" y="65"/>
                      <a:pt x="452" y="65"/>
                    </a:cubicBezTo>
                    <a:cubicBezTo>
                      <a:pt x="452" y="65"/>
                      <a:pt x="452" y="65"/>
                      <a:pt x="452" y="65"/>
                    </a:cubicBezTo>
                    <a:cubicBezTo>
                      <a:pt x="452" y="65"/>
                      <a:pt x="452" y="65"/>
                      <a:pt x="452" y="65"/>
                    </a:cubicBezTo>
                    <a:cubicBezTo>
                      <a:pt x="452" y="65"/>
                      <a:pt x="452" y="65"/>
                      <a:pt x="452" y="65"/>
                    </a:cubicBezTo>
                    <a:cubicBezTo>
                      <a:pt x="452" y="65"/>
                      <a:pt x="452" y="65"/>
                      <a:pt x="452" y="65"/>
                    </a:cubicBezTo>
                    <a:cubicBezTo>
                      <a:pt x="452" y="65"/>
                      <a:pt x="452" y="65"/>
                      <a:pt x="452" y="65"/>
                    </a:cubicBezTo>
                    <a:cubicBezTo>
                      <a:pt x="448" y="65"/>
                      <a:pt x="444" y="65"/>
                      <a:pt x="439" y="66"/>
                    </a:cubicBezTo>
                    <a:cubicBezTo>
                      <a:pt x="437" y="66"/>
                      <a:pt x="435" y="66"/>
                      <a:pt x="433" y="67"/>
                    </a:cubicBezTo>
                    <a:cubicBezTo>
                      <a:pt x="433" y="67"/>
                      <a:pt x="433" y="67"/>
                      <a:pt x="433" y="66"/>
                    </a:cubicBezTo>
                    <a:cubicBezTo>
                      <a:pt x="427" y="67"/>
                      <a:pt x="421" y="68"/>
                      <a:pt x="414" y="68"/>
                    </a:cubicBezTo>
                    <a:cubicBezTo>
                      <a:pt x="414" y="67"/>
                      <a:pt x="416" y="64"/>
                      <a:pt x="417" y="62"/>
                    </a:cubicBezTo>
                    <a:cubicBezTo>
                      <a:pt x="413" y="60"/>
                      <a:pt x="406" y="60"/>
                      <a:pt x="399" y="60"/>
                    </a:cubicBezTo>
                    <a:cubicBezTo>
                      <a:pt x="392" y="60"/>
                      <a:pt x="384" y="68"/>
                      <a:pt x="379" y="70"/>
                    </a:cubicBezTo>
                    <a:cubicBezTo>
                      <a:pt x="371" y="74"/>
                      <a:pt x="364" y="72"/>
                      <a:pt x="355" y="76"/>
                    </a:cubicBezTo>
                    <a:cubicBezTo>
                      <a:pt x="353" y="77"/>
                      <a:pt x="352" y="81"/>
                      <a:pt x="346" y="81"/>
                    </a:cubicBezTo>
                    <a:cubicBezTo>
                      <a:pt x="346" y="81"/>
                      <a:pt x="337" y="75"/>
                      <a:pt x="337" y="74"/>
                    </a:cubicBezTo>
                    <a:cubicBezTo>
                      <a:pt x="337" y="72"/>
                      <a:pt x="340" y="70"/>
                      <a:pt x="341" y="68"/>
                    </a:cubicBezTo>
                    <a:cubicBezTo>
                      <a:pt x="340" y="68"/>
                      <a:pt x="339" y="68"/>
                      <a:pt x="338" y="68"/>
                    </a:cubicBezTo>
                    <a:cubicBezTo>
                      <a:pt x="327" y="68"/>
                      <a:pt x="318" y="78"/>
                      <a:pt x="304" y="78"/>
                    </a:cubicBezTo>
                    <a:cubicBezTo>
                      <a:pt x="303" y="78"/>
                      <a:pt x="301" y="75"/>
                      <a:pt x="300" y="72"/>
                    </a:cubicBezTo>
                    <a:cubicBezTo>
                      <a:pt x="296" y="72"/>
                      <a:pt x="294" y="70"/>
                      <a:pt x="288" y="70"/>
                    </a:cubicBezTo>
                    <a:cubicBezTo>
                      <a:pt x="288" y="68"/>
                      <a:pt x="288" y="67"/>
                      <a:pt x="288" y="64"/>
                    </a:cubicBezTo>
                    <a:cubicBezTo>
                      <a:pt x="285" y="63"/>
                      <a:pt x="282" y="60"/>
                      <a:pt x="282" y="54"/>
                    </a:cubicBezTo>
                    <a:cubicBezTo>
                      <a:pt x="282" y="45"/>
                      <a:pt x="288" y="40"/>
                      <a:pt x="294" y="35"/>
                    </a:cubicBezTo>
                    <a:cubicBezTo>
                      <a:pt x="295" y="33"/>
                      <a:pt x="300" y="32"/>
                      <a:pt x="300" y="30"/>
                    </a:cubicBezTo>
                    <a:cubicBezTo>
                      <a:pt x="300" y="28"/>
                      <a:pt x="300" y="27"/>
                      <a:pt x="300" y="25"/>
                    </a:cubicBezTo>
                    <a:cubicBezTo>
                      <a:pt x="296" y="25"/>
                      <a:pt x="290" y="25"/>
                      <a:pt x="290" y="20"/>
                    </a:cubicBezTo>
                    <a:cubicBezTo>
                      <a:pt x="290" y="14"/>
                      <a:pt x="290" y="11"/>
                      <a:pt x="293" y="6"/>
                    </a:cubicBezTo>
                    <a:cubicBezTo>
                      <a:pt x="293" y="0"/>
                      <a:pt x="293" y="0"/>
                      <a:pt x="293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7" name="Freeform 93"/>
              <p:cNvSpPr>
                <a:spLocks/>
              </p:cNvSpPr>
              <p:nvPr/>
            </p:nvSpPr>
            <p:spPr bwMode="auto">
              <a:xfrm>
                <a:off x="5910148" y="1581464"/>
                <a:ext cx="783112" cy="756079"/>
              </a:xfrm>
              <a:custGeom>
                <a:avLst/>
                <a:gdLst>
                  <a:gd name="T0" fmla="*/ 321 w 392"/>
                  <a:gd name="T1" fmla="*/ 15 h 378"/>
                  <a:gd name="T2" fmla="*/ 297 w 392"/>
                  <a:gd name="T3" fmla="*/ 21 h 378"/>
                  <a:gd name="T4" fmla="*/ 307 w 392"/>
                  <a:gd name="T5" fmla="*/ 4 h 378"/>
                  <a:gd name="T6" fmla="*/ 279 w 392"/>
                  <a:gd name="T7" fmla="*/ 11 h 378"/>
                  <a:gd name="T8" fmla="*/ 257 w 392"/>
                  <a:gd name="T9" fmla="*/ 11 h 378"/>
                  <a:gd name="T10" fmla="*/ 239 w 392"/>
                  <a:gd name="T11" fmla="*/ 32 h 378"/>
                  <a:gd name="T12" fmla="*/ 220 w 392"/>
                  <a:gd name="T13" fmla="*/ 37 h 378"/>
                  <a:gd name="T14" fmla="*/ 197 w 392"/>
                  <a:gd name="T15" fmla="*/ 37 h 378"/>
                  <a:gd name="T16" fmla="*/ 196 w 392"/>
                  <a:gd name="T17" fmla="*/ 43 h 378"/>
                  <a:gd name="T18" fmla="*/ 178 w 392"/>
                  <a:gd name="T19" fmla="*/ 51 h 378"/>
                  <a:gd name="T20" fmla="*/ 187 w 392"/>
                  <a:gd name="T21" fmla="*/ 52 h 378"/>
                  <a:gd name="T22" fmla="*/ 160 w 392"/>
                  <a:gd name="T23" fmla="*/ 60 h 378"/>
                  <a:gd name="T24" fmla="*/ 154 w 392"/>
                  <a:gd name="T25" fmla="*/ 57 h 378"/>
                  <a:gd name="T26" fmla="*/ 141 w 392"/>
                  <a:gd name="T27" fmla="*/ 64 h 378"/>
                  <a:gd name="T28" fmla="*/ 139 w 392"/>
                  <a:gd name="T29" fmla="*/ 73 h 378"/>
                  <a:gd name="T30" fmla="*/ 141 w 392"/>
                  <a:gd name="T31" fmla="*/ 97 h 378"/>
                  <a:gd name="T32" fmla="*/ 111 w 392"/>
                  <a:gd name="T33" fmla="*/ 131 h 378"/>
                  <a:gd name="T34" fmla="*/ 54 w 392"/>
                  <a:gd name="T35" fmla="*/ 189 h 378"/>
                  <a:gd name="T36" fmla="*/ 62 w 392"/>
                  <a:gd name="T37" fmla="*/ 193 h 378"/>
                  <a:gd name="T38" fmla="*/ 12 w 392"/>
                  <a:gd name="T39" fmla="*/ 225 h 378"/>
                  <a:gd name="T40" fmla="*/ 9 w 392"/>
                  <a:gd name="T41" fmla="*/ 274 h 378"/>
                  <a:gd name="T42" fmla="*/ 15 w 392"/>
                  <a:gd name="T43" fmla="*/ 285 h 378"/>
                  <a:gd name="T44" fmla="*/ 6 w 392"/>
                  <a:gd name="T45" fmla="*/ 301 h 378"/>
                  <a:gd name="T46" fmla="*/ 80 w 392"/>
                  <a:gd name="T47" fmla="*/ 280 h 378"/>
                  <a:gd name="T48" fmla="*/ 88 w 392"/>
                  <a:gd name="T49" fmla="*/ 300 h 378"/>
                  <a:gd name="T50" fmla="*/ 110 w 392"/>
                  <a:gd name="T51" fmla="*/ 348 h 378"/>
                  <a:gd name="T52" fmla="*/ 120 w 392"/>
                  <a:gd name="T53" fmla="*/ 378 h 378"/>
                  <a:gd name="T54" fmla="*/ 160 w 392"/>
                  <a:gd name="T55" fmla="*/ 361 h 378"/>
                  <a:gd name="T56" fmla="*/ 168 w 392"/>
                  <a:gd name="T57" fmla="*/ 327 h 378"/>
                  <a:gd name="T58" fmla="*/ 204 w 392"/>
                  <a:gd name="T59" fmla="*/ 279 h 378"/>
                  <a:gd name="T60" fmla="*/ 176 w 392"/>
                  <a:gd name="T61" fmla="*/ 248 h 378"/>
                  <a:gd name="T62" fmla="*/ 183 w 392"/>
                  <a:gd name="T63" fmla="*/ 217 h 378"/>
                  <a:gd name="T64" fmla="*/ 242 w 392"/>
                  <a:gd name="T65" fmla="*/ 171 h 378"/>
                  <a:gd name="T66" fmla="*/ 273 w 392"/>
                  <a:gd name="T67" fmla="*/ 138 h 378"/>
                  <a:gd name="T68" fmla="*/ 284 w 392"/>
                  <a:gd name="T69" fmla="*/ 169 h 378"/>
                  <a:gd name="T70" fmla="*/ 236 w 392"/>
                  <a:gd name="T71" fmla="*/ 217 h 378"/>
                  <a:gd name="T72" fmla="*/ 239 w 392"/>
                  <a:gd name="T73" fmla="*/ 248 h 378"/>
                  <a:gd name="T74" fmla="*/ 273 w 392"/>
                  <a:gd name="T75" fmla="*/ 274 h 378"/>
                  <a:gd name="T76" fmla="*/ 313 w 392"/>
                  <a:gd name="T77" fmla="*/ 266 h 378"/>
                  <a:gd name="T78" fmla="*/ 345 w 392"/>
                  <a:gd name="T79" fmla="*/ 255 h 378"/>
                  <a:gd name="T80" fmla="*/ 392 w 392"/>
                  <a:gd name="T81" fmla="*/ 204 h 378"/>
                  <a:gd name="T82" fmla="*/ 375 w 392"/>
                  <a:gd name="T83" fmla="*/ 181 h 378"/>
                  <a:gd name="T84" fmla="*/ 382 w 392"/>
                  <a:gd name="T85" fmla="*/ 174 h 378"/>
                  <a:gd name="T86" fmla="*/ 366 w 392"/>
                  <a:gd name="T87" fmla="*/ 148 h 378"/>
                  <a:gd name="T88" fmla="*/ 371 w 392"/>
                  <a:gd name="T89" fmla="*/ 132 h 378"/>
                  <a:gd name="T90" fmla="*/ 361 w 392"/>
                  <a:gd name="T91" fmla="*/ 106 h 378"/>
                  <a:gd name="T92" fmla="*/ 370 w 392"/>
                  <a:gd name="T93" fmla="*/ 84 h 378"/>
                  <a:gd name="T94" fmla="*/ 352 w 392"/>
                  <a:gd name="T95" fmla="*/ 63 h 378"/>
                  <a:gd name="T96" fmla="*/ 378 w 392"/>
                  <a:gd name="T97" fmla="*/ 36 h 378"/>
                  <a:gd name="T98" fmla="*/ 352 w 392"/>
                  <a:gd name="T99" fmla="*/ 26 h 378"/>
                  <a:gd name="T100" fmla="*/ 354 w 392"/>
                  <a:gd name="T101" fmla="*/ 4 h 378"/>
                  <a:gd name="T102" fmla="*/ 341 w 392"/>
                  <a:gd name="T103" fmla="*/ 0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92" h="378">
                    <a:moveTo>
                      <a:pt x="341" y="0"/>
                    </a:moveTo>
                    <a:cubicBezTo>
                      <a:pt x="333" y="6"/>
                      <a:pt x="328" y="8"/>
                      <a:pt x="321" y="15"/>
                    </a:cubicBezTo>
                    <a:cubicBezTo>
                      <a:pt x="320" y="12"/>
                      <a:pt x="320" y="9"/>
                      <a:pt x="318" y="6"/>
                    </a:cubicBezTo>
                    <a:cubicBezTo>
                      <a:pt x="310" y="10"/>
                      <a:pt x="306" y="21"/>
                      <a:pt x="297" y="21"/>
                    </a:cubicBezTo>
                    <a:cubicBezTo>
                      <a:pt x="296" y="21"/>
                      <a:pt x="296" y="21"/>
                      <a:pt x="296" y="21"/>
                    </a:cubicBezTo>
                    <a:cubicBezTo>
                      <a:pt x="298" y="14"/>
                      <a:pt x="307" y="12"/>
                      <a:pt x="307" y="4"/>
                    </a:cubicBezTo>
                    <a:cubicBezTo>
                      <a:pt x="307" y="3"/>
                      <a:pt x="306" y="3"/>
                      <a:pt x="304" y="3"/>
                    </a:cubicBezTo>
                    <a:cubicBezTo>
                      <a:pt x="299" y="3"/>
                      <a:pt x="285" y="11"/>
                      <a:pt x="279" y="11"/>
                    </a:cubicBezTo>
                    <a:cubicBezTo>
                      <a:pt x="274" y="11"/>
                      <a:pt x="271" y="7"/>
                      <a:pt x="268" y="3"/>
                    </a:cubicBezTo>
                    <a:cubicBezTo>
                      <a:pt x="266" y="6"/>
                      <a:pt x="257" y="8"/>
                      <a:pt x="257" y="11"/>
                    </a:cubicBezTo>
                    <a:cubicBezTo>
                      <a:pt x="257" y="14"/>
                      <a:pt x="260" y="16"/>
                      <a:pt x="264" y="17"/>
                    </a:cubicBezTo>
                    <a:cubicBezTo>
                      <a:pt x="255" y="22"/>
                      <a:pt x="246" y="19"/>
                      <a:pt x="239" y="32"/>
                    </a:cubicBezTo>
                    <a:cubicBezTo>
                      <a:pt x="239" y="23"/>
                      <a:pt x="239" y="23"/>
                      <a:pt x="239" y="23"/>
                    </a:cubicBezTo>
                    <a:cubicBezTo>
                      <a:pt x="228" y="23"/>
                      <a:pt x="226" y="36"/>
                      <a:pt x="220" y="37"/>
                    </a:cubicBezTo>
                    <a:cubicBezTo>
                      <a:pt x="220" y="31"/>
                      <a:pt x="220" y="31"/>
                      <a:pt x="220" y="31"/>
                    </a:cubicBezTo>
                    <a:cubicBezTo>
                      <a:pt x="212" y="32"/>
                      <a:pt x="202" y="32"/>
                      <a:pt x="197" y="37"/>
                    </a:cubicBezTo>
                    <a:cubicBezTo>
                      <a:pt x="199" y="39"/>
                      <a:pt x="198" y="39"/>
                      <a:pt x="201" y="41"/>
                    </a:cubicBezTo>
                    <a:cubicBezTo>
                      <a:pt x="199" y="42"/>
                      <a:pt x="198" y="43"/>
                      <a:pt x="196" y="43"/>
                    </a:cubicBezTo>
                    <a:cubicBezTo>
                      <a:pt x="194" y="43"/>
                      <a:pt x="192" y="42"/>
                      <a:pt x="191" y="42"/>
                    </a:cubicBezTo>
                    <a:cubicBezTo>
                      <a:pt x="185" y="42"/>
                      <a:pt x="181" y="47"/>
                      <a:pt x="178" y="51"/>
                    </a:cubicBezTo>
                    <a:cubicBezTo>
                      <a:pt x="180" y="51"/>
                      <a:pt x="181" y="51"/>
                      <a:pt x="181" y="51"/>
                    </a:cubicBezTo>
                    <a:cubicBezTo>
                      <a:pt x="183" y="51"/>
                      <a:pt x="184" y="51"/>
                      <a:pt x="187" y="52"/>
                    </a:cubicBezTo>
                    <a:cubicBezTo>
                      <a:pt x="186" y="53"/>
                      <a:pt x="180" y="65"/>
                      <a:pt x="177" y="65"/>
                    </a:cubicBezTo>
                    <a:cubicBezTo>
                      <a:pt x="170" y="65"/>
                      <a:pt x="168" y="60"/>
                      <a:pt x="160" y="60"/>
                    </a:cubicBezTo>
                    <a:cubicBezTo>
                      <a:pt x="161" y="56"/>
                      <a:pt x="161" y="54"/>
                      <a:pt x="158" y="50"/>
                    </a:cubicBezTo>
                    <a:cubicBezTo>
                      <a:pt x="157" y="52"/>
                      <a:pt x="155" y="54"/>
                      <a:pt x="154" y="57"/>
                    </a:cubicBezTo>
                    <a:cubicBezTo>
                      <a:pt x="152" y="57"/>
                      <a:pt x="151" y="56"/>
                      <a:pt x="149" y="56"/>
                    </a:cubicBezTo>
                    <a:cubicBezTo>
                      <a:pt x="145" y="56"/>
                      <a:pt x="142" y="59"/>
                      <a:pt x="141" y="64"/>
                    </a:cubicBezTo>
                    <a:cubicBezTo>
                      <a:pt x="141" y="64"/>
                      <a:pt x="147" y="66"/>
                      <a:pt x="149" y="66"/>
                    </a:cubicBezTo>
                    <a:cubicBezTo>
                      <a:pt x="147" y="67"/>
                      <a:pt x="141" y="69"/>
                      <a:pt x="139" y="73"/>
                    </a:cubicBezTo>
                    <a:cubicBezTo>
                      <a:pt x="151" y="73"/>
                      <a:pt x="157" y="66"/>
                      <a:pt x="170" y="64"/>
                    </a:cubicBezTo>
                    <a:cubicBezTo>
                      <a:pt x="167" y="75"/>
                      <a:pt x="152" y="93"/>
                      <a:pt x="141" y="97"/>
                    </a:cubicBezTo>
                    <a:cubicBezTo>
                      <a:pt x="130" y="101"/>
                      <a:pt x="123" y="109"/>
                      <a:pt x="117" y="119"/>
                    </a:cubicBezTo>
                    <a:cubicBezTo>
                      <a:pt x="117" y="120"/>
                      <a:pt x="111" y="131"/>
                      <a:pt x="111" y="131"/>
                    </a:cubicBezTo>
                    <a:cubicBezTo>
                      <a:pt x="107" y="131"/>
                      <a:pt x="108" y="148"/>
                      <a:pt x="102" y="152"/>
                    </a:cubicBezTo>
                    <a:cubicBezTo>
                      <a:pt x="86" y="165"/>
                      <a:pt x="77" y="183"/>
                      <a:pt x="54" y="189"/>
                    </a:cubicBezTo>
                    <a:cubicBezTo>
                      <a:pt x="59" y="190"/>
                      <a:pt x="61" y="191"/>
                      <a:pt x="66" y="193"/>
                    </a:cubicBezTo>
                    <a:cubicBezTo>
                      <a:pt x="65" y="193"/>
                      <a:pt x="64" y="193"/>
                      <a:pt x="62" y="193"/>
                    </a:cubicBezTo>
                    <a:cubicBezTo>
                      <a:pt x="47" y="193"/>
                      <a:pt x="45" y="204"/>
                      <a:pt x="36" y="206"/>
                    </a:cubicBezTo>
                    <a:cubicBezTo>
                      <a:pt x="24" y="209"/>
                      <a:pt x="18" y="216"/>
                      <a:pt x="12" y="225"/>
                    </a:cubicBezTo>
                    <a:cubicBezTo>
                      <a:pt x="9" y="229"/>
                      <a:pt x="0" y="229"/>
                      <a:pt x="0" y="237"/>
                    </a:cubicBezTo>
                    <a:cubicBezTo>
                      <a:pt x="0" y="252"/>
                      <a:pt x="2" y="265"/>
                      <a:pt x="9" y="274"/>
                    </a:cubicBezTo>
                    <a:cubicBezTo>
                      <a:pt x="7" y="278"/>
                      <a:pt x="1" y="284"/>
                      <a:pt x="1" y="288"/>
                    </a:cubicBezTo>
                    <a:cubicBezTo>
                      <a:pt x="7" y="285"/>
                      <a:pt x="7" y="285"/>
                      <a:pt x="15" y="285"/>
                    </a:cubicBezTo>
                    <a:cubicBezTo>
                      <a:pt x="15" y="293"/>
                      <a:pt x="15" y="293"/>
                      <a:pt x="15" y="293"/>
                    </a:cubicBezTo>
                    <a:cubicBezTo>
                      <a:pt x="13" y="294"/>
                      <a:pt x="6" y="297"/>
                      <a:pt x="6" y="301"/>
                    </a:cubicBezTo>
                    <a:cubicBezTo>
                      <a:pt x="6" y="303"/>
                      <a:pt x="26" y="316"/>
                      <a:pt x="29" y="316"/>
                    </a:cubicBezTo>
                    <a:cubicBezTo>
                      <a:pt x="52" y="316"/>
                      <a:pt x="69" y="296"/>
                      <a:pt x="80" y="280"/>
                    </a:cubicBezTo>
                    <a:cubicBezTo>
                      <a:pt x="83" y="285"/>
                      <a:pt x="84" y="290"/>
                      <a:pt x="90" y="293"/>
                    </a:cubicBezTo>
                    <a:cubicBezTo>
                      <a:pt x="89" y="295"/>
                      <a:pt x="88" y="298"/>
                      <a:pt x="88" y="300"/>
                    </a:cubicBezTo>
                    <a:cubicBezTo>
                      <a:pt x="88" y="310"/>
                      <a:pt x="96" y="312"/>
                      <a:pt x="98" y="320"/>
                    </a:cubicBezTo>
                    <a:cubicBezTo>
                      <a:pt x="102" y="331"/>
                      <a:pt x="101" y="339"/>
                      <a:pt x="110" y="348"/>
                    </a:cubicBezTo>
                    <a:cubicBezTo>
                      <a:pt x="110" y="349"/>
                      <a:pt x="109" y="351"/>
                      <a:pt x="109" y="353"/>
                    </a:cubicBezTo>
                    <a:cubicBezTo>
                      <a:pt x="109" y="356"/>
                      <a:pt x="116" y="378"/>
                      <a:pt x="120" y="378"/>
                    </a:cubicBezTo>
                    <a:cubicBezTo>
                      <a:pt x="133" y="378"/>
                      <a:pt x="137" y="361"/>
                      <a:pt x="146" y="361"/>
                    </a:cubicBezTo>
                    <a:cubicBezTo>
                      <a:pt x="150" y="361"/>
                      <a:pt x="152" y="361"/>
                      <a:pt x="160" y="361"/>
                    </a:cubicBezTo>
                    <a:cubicBezTo>
                      <a:pt x="161" y="351"/>
                      <a:pt x="174" y="350"/>
                      <a:pt x="176" y="335"/>
                    </a:cubicBezTo>
                    <a:cubicBezTo>
                      <a:pt x="173" y="335"/>
                      <a:pt x="168" y="333"/>
                      <a:pt x="168" y="327"/>
                    </a:cubicBezTo>
                    <a:cubicBezTo>
                      <a:pt x="168" y="315"/>
                      <a:pt x="172" y="300"/>
                      <a:pt x="183" y="300"/>
                    </a:cubicBezTo>
                    <a:cubicBezTo>
                      <a:pt x="188" y="300"/>
                      <a:pt x="204" y="287"/>
                      <a:pt x="204" y="279"/>
                    </a:cubicBezTo>
                    <a:cubicBezTo>
                      <a:pt x="204" y="269"/>
                      <a:pt x="189" y="260"/>
                      <a:pt x="180" y="258"/>
                    </a:cubicBezTo>
                    <a:cubicBezTo>
                      <a:pt x="180" y="254"/>
                      <a:pt x="178" y="251"/>
                      <a:pt x="176" y="248"/>
                    </a:cubicBezTo>
                    <a:cubicBezTo>
                      <a:pt x="176" y="238"/>
                      <a:pt x="176" y="238"/>
                      <a:pt x="176" y="238"/>
                    </a:cubicBezTo>
                    <a:cubicBezTo>
                      <a:pt x="184" y="234"/>
                      <a:pt x="178" y="224"/>
                      <a:pt x="183" y="217"/>
                    </a:cubicBezTo>
                    <a:cubicBezTo>
                      <a:pt x="188" y="207"/>
                      <a:pt x="197" y="205"/>
                      <a:pt x="206" y="200"/>
                    </a:cubicBezTo>
                    <a:cubicBezTo>
                      <a:pt x="217" y="193"/>
                      <a:pt x="242" y="183"/>
                      <a:pt x="242" y="171"/>
                    </a:cubicBezTo>
                    <a:cubicBezTo>
                      <a:pt x="243" y="168"/>
                      <a:pt x="242" y="165"/>
                      <a:pt x="242" y="159"/>
                    </a:cubicBezTo>
                    <a:cubicBezTo>
                      <a:pt x="242" y="144"/>
                      <a:pt x="256" y="138"/>
                      <a:pt x="273" y="138"/>
                    </a:cubicBezTo>
                    <a:cubicBezTo>
                      <a:pt x="287" y="138"/>
                      <a:pt x="304" y="140"/>
                      <a:pt x="304" y="153"/>
                    </a:cubicBezTo>
                    <a:cubicBezTo>
                      <a:pt x="304" y="162"/>
                      <a:pt x="291" y="165"/>
                      <a:pt x="284" y="169"/>
                    </a:cubicBezTo>
                    <a:cubicBezTo>
                      <a:pt x="270" y="177"/>
                      <a:pt x="259" y="206"/>
                      <a:pt x="236" y="206"/>
                    </a:cubicBezTo>
                    <a:cubicBezTo>
                      <a:pt x="238" y="210"/>
                      <a:pt x="236" y="213"/>
                      <a:pt x="236" y="217"/>
                    </a:cubicBezTo>
                    <a:cubicBezTo>
                      <a:pt x="236" y="223"/>
                      <a:pt x="241" y="235"/>
                      <a:pt x="246" y="237"/>
                    </a:cubicBezTo>
                    <a:cubicBezTo>
                      <a:pt x="245" y="239"/>
                      <a:pt x="239" y="243"/>
                      <a:pt x="239" y="248"/>
                    </a:cubicBezTo>
                    <a:cubicBezTo>
                      <a:pt x="239" y="260"/>
                      <a:pt x="251" y="267"/>
                      <a:pt x="262" y="267"/>
                    </a:cubicBezTo>
                    <a:cubicBezTo>
                      <a:pt x="262" y="273"/>
                      <a:pt x="267" y="274"/>
                      <a:pt x="273" y="274"/>
                    </a:cubicBezTo>
                    <a:cubicBezTo>
                      <a:pt x="282" y="274"/>
                      <a:pt x="295" y="269"/>
                      <a:pt x="305" y="266"/>
                    </a:cubicBezTo>
                    <a:cubicBezTo>
                      <a:pt x="307" y="266"/>
                      <a:pt x="310" y="266"/>
                      <a:pt x="313" y="266"/>
                    </a:cubicBezTo>
                    <a:cubicBezTo>
                      <a:pt x="324" y="266"/>
                      <a:pt x="341" y="264"/>
                      <a:pt x="345" y="255"/>
                    </a:cubicBezTo>
                    <a:cubicBezTo>
                      <a:pt x="345" y="255"/>
                      <a:pt x="345" y="255"/>
                      <a:pt x="345" y="255"/>
                    </a:cubicBezTo>
                    <a:cubicBezTo>
                      <a:pt x="345" y="255"/>
                      <a:pt x="345" y="255"/>
                      <a:pt x="345" y="255"/>
                    </a:cubicBezTo>
                    <a:cubicBezTo>
                      <a:pt x="356" y="240"/>
                      <a:pt x="392" y="221"/>
                      <a:pt x="392" y="204"/>
                    </a:cubicBezTo>
                    <a:cubicBezTo>
                      <a:pt x="392" y="192"/>
                      <a:pt x="380" y="190"/>
                      <a:pt x="375" y="181"/>
                    </a:cubicBezTo>
                    <a:cubicBezTo>
                      <a:pt x="375" y="181"/>
                      <a:pt x="375" y="181"/>
                      <a:pt x="375" y="181"/>
                    </a:cubicBezTo>
                    <a:cubicBezTo>
                      <a:pt x="375" y="181"/>
                      <a:pt x="375" y="181"/>
                      <a:pt x="375" y="181"/>
                    </a:cubicBezTo>
                    <a:cubicBezTo>
                      <a:pt x="377" y="180"/>
                      <a:pt x="382" y="178"/>
                      <a:pt x="382" y="174"/>
                    </a:cubicBezTo>
                    <a:cubicBezTo>
                      <a:pt x="382" y="163"/>
                      <a:pt x="366" y="160"/>
                      <a:pt x="366" y="148"/>
                    </a:cubicBezTo>
                    <a:cubicBezTo>
                      <a:pt x="366" y="148"/>
                      <a:pt x="366" y="148"/>
                      <a:pt x="366" y="148"/>
                    </a:cubicBezTo>
                    <a:cubicBezTo>
                      <a:pt x="366" y="148"/>
                      <a:pt x="366" y="148"/>
                      <a:pt x="366" y="148"/>
                    </a:cubicBezTo>
                    <a:cubicBezTo>
                      <a:pt x="366" y="142"/>
                      <a:pt x="371" y="139"/>
                      <a:pt x="371" y="132"/>
                    </a:cubicBezTo>
                    <a:cubicBezTo>
                      <a:pt x="371" y="122"/>
                      <a:pt x="361" y="116"/>
                      <a:pt x="361" y="106"/>
                    </a:cubicBezTo>
                    <a:cubicBezTo>
                      <a:pt x="361" y="106"/>
                      <a:pt x="361" y="106"/>
                      <a:pt x="361" y="106"/>
                    </a:cubicBezTo>
                    <a:cubicBezTo>
                      <a:pt x="361" y="106"/>
                      <a:pt x="361" y="106"/>
                      <a:pt x="361" y="106"/>
                    </a:cubicBezTo>
                    <a:cubicBezTo>
                      <a:pt x="361" y="97"/>
                      <a:pt x="370" y="93"/>
                      <a:pt x="370" y="84"/>
                    </a:cubicBezTo>
                    <a:cubicBezTo>
                      <a:pt x="370" y="72"/>
                      <a:pt x="352" y="73"/>
                      <a:pt x="352" y="63"/>
                    </a:cubicBezTo>
                    <a:cubicBezTo>
                      <a:pt x="352" y="63"/>
                      <a:pt x="352" y="63"/>
                      <a:pt x="352" y="63"/>
                    </a:cubicBezTo>
                    <a:cubicBezTo>
                      <a:pt x="352" y="63"/>
                      <a:pt x="352" y="63"/>
                      <a:pt x="352" y="63"/>
                    </a:cubicBezTo>
                    <a:cubicBezTo>
                      <a:pt x="352" y="50"/>
                      <a:pt x="371" y="41"/>
                      <a:pt x="378" y="36"/>
                    </a:cubicBezTo>
                    <a:cubicBezTo>
                      <a:pt x="376" y="36"/>
                      <a:pt x="365" y="34"/>
                      <a:pt x="361" y="34"/>
                    </a:cubicBezTo>
                    <a:cubicBezTo>
                      <a:pt x="361" y="30"/>
                      <a:pt x="357" y="30"/>
                      <a:pt x="352" y="26"/>
                    </a:cubicBezTo>
                    <a:cubicBezTo>
                      <a:pt x="364" y="21"/>
                      <a:pt x="368" y="26"/>
                      <a:pt x="373" y="13"/>
                    </a:cubicBezTo>
                    <a:cubicBezTo>
                      <a:pt x="368" y="11"/>
                      <a:pt x="357" y="4"/>
                      <a:pt x="354" y="4"/>
                    </a:cubicBezTo>
                    <a:cubicBezTo>
                      <a:pt x="350" y="4"/>
                      <a:pt x="348" y="8"/>
                      <a:pt x="346" y="12"/>
                    </a:cubicBezTo>
                    <a:cubicBezTo>
                      <a:pt x="340" y="12"/>
                      <a:pt x="342" y="7"/>
                      <a:pt x="341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8" name="Freeform 111"/>
              <p:cNvSpPr>
                <a:spLocks/>
              </p:cNvSpPr>
              <p:nvPr/>
            </p:nvSpPr>
            <p:spPr bwMode="auto">
              <a:xfrm>
                <a:off x="6072346" y="1026444"/>
                <a:ext cx="419011" cy="231470"/>
              </a:xfrm>
              <a:custGeom>
                <a:avLst/>
                <a:gdLst>
                  <a:gd name="T0" fmla="*/ 86 w 210"/>
                  <a:gd name="T1" fmla="*/ 0 h 116"/>
                  <a:gd name="T2" fmla="*/ 75 w 210"/>
                  <a:gd name="T3" fmla="*/ 8 h 116"/>
                  <a:gd name="T4" fmla="*/ 82 w 210"/>
                  <a:gd name="T5" fmla="*/ 31 h 116"/>
                  <a:gd name="T6" fmla="*/ 58 w 210"/>
                  <a:gd name="T7" fmla="*/ 8 h 116"/>
                  <a:gd name="T8" fmla="*/ 49 w 210"/>
                  <a:gd name="T9" fmla="*/ 17 h 116"/>
                  <a:gd name="T10" fmla="*/ 51 w 210"/>
                  <a:gd name="T11" fmla="*/ 22 h 116"/>
                  <a:gd name="T12" fmla="*/ 38 w 210"/>
                  <a:gd name="T13" fmla="*/ 16 h 116"/>
                  <a:gd name="T14" fmla="*/ 45 w 210"/>
                  <a:gd name="T15" fmla="*/ 8 h 116"/>
                  <a:gd name="T16" fmla="*/ 18 w 210"/>
                  <a:gd name="T17" fmla="*/ 6 h 116"/>
                  <a:gd name="T18" fmla="*/ 0 w 210"/>
                  <a:gd name="T19" fmla="*/ 19 h 116"/>
                  <a:gd name="T20" fmla="*/ 13 w 210"/>
                  <a:gd name="T21" fmla="*/ 32 h 116"/>
                  <a:gd name="T22" fmla="*/ 17 w 210"/>
                  <a:gd name="T23" fmla="*/ 34 h 116"/>
                  <a:gd name="T24" fmla="*/ 32 w 210"/>
                  <a:gd name="T25" fmla="*/ 51 h 116"/>
                  <a:gd name="T26" fmla="*/ 28 w 210"/>
                  <a:gd name="T27" fmla="*/ 52 h 116"/>
                  <a:gd name="T28" fmla="*/ 45 w 210"/>
                  <a:gd name="T29" fmla="*/ 61 h 116"/>
                  <a:gd name="T30" fmla="*/ 60 w 210"/>
                  <a:gd name="T31" fmla="*/ 47 h 116"/>
                  <a:gd name="T32" fmla="*/ 65 w 210"/>
                  <a:gd name="T33" fmla="*/ 47 h 116"/>
                  <a:gd name="T34" fmla="*/ 73 w 210"/>
                  <a:gd name="T35" fmla="*/ 51 h 116"/>
                  <a:gd name="T36" fmla="*/ 86 w 210"/>
                  <a:gd name="T37" fmla="*/ 51 h 116"/>
                  <a:gd name="T38" fmla="*/ 59 w 210"/>
                  <a:gd name="T39" fmla="*/ 64 h 116"/>
                  <a:gd name="T40" fmla="*/ 45 w 210"/>
                  <a:gd name="T41" fmla="*/ 70 h 116"/>
                  <a:gd name="T42" fmla="*/ 53 w 210"/>
                  <a:gd name="T43" fmla="*/ 78 h 116"/>
                  <a:gd name="T44" fmla="*/ 65 w 210"/>
                  <a:gd name="T45" fmla="*/ 77 h 116"/>
                  <a:gd name="T46" fmla="*/ 88 w 210"/>
                  <a:gd name="T47" fmla="*/ 79 h 116"/>
                  <a:gd name="T48" fmla="*/ 71 w 210"/>
                  <a:gd name="T49" fmla="*/ 83 h 116"/>
                  <a:gd name="T50" fmla="*/ 58 w 210"/>
                  <a:gd name="T51" fmla="*/ 83 h 116"/>
                  <a:gd name="T52" fmla="*/ 51 w 210"/>
                  <a:gd name="T53" fmla="*/ 83 h 116"/>
                  <a:gd name="T54" fmla="*/ 93 w 210"/>
                  <a:gd name="T55" fmla="*/ 116 h 116"/>
                  <a:gd name="T56" fmla="*/ 108 w 210"/>
                  <a:gd name="T57" fmla="*/ 87 h 116"/>
                  <a:gd name="T58" fmla="*/ 116 w 210"/>
                  <a:gd name="T59" fmla="*/ 83 h 116"/>
                  <a:gd name="T60" fmla="*/ 145 w 210"/>
                  <a:gd name="T61" fmla="*/ 46 h 116"/>
                  <a:gd name="T62" fmla="*/ 158 w 210"/>
                  <a:gd name="T63" fmla="*/ 54 h 116"/>
                  <a:gd name="T64" fmla="*/ 150 w 210"/>
                  <a:gd name="T65" fmla="*/ 55 h 116"/>
                  <a:gd name="T66" fmla="*/ 161 w 210"/>
                  <a:gd name="T67" fmla="*/ 70 h 116"/>
                  <a:gd name="T68" fmla="*/ 153 w 210"/>
                  <a:gd name="T69" fmla="*/ 85 h 116"/>
                  <a:gd name="T70" fmla="*/ 177 w 210"/>
                  <a:gd name="T71" fmla="*/ 86 h 116"/>
                  <a:gd name="T72" fmla="*/ 177 w 210"/>
                  <a:gd name="T73" fmla="*/ 95 h 116"/>
                  <a:gd name="T74" fmla="*/ 210 w 210"/>
                  <a:gd name="T75" fmla="*/ 77 h 116"/>
                  <a:gd name="T76" fmla="*/ 190 w 210"/>
                  <a:gd name="T77" fmla="*/ 58 h 116"/>
                  <a:gd name="T78" fmla="*/ 173 w 210"/>
                  <a:gd name="T79" fmla="*/ 58 h 116"/>
                  <a:gd name="T80" fmla="*/ 173 w 210"/>
                  <a:gd name="T81" fmla="*/ 50 h 116"/>
                  <a:gd name="T82" fmla="*/ 168 w 210"/>
                  <a:gd name="T83" fmla="*/ 51 h 116"/>
                  <a:gd name="T84" fmla="*/ 163 w 210"/>
                  <a:gd name="T85" fmla="*/ 50 h 116"/>
                  <a:gd name="T86" fmla="*/ 169 w 210"/>
                  <a:gd name="T87" fmla="*/ 50 h 116"/>
                  <a:gd name="T88" fmla="*/ 126 w 210"/>
                  <a:gd name="T89" fmla="*/ 27 h 116"/>
                  <a:gd name="T90" fmla="*/ 121 w 210"/>
                  <a:gd name="T91" fmla="*/ 27 h 116"/>
                  <a:gd name="T92" fmla="*/ 115 w 210"/>
                  <a:gd name="T93" fmla="*/ 14 h 116"/>
                  <a:gd name="T94" fmla="*/ 105 w 210"/>
                  <a:gd name="T95" fmla="*/ 21 h 116"/>
                  <a:gd name="T96" fmla="*/ 107 w 210"/>
                  <a:gd name="T97" fmla="*/ 11 h 116"/>
                  <a:gd name="T98" fmla="*/ 86 w 210"/>
                  <a:gd name="T99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10" h="116">
                    <a:moveTo>
                      <a:pt x="86" y="0"/>
                    </a:moveTo>
                    <a:cubicBezTo>
                      <a:pt x="79" y="0"/>
                      <a:pt x="75" y="0"/>
                      <a:pt x="75" y="8"/>
                    </a:cubicBezTo>
                    <a:cubicBezTo>
                      <a:pt x="75" y="18"/>
                      <a:pt x="78" y="23"/>
                      <a:pt x="82" y="31"/>
                    </a:cubicBezTo>
                    <a:cubicBezTo>
                      <a:pt x="68" y="26"/>
                      <a:pt x="72" y="8"/>
                      <a:pt x="58" y="8"/>
                    </a:cubicBezTo>
                    <a:cubicBezTo>
                      <a:pt x="53" y="8"/>
                      <a:pt x="49" y="12"/>
                      <a:pt x="49" y="17"/>
                    </a:cubicBezTo>
                    <a:cubicBezTo>
                      <a:pt x="49" y="19"/>
                      <a:pt x="50" y="21"/>
                      <a:pt x="51" y="22"/>
                    </a:cubicBezTo>
                    <a:cubicBezTo>
                      <a:pt x="47" y="20"/>
                      <a:pt x="43" y="19"/>
                      <a:pt x="38" y="16"/>
                    </a:cubicBezTo>
                    <a:cubicBezTo>
                      <a:pt x="40" y="13"/>
                      <a:pt x="42" y="12"/>
                      <a:pt x="45" y="8"/>
                    </a:cubicBezTo>
                    <a:cubicBezTo>
                      <a:pt x="32" y="6"/>
                      <a:pt x="27" y="6"/>
                      <a:pt x="18" y="6"/>
                    </a:cubicBezTo>
                    <a:cubicBezTo>
                      <a:pt x="13" y="6"/>
                      <a:pt x="2" y="16"/>
                      <a:pt x="0" y="19"/>
                    </a:cubicBezTo>
                    <a:cubicBezTo>
                      <a:pt x="3" y="23"/>
                      <a:pt x="9" y="32"/>
                      <a:pt x="13" y="32"/>
                    </a:cubicBezTo>
                    <a:cubicBezTo>
                      <a:pt x="15" y="32"/>
                      <a:pt x="16" y="33"/>
                      <a:pt x="17" y="34"/>
                    </a:cubicBezTo>
                    <a:cubicBezTo>
                      <a:pt x="15" y="42"/>
                      <a:pt x="23" y="47"/>
                      <a:pt x="32" y="51"/>
                    </a:cubicBezTo>
                    <a:cubicBezTo>
                      <a:pt x="30" y="51"/>
                      <a:pt x="29" y="52"/>
                      <a:pt x="28" y="52"/>
                    </a:cubicBezTo>
                    <a:cubicBezTo>
                      <a:pt x="30" y="58"/>
                      <a:pt x="36" y="61"/>
                      <a:pt x="45" y="61"/>
                    </a:cubicBezTo>
                    <a:cubicBezTo>
                      <a:pt x="56" y="61"/>
                      <a:pt x="56" y="49"/>
                      <a:pt x="60" y="47"/>
                    </a:cubicBezTo>
                    <a:cubicBezTo>
                      <a:pt x="62" y="47"/>
                      <a:pt x="63" y="47"/>
                      <a:pt x="65" y="47"/>
                    </a:cubicBezTo>
                    <a:cubicBezTo>
                      <a:pt x="67" y="48"/>
                      <a:pt x="71" y="51"/>
                      <a:pt x="73" y="51"/>
                    </a:cubicBezTo>
                    <a:cubicBezTo>
                      <a:pt x="75" y="51"/>
                      <a:pt x="79" y="51"/>
                      <a:pt x="86" y="51"/>
                    </a:cubicBezTo>
                    <a:cubicBezTo>
                      <a:pt x="80" y="56"/>
                      <a:pt x="66" y="62"/>
                      <a:pt x="59" y="64"/>
                    </a:cubicBezTo>
                    <a:cubicBezTo>
                      <a:pt x="57" y="65"/>
                      <a:pt x="45" y="65"/>
                      <a:pt x="45" y="70"/>
                    </a:cubicBezTo>
                    <a:cubicBezTo>
                      <a:pt x="45" y="76"/>
                      <a:pt x="48" y="78"/>
                      <a:pt x="53" y="78"/>
                    </a:cubicBezTo>
                    <a:cubicBezTo>
                      <a:pt x="57" y="78"/>
                      <a:pt x="62" y="77"/>
                      <a:pt x="65" y="77"/>
                    </a:cubicBezTo>
                    <a:cubicBezTo>
                      <a:pt x="68" y="77"/>
                      <a:pt x="85" y="77"/>
                      <a:pt x="88" y="79"/>
                    </a:cubicBezTo>
                    <a:cubicBezTo>
                      <a:pt x="82" y="81"/>
                      <a:pt x="76" y="79"/>
                      <a:pt x="71" y="83"/>
                    </a:cubicBezTo>
                    <a:cubicBezTo>
                      <a:pt x="71" y="83"/>
                      <a:pt x="64" y="83"/>
                      <a:pt x="58" y="83"/>
                    </a:cubicBezTo>
                    <a:cubicBezTo>
                      <a:pt x="55" y="83"/>
                      <a:pt x="53" y="83"/>
                      <a:pt x="51" y="83"/>
                    </a:cubicBezTo>
                    <a:cubicBezTo>
                      <a:pt x="51" y="101"/>
                      <a:pt x="80" y="108"/>
                      <a:pt x="93" y="116"/>
                    </a:cubicBezTo>
                    <a:cubicBezTo>
                      <a:pt x="100" y="109"/>
                      <a:pt x="99" y="94"/>
                      <a:pt x="108" y="87"/>
                    </a:cubicBezTo>
                    <a:cubicBezTo>
                      <a:pt x="111" y="85"/>
                      <a:pt x="115" y="86"/>
                      <a:pt x="116" y="83"/>
                    </a:cubicBezTo>
                    <a:cubicBezTo>
                      <a:pt x="121" y="69"/>
                      <a:pt x="127" y="46"/>
                      <a:pt x="145" y="46"/>
                    </a:cubicBezTo>
                    <a:cubicBezTo>
                      <a:pt x="145" y="46"/>
                      <a:pt x="149" y="53"/>
                      <a:pt x="158" y="54"/>
                    </a:cubicBezTo>
                    <a:cubicBezTo>
                      <a:pt x="155" y="54"/>
                      <a:pt x="153" y="54"/>
                      <a:pt x="150" y="55"/>
                    </a:cubicBezTo>
                    <a:cubicBezTo>
                      <a:pt x="152" y="59"/>
                      <a:pt x="157" y="69"/>
                      <a:pt x="161" y="70"/>
                    </a:cubicBezTo>
                    <a:cubicBezTo>
                      <a:pt x="160" y="78"/>
                      <a:pt x="154" y="75"/>
                      <a:pt x="153" y="85"/>
                    </a:cubicBezTo>
                    <a:cubicBezTo>
                      <a:pt x="160" y="85"/>
                      <a:pt x="171" y="85"/>
                      <a:pt x="177" y="86"/>
                    </a:cubicBezTo>
                    <a:cubicBezTo>
                      <a:pt x="176" y="88"/>
                      <a:pt x="176" y="91"/>
                      <a:pt x="177" y="95"/>
                    </a:cubicBezTo>
                    <a:cubicBezTo>
                      <a:pt x="190" y="91"/>
                      <a:pt x="196" y="82"/>
                      <a:pt x="210" y="77"/>
                    </a:cubicBezTo>
                    <a:cubicBezTo>
                      <a:pt x="205" y="70"/>
                      <a:pt x="190" y="74"/>
                      <a:pt x="190" y="58"/>
                    </a:cubicBezTo>
                    <a:cubicBezTo>
                      <a:pt x="183" y="58"/>
                      <a:pt x="181" y="58"/>
                      <a:pt x="173" y="58"/>
                    </a:cubicBezTo>
                    <a:cubicBezTo>
                      <a:pt x="174" y="56"/>
                      <a:pt x="174" y="53"/>
                      <a:pt x="173" y="50"/>
                    </a:cubicBezTo>
                    <a:cubicBezTo>
                      <a:pt x="171" y="50"/>
                      <a:pt x="169" y="51"/>
                      <a:pt x="168" y="51"/>
                    </a:cubicBezTo>
                    <a:cubicBezTo>
                      <a:pt x="166" y="51"/>
                      <a:pt x="165" y="51"/>
                      <a:pt x="163" y="50"/>
                    </a:cubicBezTo>
                    <a:cubicBezTo>
                      <a:pt x="165" y="50"/>
                      <a:pt x="167" y="50"/>
                      <a:pt x="169" y="50"/>
                    </a:cubicBezTo>
                    <a:cubicBezTo>
                      <a:pt x="163" y="43"/>
                      <a:pt x="135" y="27"/>
                      <a:pt x="126" y="27"/>
                    </a:cubicBezTo>
                    <a:cubicBezTo>
                      <a:pt x="125" y="27"/>
                      <a:pt x="123" y="27"/>
                      <a:pt x="121" y="27"/>
                    </a:cubicBezTo>
                    <a:cubicBezTo>
                      <a:pt x="122" y="23"/>
                      <a:pt x="123" y="14"/>
                      <a:pt x="115" y="14"/>
                    </a:cubicBezTo>
                    <a:cubicBezTo>
                      <a:pt x="111" y="14"/>
                      <a:pt x="110" y="19"/>
                      <a:pt x="105" y="21"/>
                    </a:cubicBezTo>
                    <a:cubicBezTo>
                      <a:pt x="105" y="17"/>
                      <a:pt x="107" y="14"/>
                      <a:pt x="107" y="11"/>
                    </a:cubicBezTo>
                    <a:cubicBezTo>
                      <a:pt x="107" y="5"/>
                      <a:pt x="93" y="0"/>
                      <a:pt x="86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9" name="Freeform 112"/>
              <p:cNvSpPr>
                <a:spLocks/>
              </p:cNvSpPr>
              <p:nvPr/>
            </p:nvSpPr>
            <p:spPr bwMode="auto">
              <a:xfrm>
                <a:off x="6291989" y="992652"/>
                <a:ext cx="273709" cy="97995"/>
              </a:xfrm>
              <a:custGeom>
                <a:avLst/>
                <a:gdLst>
                  <a:gd name="T0" fmla="*/ 80 w 137"/>
                  <a:gd name="T1" fmla="*/ 0 h 49"/>
                  <a:gd name="T2" fmla="*/ 73 w 137"/>
                  <a:gd name="T3" fmla="*/ 0 h 49"/>
                  <a:gd name="T4" fmla="*/ 60 w 137"/>
                  <a:gd name="T5" fmla="*/ 12 h 49"/>
                  <a:gd name="T6" fmla="*/ 39 w 137"/>
                  <a:gd name="T7" fmla="*/ 1 h 49"/>
                  <a:gd name="T8" fmla="*/ 24 w 137"/>
                  <a:gd name="T9" fmla="*/ 1 h 49"/>
                  <a:gd name="T10" fmla="*/ 27 w 137"/>
                  <a:gd name="T11" fmla="*/ 6 h 49"/>
                  <a:gd name="T12" fmla="*/ 18 w 137"/>
                  <a:gd name="T13" fmla="*/ 6 h 49"/>
                  <a:gd name="T14" fmla="*/ 18 w 137"/>
                  <a:gd name="T15" fmla="*/ 9 h 49"/>
                  <a:gd name="T16" fmla="*/ 15 w 137"/>
                  <a:gd name="T17" fmla="*/ 10 h 49"/>
                  <a:gd name="T18" fmla="*/ 7 w 137"/>
                  <a:gd name="T19" fmla="*/ 8 h 49"/>
                  <a:gd name="T20" fmla="*/ 0 w 137"/>
                  <a:gd name="T21" fmla="*/ 8 h 49"/>
                  <a:gd name="T22" fmla="*/ 7 w 137"/>
                  <a:gd name="T23" fmla="*/ 20 h 49"/>
                  <a:gd name="T24" fmla="*/ 13 w 137"/>
                  <a:gd name="T25" fmla="*/ 28 h 49"/>
                  <a:gd name="T26" fmla="*/ 26 w 137"/>
                  <a:gd name="T27" fmla="*/ 26 h 49"/>
                  <a:gd name="T28" fmla="*/ 51 w 137"/>
                  <a:gd name="T29" fmla="*/ 28 h 49"/>
                  <a:gd name="T30" fmla="*/ 38 w 137"/>
                  <a:gd name="T31" fmla="*/ 30 h 49"/>
                  <a:gd name="T32" fmla="*/ 27 w 137"/>
                  <a:gd name="T33" fmla="*/ 31 h 49"/>
                  <a:gd name="T34" fmla="*/ 34 w 137"/>
                  <a:gd name="T35" fmla="*/ 39 h 49"/>
                  <a:gd name="T36" fmla="*/ 64 w 137"/>
                  <a:gd name="T37" fmla="*/ 39 h 49"/>
                  <a:gd name="T38" fmla="*/ 82 w 137"/>
                  <a:gd name="T39" fmla="*/ 49 h 49"/>
                  <a:gd name="T40" fmla="*/ 137 w 137"/>
                  <a:gd name="T41" fmla="*/ 22 h 49"/>
                  <a:gd name="T42" fmla="*/ 113 w 137"/>
                  <a:gd name="T43" fmla="*/ 8 h 49"/>
                  <a:gd name="T44" fmla="*/ 96 w 137"/>
                  <a:gd name="T45" fmla="*/ 8 h 49"/>
                  <a:gd name="T46" fmla="*/ 80 w 137"/>
                  <a:gd name="T47" fmla="*/ 13 h 49"/>
                  <a:gd name="T48" fmla="*/ 80 w 137"/>
                  <a:gd name="T4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7" h="49">
                    <a:moveTo>
                      <a:pt x="80" y="0"/>
                    </a:moveTo>
                    <a:cubicBezTo>
                      <a:pt x="73" y="0"/>
                      <a:pt x="73" y="0"/>
                      <a:pt x="73" y="0"/>
                    </a:cubicBezTo>
                    <a:cubicBezTo>
                      <a:pt x="71" y="2"/>
                      <a:pt x="67" y="12"/>
                      <a:pt x="60" y="12"/>
                    </a:cubicBezTo>
                    <a:cubicBezTo>
                      <a:pt x="58" y="12"/>
                      <a:pt x="42" y="4"/>
                      <a:pt x="39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7" y="10"/>
                      <a:pt x="16" y="10"/>
                      <a:pt x="15" y="10"/>
                    </a:cubicBezTo>
                    <a:cubicBezTo>
                      <a:pt x="12" y="10"/>
                      <a:pt x="10" y="9"/>
                      <a:pt x="7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3"/>
                      <a:pt x="3" y="17"/>
                      <a:pt x="7" y="20"/>
                    </a:cubicBezTo>
                    <a:cubicBezTo>
                      <a:pt x="7" y="26"/>
                      <a:pt x="9" y="28"/>
                      <a:pt x="13" y="28"/>
                    </a:cubicBezTo>
                    <a:cubicBezTo>
                      <a:pt x="16" y="28"/>
                      <a:pt x="21" y="26"/>
                      <a:pt x="26" y="26"/>
                    </a:cubicBezTo>
                    <a:cubicBezTo>
                      <a:pt x="27" y="26"/>
                      <a:pt x="49" y="28"/>
                      <a:pt x="51" y="28"/>
                    </a:cubicBezTo>
                    <a:cubicBezTo>
                      <a:pt x="48" y="29"/>
                      <a:pt x="42" y="29"/>
                      <a:pt x="38" y="30"/>
                    </a:cubicBezTo>
                    <a:cubicBezTo>
                      <a:pt x="36" y="30"/>
                      <a:pt x="31" y="30"/>
                      <a:pt x="27" y="31"/>
                    </a:cubicBezTo>
                    <a:cubicBezTo>
                      <a:pt x="28" y="35"/>
                      <a:pt x="29" y="38"/>
                      <a:pt x="34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8" y="46"/>
                      <a:pt x="73" y="49"/>
                      <a:pt x="82" y="49"/>
                    </a:cubicBezTo>
                    <a:cubicBezTo>
                      <a:pt x="98" y="49"/>
                      <a:pt x="124" y="30"/>
                      <a:pt x="137" y="22"/>
                    </a:cubicBezTo>
                    <a:cubicBezTo>
                      <a:pt x="134" y="15"/>
                      <a:pt x="124" y="8"/>
                      <a:pt x="113" y="8"/>
                    </a:cubicBezTo>
                    <a:cubicBezTo>
                      <a:pt x="105" y="8"/>
                      <a:pt x="108" y="8"/>
                      <a:pt x="96" y="8"/>
                    </a:cubicBezTo>
                    <a:cubicBezTo>
                      <a:pt x="88" y="8"/>
                      <a:pt x="85" y="13"/>
                      <a:pt x="80" y="13"/>
                    </a:cubicBezTo>
                    <a:cubicBezTo>
                      <a:pt x="79" y="9"/>
                      <a:pt x="80" y="6"/>
                      <a:pt x="8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" name="Freeform 113"/>
              <p:cNvSpPr>
                <a:spLocks noEditPoints="1"/>
              </p:cNvSpPr>
              <p:nvPr/>
            </p:nvSpPr>
            <p:spPr bwMode="auto">
              <a:xfrm>
                <a:off x="6056295" y="1102474"/>
                <a:ext cx="51532" cy="45618"/>
              </a:xfrm>
              <a:custGeom>
                <a:avLst/>
                <a:gdLst>
                  <a:gd name="T0" fmla="*/ 8 w 26"/>
                  <a:gd name="T1" fmla="*/ 1 h 23"/>
                  <a:gd name="T2" fmla="*/ 26 w 26"/>
                  <a:gd name="T3" fmla="*/ 23 h 23"/>
                  <a:gd name="T4" fmla="*/ 8 w 26"/>
                  <a:gd name="T5" fmla="*/ 1 h 23"/>
                  <a:gd name="T6" fmla="*/ 8 w 26"/>
                  <a:gd name="T7" fmla="*/ 0 h 23"/>
                  <a:gd name="T8" fmla="*/ 8 w 26"/>
                  <a:gd name="T9" fmla="*/ 1 h 23"/>
                  <a:gd name="T10" fmla="*/ 8 w 26"/>
                  <a:gd name="T11" fmla="*/ 1 h 23"/>
                  <a:gd name="T12" fmla="*/ 8 w 26"/>
                  <a:gd name="T13" fmla="*/ 0 h 23"/>
                  <a:gd name="T14" fmla="*/ 9 w 26"/>
                  <a:gd name="T15" fmla="*/ 0 h 23"/>
                  <a:gd name="T16" fmla="*/ 8 w 26"/>
                  <a:gd name="T17" fmla="*/ 1 h 23"/>
                  <a:gd name="T18" fmla="*/ 9 w 26"/>
                  <a:gd name="T19" fmla="*/ 2 h 23"/>
                  <a:gd name="T20" fmla="*/ 9 w 26"/>
                  <a:gd name="T2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23">
                    <a:moveTo>
                      <a:pt x="8" y="1"/>
                    </a:moveTo>
                    <a:cubicBezTo>
                      <a:pt x="0" y="6"/>
                      <a:pt x="16" y="20"/>
                      <a:pt x="26" y="23"/>
                    </a:cubicBezTo>
                    <a:cubicBezTo>
                      <a:pt x="22" y="11"/>
                      <a:pt x="15" y="9"/>
                      <a:pt x="8" y="1"/>
                    </a:cubicBezTo>
                    <a:moveTo>
                      <a:pt x="8" y="0"/>
                    </a:moveTo>
                    <a:cubicBezTo>
                      <a:pt x="8" y="0"/>
                      <a:pt x="8" y="0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moveTo>
                      <a:pt x="9" y="0"/>
                    </a:moveTo>
                    <a:cubicBezTo>
                      <a:pt x="9" y="0"/>
                      <a:pt x="9" y="0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1" name="Freeform 114"/>
              <p:cNvSpPr>
                <a:spLocks/>
              </p:cNvSpPr>
              <p:nvPr/>
            </p:nvSpPr>
            <p:spPr bwMode="auto">
              <a:xfrm>
                <a:off x="5459035" y="2340922"/>
                <a:ext cx="131786" cy="157974"/>
              </a:xfrm>
              <a:custGeom>
                <a:avLst/>
                <a:gdLst>
                  <a:gd name="T0" fmla="*/ 48 w 66"/>
                  <a:gd name="T1" fmla="*/ 0 h 79"/>
                  <a:gd name="T2" fmla="*/ 39 w 66"/>
                  <a:gd name="T3" fmla="*/ 0 h 79"/>
                  <a:gd name="T4" fmla="*/ 23 w 66"/>
                  <a:gd name="T5" fmla="*/ 10 h 79"/>
                  <a:gd name="T6" fmla="*/ 26 w 66"/>
                  <a:gd name="T7" fmla="*/ 17 h 79"/>
                  <a:gd name="T8" fmla="*/ 11 w 66"/>
                  <a:gd name="T9" fmla="*/ 23 h 79"/>
                  <a:gd name="T10" fmla="*/ 10 w 66"/>
                  <a:gd name="T11" fmla="*/ 22 h 79"/>
                  <a:gd name="T12" fmla="*/ 5 w 66"/>
                  <a:gd name="T13" fmla="*/ 28 h 79"/>
                  <a:gd name="T14" fmla="*/ 15 w 66"/>
                  <a:gd name="T15" fmla="*/ 39 h 79"/>
                  <a:gd name="T16" fmla="*/ 0 w 66"/>
                  <a:gd name="T17" fmla="*/ 66 h 79"/>
                  <a:gd name="T18" fmla="*/ 13 w 66"/>
                  <a:gd name="T19" fmla="*/ 79 h 79"/>
                  <a:gd name="T20" fmla="*/ 23 w 66"/>
                  <a:gd name="T21" fmla="*/ 76 h 79"/>
                  <a:gd name="T22" fmla="*/ 42 w 66"/>
                  <a:gd name="T23" fmla="*/ 65 h 79"/>
                  <a:gd name="T24" fmla="*/ 46 w 66"/>
                  <a:gd name="T25" fmla="*/ 65 h 79"/>
                  <a:gd name="T26" fmla="*/ 56 w 66"/>
                  <a:gd name="T27" fmla="*/ 62 h 79"/>
                  <a:gd name="T28" fmla="*/ 56 w 66"/>
                  <a:gd name="T29" fmla="*/ 47 h 79"/>
                  <a:gd name="T30" fmla="*/ 56 w 66"/>
                  <a:gd name="T31" fmla="*/ 29 h 79"/>
                  <a:gd name="T32" fmla="*/ 66 w 66"/>
                  <a:gd name="T33" fmla="*/ 22 h 79"/>
                  <a:gd name="T34" fmla="*/ 48 w 66"/>
                  <a:gd name="T35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6" h="79">
                    <a:moveTo>
                      <a:pt x="48" y="0"/>
                    </a:moveTo>
                    <a:cubicBezTo>
                      <a:pt x="45" y="0"/>
                      <a:pt x="42" y="0"/>
                      <a:pt x="39" y="0"/>
                    </a:cubicBezTo>
                    <a:cubicBezTo>
                      <a:pt x="34" y="0"/>
                      <a:pt x="23" y="6"/>
                      <a:pt x="23" y="10"/>
                    </a:cubicBezTo>
                    <a:cubicBezTo>
                      <a:pt x="23" y="13"/>
                      <a:pt x="24" y="14"/>
                      <a:pt x="26" y="17"/>
                    </a:cubicBezTo>
                    <a:cubicBezTo>
                      <a:pt x="23" y="20"/>
                      <a:pt x="14" y="23"/>
                      <a:pt x="11" y="23"/>
                    </a:cubicBezTo>
                    <a:cubicBezTo>
                      <a:pt x="11" y="23"/>
                      <a:pt x="10" y="22"/>
                      <a:pt x="10" y="22"/>
                    </a:cubicBezTo>
                    <a:cubicBezTo>
                      <a:pt x="8" y="22"/>
                      <a:pt x="5" y="23"/>
                      <a:pt x="5" y="28"/>
                    </a:cubicBezTo>
                    <a:cubicBezTo>
                      <a:pt x="5" y="34"/>
                      <a:pt x="10" y="37"/>
                      <a:pt x="15" y="39"/>
                    </a:cubicBezTo>
                    <a:cubicBezTo>
                      <a:pt x="13" y="52"/>
                      <a:pt x="0" y="53"/>
                      <a:pt x="0" y="66"/>
                    </a:cubicBezTo>
                    <a:cubicBezTo>
                      <a:pt x="0" y="73"/>
                      <a:pt x="7" y="79"/>
                      <a:pt x="13" y="79"/>
                    </a:cubicBezTo>
                    <a:cubicBezTo>
                      <a:pt x="16" y="79"/>
                      <a:pt x="21" y="78"/>
                      <a:pt x="23" y="76"/>
                    </a:cubicBezTo>
                    <a:cubicBezTo>
                      <a:pt x="27" y="74"/>
                      <a:pt x="34" y="65"/>
                      <a:pt x="42" y="65"/>
                    </a:cubicBezTo>
                    <a:cubicBezTo>
                      <a:pt x="43" y="65"/>
                      <a:pt x="45" y="65"/>
                      <a:pt x="46" y="65"/>
                    </a:cubicBezTo>
                    <a:cubicBezTo>
                      <a:pt x="50" y="65"/>
                      <a:pt x="54" y="65"/>
                      <a:pt x="56" y="62"/>
                    </a:cubicBezTo>
                    <a:cubicBezTo>
                      <a:pt x="60" y="58"/>
                      <a:pt x="56" y="52"/>
                      <a:pt x="56" y="47"/>
                    </a:cubicBezTo>
                    <a:cubicBezTo>
                      <a:pt x="56" y="47"/>
                      <a:pt x="56" y="33"/>
                      <a:pt x="56" y="29"/>
                    </a:cubicBezTo>
                    <a:cubicBezTo>
                      <a:pt x="56" y="25"/>
                      <a:pt x="66" y="26"/>
                      <a:pt x="66" y="22"/>
                    </a:cubicBezTo>
                    <a:cubicBezTo>
                      <a:pt x="66" y="13"/>
                      <a:pt x="60" y="0"/>
                      <a:pt x="48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2" name="Freeform 115"/>
              <p:cNvSpPr>
                <a:spLocks/>
              </p:cNvSpPr>
              <p:nvPr/>
            </p:nvSpPr>
            <p:spPr bwMode="auto">
              <a:xfrm>
                <a:off x="5546893" y="2207447"/>
                <a:ext cx="27878" cy="23654"/>
              </a:xfrm>
              <a:custGeom>
                <a:avLst/>
                <a:gdLst>
                  <a:gd name="T0" fmla="*/ 14 w 14"/>
                  <a:gd name="T1" fmla="*/ 0 h 12"/>
                  <a:gd name="T2" fmla="*/ 0 w 14"/>
                  <a:gd name="T3" fmla="*/ 6 h 12"/>
                  <a:gd name="T4" fmla="*/ 3 w 14"/>
                  <a:gd name="T5" fmla="*/ 12 h 12"/>
                  <a:gd name="T6" fmla="*/ 14 w 14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2">
                    <a:moveTo>
                      <a:pt x="14" y="0"/>
                    </a:moveTo>
                    <a:cubicBezTo>
                      <a:pt x="9" y="0"/>
                      <a:pt x="0" y="2"/>
                      <a:pt x="0" y="6"/>
                    </a:cubicBezTo>
                    <a:cubicBezTo>
                      <a:pt x="0" y="8"/>
                      <a:pt x="2" y="12"/>
                      <a:pt x="3" y="12"/>
                    </a:cubicBezTo>
                    <a:cubicBezTo>
                      <a:pt x="9" y="12"/>
                      <a:pt x="14" y="6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3" name="Freeform 116"/>
              <p:cNvSpPr>
                <a:spLocks/>
              </p:cNvSpPr>
              <p:nvPr/>
            </p:nvSpPr>
            <p:spPr bwMode="auto">
              <a:xfrm>
                <a:off x="5562943" y="2193086"/>
                <a:ext cx="249210" cy="364101"/>
              </a:xfrm>
              <a:custGeom>
                <a:avLst/>
                <a:gdLst>
                  <a:gd name="T0" fmla="*/ 30 w 125"/>
                  <a:gd name="T1" fmla="*/ 0 h 182"/>
                  <a:gd name="T2" fmla="*/ 19 w 125"/>
                  <a:gd name="T3" fmla="*/ 16 h 182"/>
                  <a:gd name="T4" fmla="*/ 14 w 125"/>
                  <a:gd name="T5" fmla="*/ 26 h 182"/>
                  <a:gd name="T6" fmla="*/ 9 w 125"/>
                  <a:gd name="T7" fmla="*/ 24 h 182"/>
                  <a:gd name="T8" fmla="*/ 12 w 125"/>
                  <a:gd name="T9" fmla="*/ 34 h 182"/>
                  <a:gd name="T10" fmla="*/ 9 w 125"/>
                  <a:gd name="T11" fmla="*/ 45 h 182"/>
                  <a:gd name="T12" fmla="*/ 17 w 125"/>
                  <a:gd name="T13" fmla="*/ 54 h 182"/>
                  <a:gd name="T14" fmla="*/ 14 w 125"/>
                  <a:gd name="T15" fmla="*/ 66 h 182"/>
                  <a:gd name="T16" fmla="*/ 19 w 125"/>
                  <a:gd name="T17" fmla="*/ 59 h 182"/>
                  <a:gd name="T18" fmla="*/ 28 w 125"/>
                  <a:gd name="T19" fmla="*/ 71 h 182"/>
                  <a:gd name="T20" fmla="*/ 31 w 125"/>
                  <a:gd name="T21" fmla="*/ 87 h 182"/>
                  <a:gd name="T22" fmla="*/ 48 w 125"/>
                  <a:gd name="T23" fmla="*/ 84 h 182"/>
                  <a:gd name="T24" fmla="*/ 54 w 125"/>
                  <a:gd name="T25" fmla="*/ 98 h 182"/>
                  <a:gd name="T26" fmla="*/ 57 w 125"/>
                  <a:gd name="T27" fmla="*/ 106 h 182"/>
                  <a:gd name="T28" fmla="*/ 37 w 125"/>
                  <a:gd name="T29" fmla="*/ 131 h 182"/>
                  <a:gd name="T30" fmla="*/ 25 w 125"/>
                  <a:gd name="T31" fmla="*/ 150 h 182"/>
                  <a:gd name="T32" fmla="*/ 45 w 125"/>
                  <a:gd name="T33" fmla="*/ 154 h 182"/>
                  <a:gd name="T34" fmla="*/ 56 w 125"/>
                  <a:gd name="T35" fmla="*/ 152 h 182"/>
                  <a:gd name="T36" fmla="*/ 19 w 125"/>
                  <a:gd name="T37" fmla="*/ 178 h 182"/>
                  <a:gd name="T38" fmla="*/ 23 w 125"/>
                  <a:gd name="T39" fmla="*/ 182 h 182"/>
                  <a:gd name="T40" fmla="*/ 38 w 125"/>
                  <a:gd name="T41" fmla="*/ 177 h 182"/>
                  <a:gd name="T42" fmla="*/ 56 w 125"/>
                  <a:gd name="T43" fmla="*/ 172 h 182"/>
                  <a:gd name="T44" fmla="*/ 104 w 125"/>
                  <a:gd name="T45" fmla="*/ 167 h 182"/>
                  <a:gd name="T46" fmla="*/ 119 w 125"/>
                  <a:gd name="T47" fmla="*/ 155 h 182"/>
                  <a:gd name="T48" fmla="*/ 125 w 125"/>
                  <a:gd name="T49" fmla="*/ 132 h 182"/>
                  <a:gd name="T50" fmla="*/ 112 w 125"/>
                  <a:gd name="T51" fmla="*/ 122 h 182"/>
                  <a:gd name="T52" fmla="*/ 110 w 125"/>
                  <a:gd name="T53" fmla="*/ 122 h 182"/>
                  <a:gd name="T54" fmla="*/ 104 w 125"/>
                  <a:gd name="T55" fmla="*/ 122 h 182"/>
                  <a:gd name="T56" fmla="*/ 101 w 125"/>
                  <a:gd name="T57" fmla="*/ 107 h 182"/>
                  <a:gd name="T58" fmla="*/ 64 w 125"/>
                  <a:gd name="T59" fmla="*/ 60 h 182"/>
                  <a:gd name="T60" fmla="*/ 58 w 125"/>
                  <a:gd name="T61" fmla="*/ 60 h 182"/>
                  <a:gd name="T62" fmla="*/ 51 w 125"/>
                  <a:gd name="T63" fmla="*/ 60 h 182"/>
                  <a:gd name="T64" fmla="*/ 70 w 125"/>
                  <a:gd name="T65" fmla="*/ 23 h 182"/>
                  <a:gd name="T66" fmla="*/ 37 w 125"/>
                  <a:gd name="T67" fmla="*/ 19 h 182"/>
                  <a:gd name="T68" fmla="*/ 45 w 125"/>
                  <a:gd name="T69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5" h="182">
                    <a:moveTo>
                      <a:pt x="45" y="0"/>
                    </a:moveTo>
                    <a:cubicBezTo>
                      <a:pt x="41" y="0"/>
                      <a:pt x="36" y="0"/>
                      <a:pt x="30" y="0"/>
                    </a:cubicBezTo>
                    <a:cubicBezTo>
                      <a:pt x="27" y="0"/>
                      <a:pt x="21" y="5"/>
                      <a:pt x="21" y="7"/>
                    </a:cubicBezTo>
                    <a:cubicBezTo>
                      <a:pt x="21" y="10"/>
                      <a:pt x="19" y="12"/>
                      <a:pt x="19" y="16"/>
                    </a:cubicBezTo>
                    <a:cubicBezTo>
                      <a:pt x="16" y="16"/>
                      <a:pt x="12" y="18"/>
                      <a:pt x="12" y="23"/>
                    </a:cubicBezTo>
                    <a:cubicBezTo>
                      <a:pt x="12" y="24"/>
                      <a:pt x="13" y="25"/>
                      <a:pt x="14" y="26"/>
                    </a:cubicBezTo>
                    <a:cubicBezTo>
                      <a:pt x="14" y="27"/>
                      <a:pt x="13" y="29"/>
                      <a:pt x="12" y="29"/>
                    </a:cubicBezTo>
                    <a:cubicBezTo>
                      <a:pt x="11" y="29"/>
                      <a:pt x="9" y="27"/>
                      <a:pt x="9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31"/>
                      <a:pt x="4" y="33"/>
                      <a:pt x="12" y="34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9"/>
                      <a:pt x="9" y="43"/>
                      <a:pt x="9" y="45"/>
                    </a:cubicBezTo>
                    <a:cubicBezTo>
                      <a:pt x="9" y="47"/>
                      <a:pt x="13" y="49"/>
                      <a:pt x="17" y="50"/>
                    </a:cubicBezTo>
                    <a:cubicBezTo>
                      <a:pt x="17" y="54"/>
                      <a:pt x="17" y="54"/>
                      <a:pt x="17" y="54"/>
                    </a:cubicBezTo>
                    <a:cubicBezTo>
                      <a:pt x="15" y="55"/>
                      <a:pt x="14" y="56"/>
                      <a:pt x="14" y="58"/>
                    </a:cubicBezTo>
                    <a:cubicBezTo>
                      <a:pt x="14" y="61"/>
                      <a:pt x="14" y="62"/>
                      <a:pt x="14" y="66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18" y="64"/>
                      <a:pt x="16" y="63"/>
                      <a:pt x="19" y="59"/>
                    </a:cubicBezTo>
                    <a:cubicBezTo>
                      <a:pt x="20" y="60"/>
                      <a:pt x="23" y="61"/>
                      <a:pt x="28" y="61"/>
                    </a:cubicBezTo>
                    <a:cubicBezTo>
                      <a:pt x="26" y="65"/>
                      <a:pt x="28" y="66"/>
                      <a:pt x="28" y="71"/>
                    </a:cubicBezTo>
                    <a:cubicBezTo>
                      <a:pt x="28" y="75"/>
                      <a:pt x="22" y="78"/>
                      <a:pt x="22" y="82"/>
                    </a:cubicBezTo>
                    <a:cubicBezTo>
                      <a:pt x="22" y="87"/>
                      <a:pt x="26" y="87"/>
                      <a:pt x="31" y="87"/>
                    </a:cubicBezTo>
                    <a:cubicBezTo>
                      <a:pt x="35" y="87"/>
                      <a:pt x="38" y="84"/>
                      <a:pt x="43" y="84"/>
                    </a:cubicBezTo>
                    <a:cubicBezTo>
                      <a:pt x="45" y="84"/>
                      <a:pt x="46" y="84"/>
                      <a:pt x="48" y="84"/>
                    </a:cubicBezTo>
                    <a:cubicBezTo>
                      <a:pt x="47" y="87"/>
                      <a:pt x="44" y="88"/>
                      <a:pt x="44" y="92"/>
                    </a:cubicBezTo>
                    <a:cubicBezTo>
                      <a:pt x="44" y="96"/>
                      <a:pt x="49" y="98"/>
                      <a:pt x="54" y="98"/>
                    </a:cubicBezTo>
                    <a:cubicBezTo>
                      <a:pt x="55" y="98"/>
                      <a:pt x="56" y="98"/>
                      <a:pt x="57" y="98"/>
                    </a:cubicBezTo>
                    <a:cubicBezTo>
                      <a:pt x="57" y="106"/>
                      <a:pt x="57" y="106"/>
                      <a:pt x="57" y="106"/>
                    </a:cubicBezTo>
                    <a:cubicBezTo>
                      <a:pt x="54" y="111"/>
                      <a:pt x="42" y="116"/>
                      <a:pt x="33" y="116"/>
                    </a:cubicBezTo>
                    <a:cubicBezTo>
                      <a:pt x="33" y="121"/>
                      <a:pt x="37" y="124"/>
                      <a:pt x="37" y="131"/>
                    </a:cubicBezTo>
                    <a:cubicBezTo>
                      <a:pt x="37" y="139"/>
                      <a:pt x="22" y="139"/>
                      <a:pt x="22" y="147"/>
                    </a:cubicBezTo>
                    <a:cubicBezTo>
                      <a:pt x="22" y="148"/>
                      <a:pt x="24" y="150"/>
                      <a:pt x="25" y="150"/>
                    </a:cubicBezTo>
                    <a:cubicBezTo>
                      <a:pt x="28" y="150"/>
                      <a:pt x="27" y="147"/>
                      <a:pt x="30" y="147"/>
                    </a:cubicBezTo>
                    <a:cubicBezTo>
                      <a:pt x="36" y="147"/>
                      <a:pt x="38" y="154"/>
                      <a:pt x="45" y="154"/>
                    </a:cubicBezTo>
                    <a:cubicBezTo>
                      <a:pt x="49" y="154"/>
                      <a:pt x="52" y="151"/>
                      <a:pt x="55" y="148"/>
                    </a:cubicBezTo>
                    <a:cubicBezTo>
                      <a:pt x="55" y="149"/>
                      <a:pt x="56" y="151"/>
                      <a:pt x="56" y="152"/>
                    </a:cubicBezTo>
                    <a:cubicBezTo>
                      <a:pt x="56" y="159"/>
                      <a:pt x="45" y="157"/>
                      <a:pt x="38" y="159"/>
                    </a:cubicBezTo>
                    <a:cubicBezTo>
                      <a:pt x="36" y="159"/>
                      <a:pt x="20" y="176"/>
                      <a:pt x="19" y="178"/>
                    </a:cubicBezTo>
                    <a:cubicBezTo>
                      <a:pt x="19" y="182"/>
                      <a:pt x="19" y="182"/>
                      <a:pt x="19" y="182"/>
                    </a:cubicBezTo>
                    <a:cubicBezTo>
                      <a:pt x="23" y="182"/>
                      <a:pt x="23" y="182"/>
                      <a:pt x="23" y="182"/>
                    </a:cubicBezTo>
                    <a:cubicBezTo>
                      <a:pt x="25" y="179"/>
                      <a:pt x="27" y="177"/>
                      <a:pt x="30" y="177"/>
                    </a:cubicBezTo>
                    <a:cubicBezTo>
                      <a:pt x="38" y="177"/>
                      <a:pt x="38" y="177"/>
                      <a:pt x="38" y="177"/>
                    </a:cubicBezTo>
                    <a:cubicBezTo>
                      <a:pt x="38" y="173"/>
                      <a:pt x="41" y="168"/>
                      <a:pt x="46" y="168"/>
                    </a:cubicBezTo>
                    <a:cubicBezTo>
                      <a:pt x="50" y="168"/>
                      <a:pt x="52" y="172"/>
                      <a:pt x="56" y="172"/>
                    </a:cubicBezTo>
                    <a:cubicBezTo>
                      <a:pt x="64" y="172"/>
                      <a:pt x="78" y="167"/>
                      <a:pt x="83" y="167"/>
                    </a:cubicBezTo>
                    <a:cubicBezTo>
                      <a:pt x="86" y="167"/>
                      <a:pt x="98" y="167"/>
                      <a:pt x="104" y="167"/>
                    </a:cubicBezTo>
                    <a:cubicBezTo>
                      <a:pt x="111" y="167"/>
                      <a:pt x="114" y="164"/>
                      <a:pt x="119" y="159"/>
                    </a:cubicBezTo>
                    <a:cubicBezTo>
                      <a:pt x="119" y="155"/>
                      <a:pt x="119" y="155"/>
                      <a:pt x="119" y="155"/>
                    </a:cubicBezTo>
                    <a:cubicBezTo>
                      <a:pt x="116" y="155"/>
                      <a:pt x="114" y="155"/>
                      <a:pt x="108" y="153"/>
                    </a:cubicBezTo>
                    <a:cubicBezTo>
                      <a:pt x="113" y="146"/>
                      <a:pt x="125" y="141"/>
                      <a:pt x="125" y="132"/>
                    </a:cubicBezTo>
                    <a:cubicBezTo>
                      <a:pt x="125" y="127"/>
                      <a:pt x="121" y="122"/>
                      <a:pt x="114" y="122"/>
                    </a:cubicBezTo>
                    <a:cubicBezTo>
                      <a:pt x="113" y="122"/>
                      <a:pt x="112" y="122"/>
                      <a:pt x="112" y="122"/>
                    </a:cubicBezTo>
                    <a:cubicBezTo>
                      <a:pt x="110" y="122"/>
                      <a:pt x="110" y="122"/>
                      <a:pt x="107" y="124"/>
                    </a:cubicBezTo>
                    <a:cubicBezTo>
                      <a:pt x="110" y="122"/>
                      <a:pt x="110" y="122"/>
                      <a:pt x="110" y="122"/>
                    </a:cubicBezTo>
                    <a:cubicBezTo>
                      <a:pt x="108" y="123"/>
                      <a:pt x="107" y="125"/>
                      <a:pt x="104" y="126"/>
                    </a:cubicBezTo>
                    <a:cubicBezTo>
                      <a:pt x="104" y="122"/>
                      <a:pt x="104" y="122"/>
                      <a:pt x="104" y="122"/>
                    </a:cubicBezTo>
                    <a:cubicBezTo>
                      <a:pt x="105" y="121"/>
                      <a:pt x="106" y="120"/>
                      <a:pt x="106" y="118"/>
                    </a:cubicBezTo>
                    <a:cubicBezTo>
                      <a:pt x="106" y="114"/>
                      <a:pt x="101" y="111"/>
                      <a:pt x="101" y="107"/>
                    </a:cubicBezTo>
                    <a:cubicBezTo>
                      <a:pt x="101" y="94"/>
                      <a:pt x="87" y="91"/>
                      <a:pt x="78" y="82"/>
                    </a:cubicBezTo>
                    <a:cubicBezTo>
                      <a:pt x="72" y="76"/>
                      <a:pt x="74" y="63"/>
                      <a:pt x="64" y="60"/>
                    </a:cubicBezTo>
                    <a:cubicBezTo>
                      <a:pt x="63" y="60"/>
                      <a:pt x="62" y="60"/>
                      <a:pt x="61" y="60"/>
                    </a:cubicBezTo>
                    <a:cubicBezTo>
                      <a:pt x="60" y="60"/>
                      <a:pt x="59" y="60"/>
                      <a:pt x="58" y="60"/>
                    </a:cubicBezTo>
                    <a:cubicBezTo>
                      <a:pt x="57" y="60"/>
                      <a:pt x="57" y="60"/>
                      <a:pt x="56" y="60"/>
                    </a:cubicBezTo>
                    <a:cubicBezTo>
                      <a:pt x="54" y="60"/>
                      <a:pt x="53" y="60"/>
                      <a:pt x="51" y="60"/>
                    </a:cubicBezTo>
                    <a:cubicBezTo>
                      <a:pt x="52" y="58"/>
                      <a:pt x="54" y="56"/>
                      <a:pt x="56" y="55"/>
                    </a:cubicBezTo>
                    <a:cubicBezTo>
                      <a:pt x="56" y="44"/>
                      <a:pt x="72" y="38"/>
                      <a:pt x="70" y="23"/>
                    </a:cubicBezTo>
                    <a:cubicBezTo>
                      <a:pt x="39" y="23"/>
                      <a:pt x="39" y="23"/>
                      <a:pt x="39" y="23"/>
                    </a:cubicBezTo>
                    <a:cubicBezTo>
                      <a:pt x="38" y="22"/>
                      <a:pt x="37" y="21"/>
                      <a:pt x="37" y="19"/>
                    </a:cubicBezTo>
                    <a:cubicBezTo>
                      <a:pt x="39" y="12"/>
                      <a:pt x="50" y="13"/>
                      <a:pt x="50" y="5"/>
                    </a:cubicBezTo>
                    <a:cubicBezTo>
                      <a:pt x="50" y="4"/>
                      <a:pt x="47" y="0"/>
                      <a:pt x="45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4" name="Freeform 117"/>
              <p:cNvSpPr>
                <a:spLocks/>
              </p:cNvSpPr>
              <p:nvPr/>
            </p:nvSpPr>
            <p:spPr bwMode="auto">
              <a:xfrm>
                <a:off x="5617009" y="2381472"/>
                <a:ext cx="11827" cy="11827"/>
              </a:xfrm>
              <a:custGeom>
                <a:avLst/>
                <a:gdLst>
                  <a:gd name="T0" fmla="*/ 6 w 6"/>
                  <a:gd name="T1" fmla="*/ 0 h 6"/>
                  <a:gd name="T2" fmla="*/ 3 w 6"/>
                  <a:gd name="T3" fmla="*/ 0 h 6"/>
                  <a:gd name="T4" fmla="*/ 0 w 6"/>
                  <a:gd name="T5" fmla="*/ 6 h 6"/>
                  <a:gd name="T6" fmla="*/ 5 w 6"/>
                  <a:gd name="T7" fmla="*/ 6 h 6"/>
                  <a:gd name="T8" fmla="*/ 6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cubicBezTo>
                      <a:pt x="5" y="0"/>
                      <a:pt x="4" y="0"/>
                      <a:pt x="3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3" y="6"/>
                      <a:pt x="4" y="6"/>
                      <a:pt x="5" y="6"/>
                    </a:cubicBezTo>
                    <a:cubicBezTo>
                      <a:pt x="5" y="4"/>
                      <a:pt x="6" y="2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5" name="Freeform 182"/>
              <p:cNvSpPr>
                <a:spLocks/>
              </p:cNvSpPr>
              <p:nvPr/>
            </p:nvSpPr>
            <p:spPr bwMode="auto">
              <a:xfrm>
                <a:off x="6014056" y="2826671"/>
                <a:ext cx="27878" cy="54066"/>
              </a:xfrm>
              <a:custGeom>
                <a:avLst/>
                <a:gdLst>
                  <a:gd name="T0" fmla="*/ 12 w 14"/>
                  <a:gd name="T1" fmla="*/ 0 h 27"/>
                  <a:gd name="T2" fmla="*/ 4 w 14"/>
                  <a:gd name="T3" fmla="*/ 5 h 27"/>
                  <a:gd name="T4" fmla="*/ 0 w 14"/>
                  <a:gd name="T5" fmla="*/ 6 h 27"/>
                  <a:gd name="T6" fmla="*/ 10 w 14"/>
                  <a:gd name="T7" fmla="*/ 27 h 27"/>
                  <a:gd name="T8" fmla="*/ 14 w 14"/>
                  <a:gd name="T9" fmla="*/ 6 h 27"/>
                  <a:gd name="T10" fmla="*/ 12 w 14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7">
                    <a:moveTo>
                      <a:pt x="12" y="0"/>
                    </a:moveTo>
                    <a:cubicBezTo>
                      <a:pt x="10" y="0"/>
                      <a:pt x="8" y="5"/>
                      <a:pt x="4" y="5"/>
                    </a:cubicBezTo>
                    <a:cubicBezTo>
                      <a:pt x="3" y="5"/>
                      <a:pt x="1" y="6"/>
                      <a:pt x="0" y="6"/>
                    </a:cubicBezTo>
                    <a:cubicBezTo>
                      <a:pt x="3" y="10"/>
                      <a:pt x="4" y="26"/>
                      <a:pt x="10" y="27"/>
                    </a:cubicBezTo>
                    <a:cubicBezTo>
                      <a:pt x="11" y="23"/>
                      <a:pt x="13" y="12"/>
                      <a:pt x="14" y="6"/>
                    </a:cubicBezTo>
                    <a:cubicBezTo>
                      <a:pt x="13" y="5"/>
                      <a:pt x="12" y="2"/>
                      <a:pt x="12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6" name="Freeform 183"/>
              <p:cNvSpPr>
                <a:spLocks/>
              </p:cNvSpPr>
              <p:nvPr/>
            </p:nvSpPr>
            <p:spPr bwMode="auto">
              <a:xfrm>
                <a:off x="6006453" y="2886651"/>
                <a:ext cx="45618" cy="80254"/>
              </a:xfrm>
              <a:custGeom>
                <a:avLst/>
                <a:gdLst>
                  <a:gd name="T0" fmla="*/ 12 w 23"/>
                  <a:gd name="T1" fmla="*/ 0 h 40"/>
                  <a:gd name="T2" fmla="*/ 0 w 23"/>
                  <a:gd name="T3" fmla="*/ 7 h 40"/>
                  <a:gd name="T4" fmla="*/ 6 w 23"/>
                  <a:gd name="T5" fmla="*/ 18 h 40"/>
                  <a:gd name="T6" fmla="*/ 3 w 23"/>
                  <a:gd name="T7" fmla="*/ 29 h 40"/>
                  <a:gd name="T8" fmla="*/ 8 w 23"/>
                  <a:gd name="T9" fmla="*/ 40 h 40"/>
                  <a:gd name="T10" fmla="*/ 22 w 23"/>
                  <a:gd name="T11" fmla="*/ 25 h 40"/>
                  <a:gd name="T12" fmla="*/ 18 w 23"/>
                  <a:gd name="T13" fmla="*/ 4 h 40"/>
                  <a:gd name="T14" fmla="*/ 12 w 23"/>
                  <a:gd name="T1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40">
                    <a:moveTo>
                      <a:pt x="12" y="0"/>
                    </a:moveTo>
                    <a:cubicBezTo>
                      <a:pt x="7" y="0"/>
                      <a:pt x="6" y="6"/>
                      <a:pt x="0" y="7"/>
                    </a:cubicBezTo>
                    <a:cubicBezTo>
                      <a:pt x="1" y="11"/>
                      <a:pt x="6" y="14"/>
                      <a:pt x="6" y="18"/>
                    </a:cubicBezTo>
                    <a:cubicBezTo>
                      <a:pt x="6" y="22"/>
                      <a:pt x="3" y="25"/>
                      <a:pt x="3" y="29"/>
                    </a:cubicBezTo>
                    <a:cubicBezTo>
                      <a:pt x="3" y="33"/>
                      <a:pt x="3" y="40"/>
                      <a:pt x="8" y="40"/>
                    </a:cubicBezTo>
                    <a:cubicBezTo>
                      <a:pt x="12" y="40"/>
                      <a:pt x="22" y="33"/>
                      <a:pt x="22" y="25"/>
                    </a:cubicBezTo>
                    <a:cubicBezTo>
                      <a:pt x="22" y="17"/>
                      <a:pt x="23" y="12"/>
                      <a:pt x="18" y="4"/>
                    </a:cubicBezTo>
                    <a:cubicBezTo>
                      <a:pt x="17" y="4"/>
                      <a:pt x="15" y="0"/>
                      <a:pt x="12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7" name="Freeform 184"/>
              <p:cNvSpPr>
                <a:spLocks/>
              </p:cNvSpPr>
              <p:nvPr/>
            </p:nvSpPr>
            <p:spPr bwMode="auto">
              <a:xfrm>
                <a:off x="5836652" y="2934803"/>
                <a:ext cx="23654" cy="17740"/>
              </a:xfrm>
              <a:custGeom>
                <a:avLst/>
                <a:gdLst>
                  <a:gd name="T0" fmla="*/ 9 w 12"/>
                  <a:gd name="T1" fmla="*/ 0 h 9"/>
                  <a:gd name="T2" fmla="*/ 0 w 12"/>
                  <a:gd name="T3" fmla="*/ 4 h 9"/>
                  <a:gd name="T4" fmla="*/ 7 w 12"/>
                  <a:gd name="T5" fmla="*/ 9 h 9"/>
                  <a:gd name="T6" fmla="*/ 12 w 12"/>
                  <a:gd name="T7" fmla="*/ 6 h 9"/>
                  <a:gd name="T8" fmla="*/ 9 w 1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9">
                    <a:moveTo>
                      <a:pt x="9" y="0"/>
                    </a:moveTo>
                    <a:cubicBezTo>
                      <a:pt x="6" y="1"/>
                      <a:pt x="4" y="2"/>
                      <a:pt x="0" y="4"/>
                    </a:cubicBezTo>
                    <a:cubicBezTo>
                      <a:pt x="1" y="4"/>
                      <a:pt x="5" y="9"/>
                      <a:pt x="7" y="9"/>
                    </a:cubicBezTo>
                    <a:cubicBezTo>
                      <a:pt x="9" y="9"/>
                      <a:pt x="12" y="7"/>
                      <a:pt x="12" y="6"/>
                    </a:cubicBezTo>
                    <a:cubicBezTo>
                      <a:pt x="12" y="4"/>
                      <a:pt x="9" y="1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8" name="Freeform 185"/>
              <p:cNvSpPr>
                <a:spLocks/>
              </p:cNvSpPr>
              <p:nvPr/>
            </p:nvSpPr>
            <p:spPr bwMode="auto">
              <a:xfrm>
                <a:off x="6056295" y="2329095"/>
                <a:ext cx="26188" cy="32102"/>
              </a:xfrm>
              <a:custGeom>
                <a:avLst/>
                <a:gdLst>
                  <a:gd name="T0" fmla="*/ 10 w 13"/>
                  <a:gd name="T1" fmla="*/ 0 h 16"/>
                  <a:gd name="T2" fmla="*/ 0 w 13"/>
                  <a:gd name="T3" fmla="*/ 0 h 16"/>
                  <a:gd name="T4" fmla="*/ 0 w 13"/>
                  <a:gd name="T5" fmla="*/ 5 h 16"/>
                  <a:gd name="T6" fmla="*/ 12 w 13"/>
                  <a:gd name="T7" fmla="*/ 12 h 16"/>
                  <a:gd name="T8" fmla="*/ 12 w 13"/>
                  <a:gd name="T9" fmla="*/ 16 h 16"/>
                  <a:gd name="T10" fmla="*/ 13 w 13"/>
                  <a:gd name="T11" fmla="*/ 10 h 16"/>
                  <a:gd name="T12" fmla="*/ 10 w 13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6">
                    <a:moveTo>
                      <a:pt x="1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5"/>
                    </a:cubicBezTo>
                    <a:cubicBezTo>
                      <a:pt x="0" y="10"/>
                      <a:pt x="6" y="12"/>
                      <a:pt x="12" y="12"/>
                    </a:cubicBezTo>
                    <a:cubicBezTo>
                      <a:pt x="12" y="13"/>
                      <a:pt x="12" y="14"/>
                      <a:pt x="12" y="16"/>
                    </a:cubicBezTo>
                    <a:cubicBezTo>
                      <a:pt x="12" y="13"/>
                      <a:pt x="13" y="14"/>
                      <a:pt x="13" y="10"/>
                    </a:cubicBezTo>
                    <a:cubicBezTo>
                      <a:pt x="13" y="5"/>
                      <a:pt x="10" y="6"/>
                      <a:pt x="1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9" name="Freeform 186"/>
              <p:cNvSpPr>
                <a:spLocks/>
              </p:cNvSpPr>
              <p:nvPr/>
            </p:nvSpPr>
            <p:spPr bwMode="auto">
              <a:xfrm>
                <a:off x="6088397" y="2296994"/>
                <a:ext cx="47308" cy="70117"/>
              </a:xfrm>
              <a:custGeom>
                <a:avLst/>
                <a:gdLst>
                  <a:gd name="T0" fmla="*/ 10 w 24"/>
                  <a:gd name="T1" fmla="*/ 0 h 35"/>
                  <a:gd name="T2" fmla="*/ 0 w 24"/>
                  <a:gd name="T3" fmla="*/ 16 h 35"/>
                  <a:gd name="T4" fmla="*/ 11 w 24"/>
                  <a:gd name="T5" fmla="*/ 24 h 35"/>
                  <a:gd name="T6" fmla="*/ 4 w 24"/>
                  <a:gd name="T7" fmla="*/ 31 h 35"/>
                  <a:gd name="T8" fmla="*/ 3 w 24"/>
                  <a:gd name="T9" fmla="*/ 29 h 35"/>
                  <a:gd name="T10" fmla="*/ 0 w 24"/>
                  <a:gd name="T11" fmla="*/ 32 h 35"/>
                  <a:gd name="T12" fmla="*/ 8 w 24"/>
                  <a:gd name="T13" fmla="*/ 35 h 35"/>
                  <a:gd name="T14" fmla="*/ 24 w 24"/>
                  <a:gd name="T15" fmla="*/ 14 h 35"/>
                  <a:gd name="T16" fmla="*/ 10 w 24"/>
                  <a:gd name="T1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35">
                    <a:moveTo>
                      <a:pt x="10" y="0"/>
                    </a:moveTo>
                    <a:cubicBezTo>
                      <a:pt x="7" y="0"/>
                      <a:pt x="0" y="14"/>
                      <a:pt x="0" y="16"/>
                    </a:cubicBezTo>
                    <a:cubicBezTo>
                      <a:pt x="0" y="19"/>
                      <a:pt x="6" y="23"/>
                      <a:pt x="11" y="24"/>
                    </a:cubicBezTo>
                    <a:cubicBezTo>
                      <a:pt x="11" y="27"/>
                      <a:pt x="8" y="31"/>
                      <a:pt x="4" y="31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2" y="30"/>
                      <a:pt x="1" y="31"/>
                      <a:pt x="0" y="32"/>
                    </a:cubicBezTo>
                    <a:cubicBezTo>
                      <a:pt x="1" y="32"/>
                      <a:pt x="4" y="35"/>
                      <a:pt x="8" y="35"/>
                    </a:cubicBezTo>
                    <a:cubicBezTo>
                      <a:pt x="19" y="35"/>
                      <a:pt x="15" y="17"/>
                      <a:pt x="24" y="14"/>
                    </a:cubicBezTo>
                    <a:cubicBezTo>
                      <a:pt x="21" y="5"/>
                      <a:pt x="21" y="0"/>
                      <a:pt x="1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0" name="Freeform 187"/>
              <p:cNvSpPr>
                <a:spLocks/>
              </p:cNvSpPr>
              <p:nvPr/>
            </p:nvSpPr>
            <p:spPr bwMode="auto">
              <a:xfrm>
                <a:off x="6295368" y="2220964"/>
                <a:ext cx="26188" cy="40549"/>
              </a:xfrm>
              <a:custGeom>
                <a:avLst/>
                <a:gdLst>
                  <a:gd name="T0" fmla="*/ 13 w 13"/>
                  <a:gd name="T1" fmla="*/ 0 h 20"/>
                  <a:gd name="T2" fmla="*/ 1 w 13"/>
                  <a:gd name="T3" fmla="*/ 13 h 20"/>
                  <a:gd name="T4" fmla="*/ 1 w 13"/>
                  <a:gd name="T5" fmla="*/ 20 h 20"/>
                  <a:gd name="T6" fmla="*/ 9 w 13"/>
                  <a:gd name="T7" fmla="*/ 7 h 20"/>
                  <a:gd name="T8" fmla="*/ 13 w 13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0">
                    <a:moveTo>
                      <a:pt x="13" y="0"/>
                    </a:moveTo>
                    <a:cubicBezTo>
                      <a:pt x="4" y="0"/>
                      <a:pt x="1" y="10"/>
                      <a:pt x="1" y="13"/>
                    </a:cubicBezTo>
                    <a:cubicBezTo>
                      <a:pt x="1" y="15"/>
                      <a:pt x="0" y="18"/>
                      <a:pt x="1" y="20"/>
                    </a:cubicBezTo>
                    <a:cubicBezTo>
                      <a:pt x="5" y="15"/>
                      <a:pt x="9" y="12"/>
                      <a:pt x="9" y="7"/>
                    </a:cubicBezTo>
                    <a:cubicBezTo>
                      <a:pt x="9" y="4"/>
                      <a:pt x="12" y="2"/>
                      <a:pt x="13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1" name="Freeform 188"/>
              <p:cNvSpPr>
                <a:spLocks/>
              </p:cNvSpPr>
              <p:nvPr/>
            </p:nvSpPr>
            <p:spPr bwMode="auto">
              <a:xfrm>
                <a:off x="6407724" y="2166898"/>
                <a:ext cx="35481" cy="48153"/>
              </a:xfrm>
              <a:custGeom>
                <a:avLst/>
                <a:gdLst>
                  <a:gd name="T0" fmla="*/ 12 w 18"/>
                  <a:gd name="T1" fmla="*/ 0 h 24"/>
                  <a:gd name="T2" fmla="*/ 8 w 18"/>
                  <a:gd name="T3" fmla="*/ 6 h 24"/>
                  <a:gd name="T4" fmla="*/ 11 w 18"/>
                  <a:gd name="T5" fmla="*/ 12 h 24"/>
                  <a:gd name="T6" fmla="*/ 0 w 18"/>
                  <a:gd name="T7" fmla="*/ 16 h 24"/>
                  <a:gd name="T8" fmla="*/ 5 w 18"/>
                  <a:gd name="T9" fmla="*/ 24 h 24"/>
                  <a:gd name="T10" fmla="*/ 14 w 18"/>
                  <a:gd name="T11" fmla="*/ 19 h 24"/>
                  <a:gd name="T12" fmla="*/ 14 w 18"/>
                  <a:gd name="T13" fmla="*/ 12 h 24"/>
                  <a:gd name="T14" fmla="*/ 18 w 18"/>
                  <a:gd name="T15" fmla="*/ 6 h 24"/>
                  <a:gd name="T16" fmla="*/ 12 w 18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24">
                    <a:moveTo>
                      <a:pt x="12" y="0"/>
                    </a:moveTo>
                    <a:cubicBezTo>
                      <a:pt x="12" y="0"/>
                      <a:pt x="8" y="3"/>
                      <a:pt x="8" y="6"/>
                    </a:cubicBezTo>
                    <a:cubicBezTo>
                      <a:pt x="8" y="8"/>
                      <a:pt x="10" y="10"/>
                      <a:pt x="11" y="12"/>
                    </a:cubicBezTo>
                    <a:cubicBezTo>
                      <a:pt x="7" y="12"/>
                      <a:pt x="4" y="16"/>
                      <a:pt x="0" y="16"/>
                    </a:cubicBezTo>
                    <a:cubicBezTo>
                      <a:pt x="0" y="19"/>
                      <a:pt x="0" y="24"/>
                      <a:pt x="5" y="24"/>
                    </a:cubicBezTo>
                    <a:cubicBezTo>
                      <a:pt x="7" y="24"/>
                      <a:pt x="14" y="20"/>
                      <a:pt x="14" y="19"/>
                    </a:cubicBezTo>
                    <a:cubicBezTo>
                      <a:pt x="14" y="17"/>
                      <a:pt x="14" y="15"/>
                      <a:pt x="14" y="12"/>
                    </a:cubicBezTo>
                    <a:cubicBezTo>
                      <a:pt x="15" y="12"/>
                      <a:pt x="18" y="8"/>
                      <a:pt x="18" y="6"/>
                    </a:cubicBezTo>
                    <a:cubicBezTo>
                      <a:pt x="16" y="5"/>
                      <a:pt x="15" y="3"/>
                      <a:pt x="12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5241082" y="2996472"/>
              <a:ext cx="2140674" cy="2309631"/>
              <a:chOff x="5241082" y="2996472"/>
              <a:chExt cx="2140674" cy="2309631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40" name="Freeform 29"/>
              <p:cNvSpPr>
                <a:spLocks/>
              </p:cNvSpPr>
              <p:nvPr/>
            </p:nvSpPr>
            <p:spPr bwMode="auto">
              <a:xfrm>
                <a:off x="7044689" y="4577057"/>
                <a:ext cx="217109" cy="417322"/>
              </a:xfrm>
              <a:custGeom>
                <a:avLst/>
                <a:gdLst>
                  <a:gd name="T0" fmla="*/ 88 w 109"/>
                  <a:gd name="T1" fmla="*/ 0 h 209"/>
                  <a:gd name="T2" fmla="*/ 84 w 109"/>
                  <a:gd name="T3" fmla="*/ 15 h 209"/>
                  <a:gd name="T4" fmla="*/ 48 w 109"/>
                  <a:gd name="T5" fmla="*/ 51 h 209"/>
                  <a:gd name="T6" fmla="*/ 13 w 109"/>
                  <a:gd name="T7" fmla="*/ 84 h 209"/>
                  <a:gd name="T8" fmla="*/ 21 w 109"/>
                  <a:gd name="T9" fmla="*/ 112 h 209"/>
                  <a:gd name="T10" fmla="*/ 11 w 109"/>
                  <a:gd name="T11" fmla="*/ 135 h 209"/>
                  <a:gd name="T12" fmla="*/ 0 w 109"/>
                  <a:gd name="T13" fmla="*/ 146 h 209"/>
                  <a:gd name="T14" fmla="*/ 6 w 109"/>
                  <a:gd name="T15" fmla="*/ 167 h 209"/>
                  <a:gd name="T16" fmla="*/ 5 w 109"/>
                  <a:gd name="T17" fmla="*/ 180 h 209"/>
                  <a:gd name="T18" fmla="*/ 30 w 109"/>
                  <a:gd name="T19" fmla="*/ 209 h 209"/>
                  <a:gd name="T20" fmla="*/ 77 w 109"/>
                  <a:gd name="T21" fmla="*/ 150 h 209"/>
                  <a:gd name="T22" fmla="*/ 100 w 109"/>
                  <a:gd name="T23" fmla="*/ 55 h 209"/>
                  <a:gd name="T24" fmla="*/ 109 w 109"/>
                  <a:gd name="T25" fmla="*/ 58 h 209"/>
                  <a:gd name="T26" fmla="*/ 109 w 109"/>
                  <a:gd name="T27" fmla="*/ 50 h 209"/>
                  <a:gd name="T28" fmla="*/ 88 w 109"/>
                  <a:gd name="T29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" h="209">
                    <a:moveTo>
                      <a:pt x="88" y="0"/>
                    </a:moveTo>
                    <a:cubicBezTo>
                      <a:pt x="86" y="4"/>
                      <a:pt x="87" y="13"/>
                      <a:pt x="84" y="15"/>
                    </a:cubicBezTo>
                    <a:cubicBezTo>
                      <a:pt x="76" y="24"/>
                      <a:pt x="60" y="44"/>
                      <a:pt x="48" y="51"/>
                    </a:cubicBezTo>
                    <a:cubicBezTo>
                      <a:pt x="32" y="60"/>
                      <a:pt x="13" y="58"/>
                      <a:pt x="13" y="84"/>
                    </a:cubicBezTo>
                    <a:cubicBezTo>
                      <a:pt x="13" y="93"/>
                      <a:pt x="21" y="106"/>
                      <a:pt x="21" y="112"/>
                    </a:cubicBezTo>
                    <a:cubicBezTo>
                      <a:pt x="21" y="113"/>
                      <a:pt x="11" y="135"/>
                      <a:pt x="11" y="135"/>
                    </a:cubicBezTo>
                    <a:cubicBezTo>
                      <a:pt x="10" y="135"/>
                      <a:pt x="0" y="144"/>
                      <a:pt x="0" y="146"/>
                    </a:cubicBezTo>
                    <a:cubicBezTo>
                      <a:pt x="0" y="154"/>
                      <a:pt x="0" y="162"/>
                      <a:pt x="6" y="167"/>
                    </a:cubicBezTo>
                    <a:cubicBezTo>
                      <a:pt x="7" y="171"/>
                      <a:pt x="5" y="173"/>
                      <a:pt x="5" y="180"/>
                    </a:cubicBezTo>
                    <a:cubicBezTo>
                      <a:pt x="5" y="194"/>
                      <a:pt x="17" y="209"/>
                      <a:pt x="30" y="209"/>
                    </a:cubicBezTo>
                    <a:cubicBezTo>
                      <a:pt x="62" y="209"/>
                      <a:pt x="67" y="174"/>
                      <a:pt x="77" y="150"/>
                    </a:cubicBezTo>
                    <a:cubicBezTo>
                      <a:pt x="88" y="120"/>
                      <a:pt x="100" y="94"/>
                      <a:pt x="100" y="55"/>
                    </a:cubicBezTo>
                    <a:cubicBezTo>
                      <a:pt x="101" y="55"/>
                      <a:pt x="107" y="57"/>
                      <a:pt x="109" y="58"/>
                    </a:cubicBezTo>
                    <a:cubicBezTo>
                      <a:pt x="109" y="50"/>
                      <a:pt x="109" y="50"/>
                      <a:pt x="109" y="50"/>
                    </a:cubicBezTo>
                    <a:cubicBezTo>
                      <a:pt x="104" y="36"/>
                      <a:pt x="106" y="2"/>
                      <a:pt x="88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1" name="Freeform 30"/>
              <p:cNvSpPr>
                <a:spLocks/>
              </p:cNvSpPr>
              <p:nvPr/>
            </p:nvSpPr>
            <p:spPr bwMode="auto">
              <a:xfrm>
                <a:off x="5241082" y="3016747"/>
                <a:ext cx="2049438" cy="2289356"/>
              </a:xfrm>
              <a:custGeom>
                <a:avLst/>
                <a:gdLst>
                  <a:gd name="T0" fmla="*/ 384 w 1026"/>
                  <a:gd name="T1" fmla="*/ 8 h 1146"/>
                  <a:gd name="T2" fmla="*/ 346 w 1026"/>
                  <a:gd name="T3" fmla="*/ 12 h 1146"/>
                  <a:gd name="T4" fmla="*/ 244 w 1026"/>
                  <a:gd name="T5" fmla="*/ 32 h 1146"/>
                  <a:gd name="T6" fmla="*/ 180 w 1026"/>
                  <a:gd name="T7" fmla="*/ 28 h 1146"/>
                  <a:gd name="T8" fmla="*/ 170 w 1026"/>
                  <a:gd name="T9" fmla="*/ 43 h 1146"/>
                  <a:gd name="T10" fmla="*/ 116 w 1026"/>
                  <a:gd name="T11" fmla="*/ 134 h 1146"/>
                  <a:gd name="T12" fmla="*/ 62 w 1026"/>
                  <a:gd name="T13" fmla="*/ 172 h 1146"/>
                  <a:gd name="T14" fmla="*/ 12 w 1026"/>
                  <a:gd name="T15" fmla="*/ 263 h 1146"/>
                  <a:gd name="T16" fmla="*/ 0 w 1026"/>
                  <a:gd name="T17" fmla="*/ 370 h 1146"/>
                  <a:gd name="T18" fmla="*/ 11 w 1026"/>
                  <a:gd name="T19" fmla="*/ 404 h 1146"/>
                  <a:gd name="T20" fmla="*/ 16 w 1026"/>
                  <a:gd name="T21" fmla="*/ 412 h 1146"/>
                  <a:gd name="T22" fmla="*/ 74 w 1026"/>
                  <a:gd name="T23" fmla="*/ 480 h 1146"/>
                  <a:gd name="T24" fmla="*/ 146 w 1026"/>
                  <a:gd name="T25" fmla="*/ 530 h 1146"/>
                  <a:gd name="T26" fmla="*/ 228 w 1026"/>
                  <a:gd name="T27" fmla="*/ 527 h 1146"/>
                  <a:gd name="T28" fmla="*/ 313 w 1026"/>
                  <a:gd name="T29" fmla="*/ 499 h 1146"/>
                  <a:gd name="T30" fmla="*/ 376 w 1026"/>
                  <a:gd name="T31" fmla="*/ 530 h 1146"/>
                  <a:gd name="T32" fmla="*/ 404 w 1026"/>
                  <a:gd name="T33" fmla="*/ 578 h 1146"/>
                  <a:gd name="T34" fmla="*/ 392 w 1026"/>
                  <a:gd name="T35" fmla="*/ 607 h 1146"/>
                  <a:gd name="T36" fmla="*/ 445 w 1026"/>
                  <a:gd name="T37" fmla="*/ 700 h 1146"/>
                  <a:gd name="T38" fmla="*/ 465 w 1026"/>
                  <a:gd name="T39" fmla="*/ 774 h 1146"/>
                  <a:gd name="T40" fmla="*/ 462 w 1026"/>
                  <a:gd name="T41" fmla="*/ 927 h 1146"/>
                  <a:gd name="T42" fmla="*/ 473 w 1026"/>
                  <a:gd name="T43" fmla="*/ 959 h 1146"/>
                  <a:gd name="T44" fmla="*/ 533 w 1026"/>
                  <a:gd name="T45" fmla="*/ 1097 h 1146"/>
                  <a:gd name="T46" fmla="*/ 536 w 1026"/>
                  <a:gd name="T47" fmla="*/ 1138 h 1146"/>
                  <a:gd name="T48" fmla="*/ 558 w 1026"/>
                  <a:gd name="T49" fmla="*/ 1146 h 1146"/>
                  <a:gd name="T50" fmla="*/ 628 w 1026"/>
                  <a:gd name="T51" fmla="*/ 1135 h 1146"/>
                  <a:gd name="T52" fmla="*/ 668 w 1026"/>
                  <a:gd name="T53" fmla="*/ 1122 h 1146"/>
                  <a:gd name="T54" fmla="*/ 730 w 1026"/>
                  <a:gd name="T55" fmla="*/ 1046 h 1146"/>
                  <a:gd name="T56" fmla="*/ 743 w 1026"/>
                  <a:gd name="T57" fmla="*/ 1002 h 1146"/>
                  <a:gd name="T58" fmla="*/ 785 w 1026"/>
                  <a:gd name="T59" fmla="*/ 973 h 1146"/>
                  <a:gd name="T60" fmla="*/ 775 w 1026"/>
                  <a:gd name="T61" fmla="*/ 907 h 1146"/>
                  <a:gd name="T62" fmla="*/ 866 w 1026"/>
                  <a:gd name="T63" fmla="*/ 820 h 1146"/>
                  <a:gd name="T64" fmla="*/ 863 w 1026"/>
                  <a:gd name="T65" fmla="*/ 776 h 1146"/>
                  <a:gd name="T66" fmla="*/ 867 w 1026"/>
                  <a:gd name="T67" fmla="*/ 755 h 1146"/>
                  <a:gd name="T68" fmla="*/ 843 w 1026"/>
                  <a:gd name="T69" fmla="*/ 679 h 1146"/>
                  <a:gd name="T70" fmla="*/ 946 w 1026"/>
                  <a:gd name="T71" fmla="*/ 564 h 1146"/>
                  <a:gd name="T72" fmla="*/ 1026 w 1026"/>
                  <a:gd name="T73" fmla="*/ 422 h 1146"/>
                  <a:gd name="T74" fmla="*/ 964 w 1026"/>
                  <a:gd name="T75" fmla="*/ 430 h 1146"/>
                  <a:gd name="T76" fmla="*/ 955 w 1026"/>
                  <a:gd name="T77" fmla="*/ 429 h 1146"/>
                  <a:gd name="T78" fmla="*/ 943 w 1026"/>
                  <a:gd name="T79" fmla="*/ 430 h 1146"/>
                  <a:gd name="T80" fmla="*/ 904 w 1026"/>
                  <a:gd name="T81" fmla="*/ 416 h 1146"/>
                  <a:gd name="T82" fmla="*/ 874 w 1026"/>
                  <a:gd name="T83" fmla="*/ 371 h 1146"/>
                  <a:gd name="T84" fmla="*/ 837 w 1026"/>
                  <a:gd name="T85" fmla="*/ 320 h 1146"/>
                  <a:gd name="T86" fmla="*/ 813 w 1026"/>
                  <a:gd name="T87" fmla="*/ 267 h 1146"/>
                  <a:gd name="T88" fmla="*/ 742 w 1026"/>
                  <a:gd name="T89" fmla="*/ 138 h 1146"/>
                  <a:gd name="T90" fmla="*/ 771 w 1026"/>
                  <a:gd name="T91" fmla="*/ 163 h 1146"/>
                  <a:gd name="T92" fmla="*/ 781 w 1026"/>
                  <a:gd name="T93" fmla="*/ 130 h 1146"/>
                  <a:gd name="T94" fmla="*/ 771 w 1026"/>
                  <a:gd name="T95" fmla="*/ 106 h 1146"/>
                  <a:gd name="T96" fmla="*/ 729 w 1026"/>
                  <a:gd name="T97" fmla="*/ 103 h 1146"/>
                  <a:gd name="T98" fmla="*/ 631 w 1026"/>
                  <a:gd name="T99" fmla="*/ 97 h 1146"/>
                  <a:gd name="T100" fmla="*/ 598 w 1026"/>
                  <a:gd name="T101" fmla="*/ 79 h 1146"/>
                  <a:gd name="T102" fmla="*/ 585 w 1026"/>
                  <a:gd name="T103" fmla="*/ 78 h 1146"/>
                  <a:gd name="T104" fmla="*/ 556 w 1026"/>
                  <a:gd name="T105" fmla="*/ 111 h 1146"/>
                  <a:gd name="T106" fmla="*/ 460 w 1026"/>
                  <a:gd name="T107" fmla="*/ 77 h 1146"/>
                  <a:gd name="T108" fmla="*/ 421 w 1026"/>
                  <a:gd name="T109" fmla="*/ 52 h 1146"/>
                  <a:gd name="T110" fmla="*/ 421 w 1026"/>
                  <a:gd name="T111" fmla="*/ 20 h 1146"/>
                  <a:gd name="T112" fmla="*/ 421 w 1026"/>
                  <a:gd name="T113" fmla="*/ 10 h 1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26" h="1146">
                    <a:moveTo>
                      <a:pt x="405" y="0"/>
                    </a:moveTo>
                    <a:cubicBezTo>
                      <a:pt x="395" y="0"/>
                      <a:pt x="395" y="8"/>
                      <a:pt x="384" y="8"/>
                    </a:cubicBezTo>
                    <a:cubicBezTo>
                      <a:pt x="378" y="8"/>
                      <a:pt x="375" y="5"/>
                      <a:pt x="368" y="5"/>
                    </a:cubicBezTo>
                    <a:cubicBezTo>
                      <a:pt x="360" y="5"/>
                      <a:pt x="352" y="12"/>
                      <a:pt x="346" y="12"/>
                    </a:cubicBezTo>
                    <a:cubicBezTo>
                      <a:pt x="342" y="12"/>
                      <a:pt x="335" y="7"/>
                      <a:pt x="328" y="7"/>
                    </a:cubicBezTo>
                    <a:cubicBezTo>
                      <a:pt x="304" y="7"/>
                      <a:pt x="265" y="22"/>
                      <a:pt x="244" y="32"/>
                    </a:cubicBezTo>
                    <a:cubicBezTo>
                      <a:pt x="238" y="35"/>
                      <a:pt x="236" y="41"/>
                      <a:pt x="225" y="41"/>
                    </a:cubicBezTo>
                    <a:cubicBezTo>
                      <a:pt x="207" y="41"/>
                      <a:pt x="193" y="38"/>
                      <a:pt x="180" y="28"/>
                    </a:cubicBezTo>
                    <a:cubicBezTo>
                      <a:pt x="174" y="32"/>
                      <a:pt x="173" y="37"/>
                      <a:pt x="169" y="43"/>
                    </a:cubicBezTo>
                    <a:cubicBezTo>
                      <a:pt x="170" y="43"/>
                      <a:pt x="170" y="43"/>
                      <a:pt x="170" y="43"/>
                    </a:cubicBezTo>
                    <a:cubicBezTo>
                      <a:pt x="157" y="59"/>
                      <a:pt x="139" y="75"/>
                      <a:pt x="125" y="93"/>
                    </a:cubicBezTo>
                    <a:cubicBezTo>
                      <a:pt x="115" y="106"/>
                      <a:pt x="123" y="114"/>
                      <a:pt x="116" y="134"/>
                    </a:cubicBezTo>
                    <a:cubicBezTo>
                      <a:pt x="114" y="142"/>
                      <a:pt x="101" y="153"/>
                      <a:pt x="93" y="158"/>
                    </a:cubicBezTo>
                    <a:cubicBezTo>
                      <a:pt x="83" y="163"/>
                      <a:pt x="69" y="162"/>
                      <a:pt x="62" y="172"/>
                    </a:cubicBezTo>
                    <a:cubicBezTo>
                      <a:pt x="49" y="189"/>
                      <a:pt x="33" y="217"/>
                      <a:pt x="27" y="238"/>
                    </a:cubicBezTo>
                    <a:cubicBezTo>
                      <a:pt x="24" y="246"/>
                      <a:pt x="12" y="253"/>
                      <a:pt x="12" y="263"/>
                    </a:cubicBezTo>
                    <a:cubicBezTo>
                      <a:pt x="12" y="284"/>
                      <a:pt x="22" y="299"/>
                      <a:pt x="22" y="322"/>
                    </a:cubicBezTo>
                    <a:cubicBezTo>
                      <a:pt x="22" y="336"/>
                      <a:pt x="12" y="364"/>
                      <a:pt x="0" y="370"/>
                    </a:cubicBezTo>
                    <a:cubicBezTo>
                      <a:pt x="4" y="377"/>
                      <a:pt x="8" y="380"/>
                      <a:pt x="8" y="387"/>
                    </a:cubicBezTo>
                    <a:cubicBezTo>
                      <a:pt x="8" y="392"/>
                      <a:pt x="11" y="396"/>
                      <a:pt x="11" y="404"/>
                    </a:cubicBezTo>
                    <a:cubicBezTo>
                      <a:pt x="9" y="404"/>
                      <a:pt x="9" y="404"/>
                      <a:pt x="9" y="404"/>
                    </a:cubicBezTo>
                    <a:cubicBezTo>
                      <a:pt x="12" y="407"/>
                      <a:pt x="13" y="408"/>
                      <a:pt x="16" y="412"/>
                    </a:cubicBezTo>
                    <a:cubicBezTo>
                      <a:pt x="16" y="414"/>
                      <a:pt x="44" y="439"/>
                      <a:pt x="48" y="441"/>
                    </a:cubicBezTo>
                    <a:cubicBezTo>
                      <a:pt x="61" y="452"/>
                      <a:pt x="64" y="464"/>
                      <a:pt x="74" y="480"/>
                    </a:cubicBezTo>
                    <a:cubicBezTo>
                      <a:pt x="85" y="497"/>
                      <a:pt x="116" y="515"/>
                      <a:pt x="131" y="526"/>
                    </a:cubicBezTo>
                    <a:cubicBezTo>
                      <a:pt x="133" y="527"/>
                      <a:pt x="140" y="530"/>
                      <a:pt x="146" y="530"/>
                    </a:cubicBezTo>
                    <a:cubicBezTo>
                      <a:pt x="167" y="530"/>
                      <a:pt x="176" y="519"/>
                      <a:pt x="197" y="519"/>
                    </a:cubicBezTo>
                    <a:cubicBezTo>
                      <a:pt x="207" y="519"/>
                      <a:pt x="220" y="527"/>
                      <a:pt x="228" y="527"/>
                    </a:cubicBezTo>
                    <a:cubicBezTo>
                      <a:pt x="236" y="527"/>
                      <a:pt x="239" y="520"/>
                      <a:pt x="247" y="518"/>
                    </a:cubicBezTo>
                    <a:cubicBezTo>
                      <a:pt x="267" y="511"/>
                      <a:pt x="286" y="499"/>
                      <a:pt x="313" y="499"/>
                    </a:cubicBezTo>
                    <a:cubicBezTo>
                      <a:pt x="334" y="499"/>
                      <a:pt x="338" y="530"/>
                      <a:pt x="354" y="530"/>
                    </a:cubicBezTo>
                    <a:cubicBezTo>
                      <a:pt x="359" y="530"/>
                      <a:pt x="367" y="530"/>
                      <a:pt x="376" y="530"/>
                    </a:cubicBezTo>
                    <a:cubicBezTo>
                      <a:pt x="394" y="530"/>
                      <a:pt x="404" y="540"/>
                      <a:pt x="409" y="552"/>
                    </a:cubicBezTo>
                    <a:cubicBezTo>
                      <a:pt x="404" y="556"/>
                      <a:pt x="404" y="572"/>
                      <a:pt x="404" y="578"/>
                    </a:cubicBezTo>
                    <a:cubicBezTo>
                      <a:pt x="404" y="581"/>
                      <a:pt x="402" y="582"/>
                      <a:pt x="404" y="586"/>
                    </a:cubicBezTo>
                    <a:cubicBezTo>
                      <a:pt x="400" y="588"/>
                      <a:pt x="392" y="602"/>
                      <a:pt x="392" y="607"/>
                    </a:cubicBezTo>
                    <a:cubicBezTo>
                      <a:pt x="392" y="632"/>
                      <a:pt x="422" y="651"/>
                      <a:pt x="436" y="668"/>
                    </a:cubicBezTo>
                    <a:cubicBezTo>
                      <a:pt x="443" y="677"/>
                      <a:pt x="441" y="689"/>
                      <a:pt x="445" y="700"/>
                    </a:cubicBezTo>
                    <a:cubicBezTo>
                      <a:pt x="450" y="713"/>
                      <a:pt x="454" y="721"/>
                      <a:pt x="458" y="744"/>
                    </a:cubicBezTo>
                    <a:cubicBezTo>
                      <a:pt x="460" y="755"/>
                      <a:pt x="465" y="761"/>
                      <a:pt x="465" y="774"/>
                    </a:cubicBezTo>
                    <a:cubicBezTo>
                      <a:pt x="465" y="802"/>
                      <a:pt x="432" y="811"/>
                      <a:pt x="432" y="848"/>
                    </a:cubicBezTo>
                    <a:cubicBezTo>
                      <a:pt x="432" y="882"/>
                      <a:pt x="447" y="902"/>
                      <a:pt x="462" y="927"/>
                    </a:cubicBezTo>
                    <a:cubicBezTo>
                      <a:pt x="466" y="934"/>
                      <a:pt x="473" y="937"/>
                      <a:pt x="473" y="944"/>
                    </a:cubicBezTo>
                    <a:cubicBezTo>
                      <a:pt x="473" y="949"/>
                      <a:pt x="473" y="950"/>
                      <a:pt x="473" y="959"/>
                    </a:cubicBezTo>
                    <a:cubicBezTo>
                      <a:pt x="473" y="1005"/>
                      <a:pt x="497" y="1036"/>
                      <a:pt x="516" y="1068"/>
                    </a:cubicBezTo>
                    <a:cubicBezTo>
                      <a:pt x="519" y="1073"/>
                      <a:pt x="533" y="1089"/>
                      <a:pt x="533" y="1097"/>
                    </a:cubicBezTo>
                    <a:cubicBezTo>
                      <a:pt x="533" y="1103"/>
                      <a:pt x="531" y="1107"/>
                      <a:pt x="527" y="1112"/>
                    </a:cubicBezTo>
                    <a:cubicBezTo>
                      <a:pt x="531" y="1116"/>
                      <a:pt x="536" y="1127"/>
                      <a:pt x="536" y="1138"/>
                    </a:cubicBezTo>
                    <a:cubicBezTo>
                      <a:pt x="537" y="1138"/>
                      <a:pt x="538" y="1136"/>
                      <a:pt x="541" y="1135"/>
                    </a:cubicBezTo>
                    <a:cubicBezTo>
                      <a:pt x="545" y="1141"/>
                      <a:pt x="549" y="1146"/>
                      <a:pt x="558" y="1146"/>
                    </a:cubicBezTo>
                    <a:cubicBezTo>
                      <a:pt x="578" y="1146"/>
                      <a:pt x="592" y="1130"/>
                      <a:pt x="614" y="1130"/>
                    </a:cubicBezTo>
                    <a:cubicBezTo>
                      <a:pt x="620" y="1130"/>
                      <a:pt x="623" y="1135"/>
                      <a:pt x="628" y="1135"/>
                    </a:cubicBezTo>
                    <a:cubicBezTo>
                      <a:pt x="633" y="1135"/>
                      <a:pt x="637" y="1132"/>
                      <a:pt x="644" y="1132"/>
                    </a:cubicBezTo>
                    <a:cubicBezTo>
                      <a:pt x="646" y="1122"/>
                      <a:pt x="659" y="1126"/>
                      <a:pt x="668" y="1122"/>
                    </a:cubicBezTo>
                    <a:cubicBezTo>
                      <a:pt x="690" y="1112"/>
                      <a:pt x="696" y="1097"/>
                      <a:pt x="709" y="1080"/>
                    </a:cubicBezTo>
                    <a:cubicBezTo>
                      <a:pt x="717" y="1069"/>
                      <a:pt x="718" y="1057"/>
                      <a:pt x="730" y="1046"/>
                    </a:cubicBezTo>
                    <a:cubicBezTo>
                      <a:pt x="736" y="1039"/>
                      <a:pt x="751" y="1028"/>
                      <a:pt x="751" y="1013"/>
                    </a:cubicBezTo>
                    <a:cubicBezTo>
                      <a:pt x="751" y="1008"/>
                      <a:pt x="748" y="1004"/>
                      <a:pt x="743" y="1002"/>
                    </a:cubicBezTo>
                    <a:cubicBezTo>
                      <a:pt x="749" y="989"/>
                      <a:pt x="757" y="983"/>
                      <a:pt x="769" y="977"/>
                    </a:cubicBezTo>
                    <a:cubicBezTo>
                      <a:pt x="773" y="975"/>
                      <a:pt x="782" y="978"/>
                      <a:pt x="785" y="973"/>
                    </a:cubicBezTo>
                    <a:cubicBezTo>
                      <a:pt x="788" y="969"/>
                      <a:pt x="790" y="951"/>
                      <a:pt x="790" y="943"/>
                    </a:cubicBezTo>
                    <a:cubicBezTo>
                      <a:pt x="790" y="927"/>
                      <a:pt x="775" y="919"/>
                      <a:pt x="775" y="907"/>
                    </a:cubicBezTo>
                    <a:cubicBezTo>
                      <a:pt x="775" y="902"/>
                      <a:pt x="783" y="893"/>
                      <a:pt x="791" y="891"/>
                    </a:cubicBezTo>
                    <a:cubicBezTo>
                      <a:pt x="796" y="857"/>
                      <a:pt x="866" y="861"/>
                      <a:pt x="866" y="820"/>
                    </a:cubicBezTo>
                    <a:cubicBezTo>
                      <a:pt x="866" y="816"/>
                      <a:pt x="865" y="813"/>
                      <a:pt x="862" y="810"/>
                    </a:cubicBezTo>
                    <a:cubicBezTo>
                      <a:pt x="862" y="795"/>
                      <a:pt x="863" y="785"/>
                      <a:pt x="863" y="776"/>
                    </a:cubicBezTo>
                    <a:cubicBezTo>
                      <a:pt x="863" y="763"/>
                      <a:pt x="863" y="763"/>
                      <a:pt x="863" y="763"/>
                    </a:cubicBezTo>
                    <a:cubicBezTo>
                      <a:pt x="864" y="762"/>
                      <a:pt x="867" y="758"/>
                      <a:pt x="867" y="755"/>
                    </a:cubicBezTo>
                    <a:cubicBezTo>
                      <a:pt x="867" y="745"/>
                      <a:pt x="848" y="736"/>
                      <a:pt x="848" y="718"/>
                    </a:cubicBezTo>
                    <a:cubicBezTo>
                      <a:pt x="848" y="702"/>
                      <a:pt x="843" y="695"/>
                      <a:pt x="843" y="679"/>
                    </a:cubicBezTo>
                    <a:cubicBezTo>
                      <a:pt x="843" y="664"/>
                      <a:pt x="857" y="660"/>
                      <a:pt x="861" y="647"/>
                    </a:cubicBezTo>
                    <a:cubicBezTo>
                      <a:pt x="874" y="600"/>
                      <a:pt x="911" y="592"/>
                      <a:pt x="946" y="564"/>
                    </a:cubicBezTo>
                    <a:cubicBezTo>
                      <a:pt x="966" y="549"/>
                      <a:pt x="973" y="530"/>
                      <a:pt x="989" y="509"/>
                    </a:cubicBezTo>
                    <a:cubicBezTo>
                      <a:pt x="1002" y="491"/>
                      <a:pt x="1026" y="452"/>
                      <a:pt x="1026" y="422"/>
                    </a:cubicBezTo>
                    <a:cubicBezTo>
                      <a:pt x="1026" y="418"/>
                      <a:pt x="1023" y="417"/>
                      <a:pt x="1022" y="414"/>
                    </a:cubicBezTo>
                    <a:cubicBezTo>
                      <a:pt x="1003" y="418"/>
                      <a:pt x="984" y="426"/>
                      <a:pt x="964" y="430"/>
                    </a:cubicBezTo>
                    <a:cubicBezTo>
                      <a:pt x="963" y="430"/>
                      <a:pt x="962" y="430"/>
                      <a:pt x="961" y="430"/>
                    </a:cubicBezTo>
                    <a:cubicBezTo>
                      <a:pt x="959" y="430"/>
                      <a:pt x="957" y="429"/>
                      <a:pt x="955" y="429"/>
                    </a:cubicBezTo>
                    <a:cubicBezTo>
                      <a:pt x="953" y="429"/>
                      <a:pt x="951" y="429"/>
                      <a:pt x="949" y="429"/>
                    </a:cubicBezTo>
                    <a:cubicBezTo>
                      <a:pt x="947" y="429"/>
                      <a:pt x="945" y="429"/>
                      <a:pt x="943" y="430"/>
                    </a:cubicBezTo>
                    <a:cubicBezTo>
                      <a:pt x="936" y="432"/>
                      <a:pt x="935" y="439"/>
                      <a:pt x="927" y="439"/>
                    </a:cubicBezTo>
                    <a:cubicBezTo>
                      <a:pt x="918" y="439"/>
                      <a:pt x="911" y="422"/>
                      <a:pt x="904" y="416"/>
                    </a:cubicBezTo>
                    <a:cubicBezTo>
                      <a:pt x="909" y="410"/>
                      <a:pt x="904" y="409"/>
                      <a:pt x="904" y="400"/>
                    </a:cubicBezTo>
                    <a:cubicBezTo>
                      <a:pt x="887" y="400"/>
                      <a:pt x="882" y="378"/>
                      <a:pt x="874" y="371"/>
                    </a:cubicBezTo>
                    <a:cubicBezTo>
                      <a:pt x="864" y="365"/>
                      <a:pt x="859" y="364"/>
                      <a:pt x="850" y="356"/>
                    </a:cubicBezTo>
                    <a:cubicBezTo>
                      <a:pt x="841" y="346"/>
                      <a:pt x="847" y="332"/>
                      <a:pt x="837" y="320"/>
                    </a:cubicBezTo>
                    <a:cubicBezTo>
                      <a:pt x="829" y="309"/>
                      <a:pt x="819" y="309"/>
                      <a:pt x="813" y="295"/>
                    </a:cubicBezTo>
                    <a:cubicBezTo>
                      <a:pt x="813" y="267"/>
                      <a:pt x="813" y="267"/>
                      <a:pt x="813" y="267"/>
                    </a:cubicBezTo>
                    <a:cubicBezTo>
                      <a:pt x="805" y="261"/>
                      <a:pt x="790" y="237"/>
                      <a:pt x="792" y="226"/>
                    </a:cubicBezTo>
                    <a:cubicBezTo>
                      <a:pt x="742" y="138"/>
                      <a:pt x="742" y="138"/>
                      <a:pt x="742" y="138"/>
                    </a:cubicBezTo>
                    <a:cubicBezTo>
                      <a:pt x="742" y="129"/>
                      <a:pt x="742" y="129"/>
                      <a:pt x="742" y="129"/>
                    </a:cubicBezTo>
                    <a:cubicBezTo>
                      <a:pt x="751" y="138"/>
                      <a:pt x="760" y="161"/>
                      <a:pt x="771" y="163"/>
                    </a:cubicBezTo>
                    <a:cubicBezTo>
                      <a:pt x="773" y="158"/>
                      <a:pt x="778" y="144"/>
                      <a:pt x="781" y="137"/>
                    </a:cubicBezTo>
                    <a:cubicBezTo>
                      <a:pt x="781" y="135"/>
                      <a:pt x="781" y="132"/>
                      <a:pt x="781" y="130"/>
                    </a:cubicBezTo>
                    <a:cubicBezTo>
                      <a:pt x="773" y="111"/>
                      <a:pt x="773" y="111"/>
                      <a:pt x="773" y="111"/>
                    </a:cubicBezTo>
                    <a:cubicBezTo>
                      <a:pt x="773" y="109"/>
                      <a:pt x="772" y="108"/>
                      <a:pt x="771" y="106"/>
                    </a:cubicBezTo>
                    <a:cubicBezTo>
                      <a:pt x="764" y="107"/>
                      <a:pt x="764" y="110"/>
                      <a:pt x="756" y="110"/>
                    </a:cubicBezTo>
                    <a:cubicBezTo>
                      <a:pt x="745" y="110"/>
                      <a:pt x="739" y="103"/>
                      <a:pt x="729" y="103"/>
                    </a:cubicBezTo>
                    <a:cubicBezTo>
                      <a:pt x="712" y="103"/>
                      <a:pt x="707" y="111"/>
                      <a:pt x="690" y="111"/>
                    </a:cubicBezTo>
                    <a:cubicBezTo>
                      <a:pt x="672" y="111"/>
                      <a:pt x="648" y="103"/>
                      <a:pt x="631" y="97"/>
                    </a:cubicBezTo>
                    <a:cubicBezTo>
                      <a:pt x="623" y="94"/>
                      <a:pt x="611" y="98"/>
                      <a:pt x="606" y="92"/>
                    </a:cubicBezTo>
                    <a:cubicBezTo>
                      <a:pt x="604" y="88"/>
                      <a:pt x="598" y="87"/>
                      <a:pt x="598" y="79"/>
                    </a:cubicBezTo>
                    <a:cubicBezTo>
                      <a:pt x="586" y="79"/>
                      <a:pt x="586" y="79"/>
                      <a:pt x="586" y="79"/>
                    </a:cubicBezTo>
                    <a:cubicBezTo>
                      <a:pt x="585" y="78"/>
                      <a:pt x="585" y="78"/>
                      <a:pt x="585" y="78"/>
                    </a:cubicBezTo>
                    <a:cubicBezTo>
                      <a:pt x="568" y="84"/>
                      <a:pt x="556" y="84"/>
                      <a:pt x="556" y="101"/>
                    </a:cubicBezTo>
                    <a:cubicBezTo>
                      <a:pt x="556" y="104"/>
                      <a:pt x="556" y="107"/>
                      <a:pt x="556" y="111"/>
                    </a:cubicBezTo>
                    <a:cubicBezTo>
                      <a:pt x="556" y="114"/>
                      <a:pt x="550" y="119"/>
                      <a:pt x="545" y="119"/>
                    </a:cubicBezTo>
                    <a:cubicBezTo>
                      <a:pt x="506" y="119"/>
                      <a:pt x="494" y="77"/>
                      <a:pt x="460" y="77"/>
                    </a:cubicBezTo>
                    <a:cubicBezTo>
                      <a:pt x="455" y="77"/>
                      <a:pt x="451" y="77"/>
                      <a:pt x="445" y="77"/>
                    </a:cubicBezTo>
                    <a:cubicBezTo>
                      <a:pt x="435" y="77"/>
                      <a:pt x="421" y="65"/>
                      <a:pt x="421" y="52"/>
                    </a:cubicBezTo>
                    <a:cubicBezTo>
                      <a:pt x="421" y="44"/>
                      <a:pt x="428" y="40"/>
                      <a:pt x="428" y="32"/>
                    </a:cubicBezTo>
                    <a:cubicBezTo>
                      <a:pt x="428" y="27"/>
                      <a:pt x="421" y="25"/>
                      <a:pt x="421" y="20"/>
                    </a:cubicBezTo>
                    <a:cubicBezTo>
                      <a:pt x="421" y="13"/>
                      <a:pt x="428" y="15"/>
                      <a:pt x="429" y="7"/>
                    </a:cubicBezTo>
                    <a:cubicBezTo>
                      <a:pt x="426" y="7"/>
                      <a:pt x="424" y="10"/>
                      <a:pt x="421" y="10"/>
                    </a:cubicBezTo>
                    <a:cubicBezTo>
                      <a:pt x="413" y="10"/>
                      <a:pt x="415" y="0"/>
                      <a:pt x="405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2" name="Freeform 181"/>
              <p:cNvSpPr>
                <a:spLocks/>
              </p:cNvSpPr>
              <p:nvPr/>
            </p:nvSpPr>
            <p:spPr bwMode="auto">
              <a:xfrm>
                <a:off x="6129791" y="2996472"/>
                <a:ext cx="81944" cy="49842"/>
              </a:xfrm>
              <a:custGeom>
                <a:avLst/>
                <a:gdLst>
                  <a:gd name="T0" fmla="*/ 38 w 41"/>
                  <a:gd name="T1" fmla="*/ 0 h 25"/>
                  <a:gd name="T2" fmla="*/ 23 w 41"/>
                  <a:gd name="T3" fmla="*/ 4 h 25"/>
                  <a:gd name="T4" fmla="*/ 8 w 41"/>
                  <a:gd name="T5" fmla="*/ 0 h 25"/>
                  <a:gd name="T6" fmla="*/ 0 w 41"/>
                  <a:gd name="T7" fmla="*/ 2 h 25"/>
                  <a:gd name="T8" fmla="*/ 0 w 41"/>
                  <a:gd name="T9" fmla="*/ 6 h 25"/>
                  <a:gd name="T10" fmla="*/ 7 w 41"/>
                  <a:gd name="T11" fmla="*/ 9 h 25"/>
                  <a:gd name="T12" fmla="*/ 31 w 41"/>
                  <a:gd name="T13" fmla="*/ 22 h 25"/>
                  <a:gd name="T14" fmla="*/ 36 w 41"/>
                  <a:gd name="T15" fmla="*/ 25 h 25"/>
                  <a:gd name="T16" fmla="*/ 39 w 41"/>
                  <a:gd name="T17" fmla="*/ 21 h 25"/>
                  <a:gd name="T18" fmla="*/ 36 w 41"/>
                  <a:gd name="T19" fmla="*/ 12 h 25"/>
                  <a:gd name="T20" fmla="*/ 39 w 41"/>
                  <a:gd name="T21" fmla="*/ 7 h 25"/>
                  <a:gd name="T22" fmla="*/ 41 w 41"/>
                  <a:gd name="T23" fmla="*/ 0 h 25"/>
                  <a:gd name="T24" fmla="*/ 38 w 41"/>
                  <a:gd name="T2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25">
                    <a:moveTo>
                      <a:pt x="38" y="0"/>
                    </a:moveTo>
                    <a:cubicBezTo>
                      <a:pt x="32" y="0"/>
                      <a:pt x="29" y="4"/>
                      <a:pt x="23" y="4"/>
                    </a:cubicBezTo>
                    <a:cubicBezTo>
                      <a:pt x="18" y="4"/>
                      <a:pt x="14" y="0"/>
                      <a:pt x="8" y="0"/>
                    </a:cubicBezTo>
                    <a:cubicBezTo>
                      <a:pt x="5" y="0"/>
                      <a:pt x="3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9"/>
                      <a:pt x="6" y="8"/>
                      <a:pt x="7" y="9"/>
                    </a:cubicBezTo>
                    <a:cubicBezTo>
                      <a:pt x="16" y="11"/>
                      <a:pt x="22" y="20"/>
                      <a:pt x="31" y="22"/>
                    </a:cubicBezTo>
                    <a:cubicBezTo>
                      <a:pt x="31" y="24"/>
                      <a:pt x="34" y="25"/>
                      <a:pt x="36" y="25"/>
                    </a:cubicBezTo>
                    <a:cubicBezTo>
                      <a:pt x="37" y="25"/>
                      <a:pt x="39" y="22"/>
                      <a:pt x="39" y="21"/>
                    </a:cubicBezTo>
                    <a:cubicBezTo>
                      <a:pt x="39" y="17"/>
                      <a:pt x="36" y="16"/>
                      <a:pt x="36" y="12"/>
                    </a:cubicBezTo>
                    <a:cubicBezTo>
                      <a:pt x="36" y="10"/>
                      <a:pt x="39" y="7"/>
                      <a:pt x="39" y="7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0" y="0"/>
                      <a:pt x="39" y="0"/>
                      <a:pt x="38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3" name="Freeform 189"/>
              <p:cNvSpPr>
                <a:spLocks/>
              </p:cNvSpPr>
              <p:nvPr/>
            </p:nvSpPr>
            <p:spPr bwMode="auto">
              <a:xfrm>
                <a:off x="6471083" y="3092777"/>
                <a:ext cx="68427" cy="9293"/>
              </a:xfrm>
              <a:custGeom>
                <a:avLst/>
                <a:gdLst>
                  <a:gd name="T0" fmla="*/ 9 w 34"/>
                  <a:gd name="T1" fmla="*/ 0 h 5"/>
                  <a:gd name="T2" fmla="*/ 0 w 34"/>
                  <a:gd name="T3" fmla="*/ 0 h 5"/>
                  <a:gd name="T4" fmla="*/ 20 w 34"/>
                  <a:gd name="T5" fmla="*/ 5 h 5"/>
                  <a:gd name="T6" fmla="*/ 27 w 34"/>
                  <a:gd name="T7" fmla="*/ 5 h 5"/>
                  <a:gd name="T8" fmla="*/ 34 w 34"/>
                  <a:gd name="T9" fmla="*/ 3 h 5"/>
                  <a:gd name="T10" fmla="*/ 9 w 34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5">
                    <a:moveTo>
                      <a:pt x="9" y="0"/>
                    </a:moveTo>
                    <a:cubicBezTo>
                      <a:pt x="6" y="0"/>
                      <a:pt x="3" y="0"/>
                      <a:pt x="0" y="0"/>
                    </a:cubicBezTo>
                    <a:cubicBezTo>
                      <a:pt x="6" y="3"/>
                      <a:pt x="16" y="5"/>
                      <a:pt x="20" y="5"/>
                    </a:cubicBezTo>
                    <a:cubicBezTo>
                      <a:pt x="23" y="5"/>
                      <a:pt x="24" y="5"/>
                      <a:pt x="27" y="5"/>
                    </a:cubicBezTo>
                    <a:cubicBezTo>
                      <a:pt x="29" y="5"/>
                      <a:pt x="31" y="5"/>
                      <a:pt x="34" y="3"/>
                    </a:cubicBezTo>
                    <a:cubicBezTo>
                      <a:pt x="27" y="2"/>
                      <a:pt x="18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4" name="Freeform 190"/>
              <p:cNvSpPr>
                <a:spLocks/>
              </p:cNvSpPr>
              <p:nvPr/>
            </p:nvSpPr>
            <p:spPr bwMode="auto">
              <a:xfrm>
                <a:off x="6727051" y="3080106"/>
                <a:ext cx="59979" cy="32102"/>
              </a:xfrm>
              <a:custGeom>
                <a:avLst/>
                <a:gdLst>
                  <a:gd name="T0" fmla="*/ 30 w 30"/>
                  <a:gd name="T1" fmla="*/ 0 h 16"/>
                  <a:gd name="T2" fmla="*/ 0 w 30"/>
                  <a:gd name="T3" fmla="*/ 11 h 16"/>
                  <a:gd name="T4" fmla="*/ 2 w 30"/>
                  <a:gd name="T5" fmla="*/ 13 h 16"/>
                  <a:gd name="T6" fmla="*/ 6 w 30"/>
                  <a:gd name="T7" fmla="*/ 16 h 16"/>
                  <a:gd name="T8" fmla="*/ 22 w 30"/>
                  <a:gd name="T9" fmla="*/ 10 h 16"/>
                  <a:gd name="T10" fmla="*/ 23 w 30"/>
                  <a:gd name="T11" fmla="*/ 5 h 16"/>
                  <a:gd name="T12" fmla="*/ 30 w 30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6">
                    <a:moveTo>
                      <a:pt x="30" y="0"/>
                    </a:moveTo>
                    <a:cubicBezTo>
                      <a:pt x="21" y="2"/>
                      <a:pt x="7" y="7"/>
                      <a:pt x="0" y="11"/>
                    </a:cubicBezTo>
                    <a:cubicBezTo>
                      <a:pt x="0" y="12"/>
                      <a:pt x="1" y="13"/>
                      <a:pt x="2" y="13"/>
                    </a:cubicBezTo>
                    <a:cubicBezTo>
                      <a:pt x="2" y="15"/>
                      <a:pt x="4" y="16"/>
                      <a:pt x="6" y="16"/>
                    </a:cubicBezTo>
                    <a:cubicBezTo>
                      <a:pt x="11" y="16"/>
                      <a:pt x="21" y="13"/>
                      <a:pt x="22" y="10"/>
                    </a:cubicBezTo>
                    <a:cubicBezTo>
                      <a:pt x="23" y="8"/>
                      <a:pt x="22" y="5"/>
                      <a:pt x="23" y="5"/>
                    </a:cubicBezTo>
                    <a:cubicBezTo>
                      <a:pt x="26" y="3"/>
                      <a:pt x="29" y="5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5" name="Freeform 191"/>
              <p:cNvSpPr>
                <a:spLocks/>
              </p:cNvSpPr>
              <p:nvPr/>
            </p:nvSpPr>
            <p:spPr bwMode="auto">
              <a:xfrm>
                <a:off x="7352189" y="3823513"/>
                <a:ext cx="29567" cy="14361"/>
              </a:xfrm>
              <a:custGeom>
                <a:avLst/>
                <a:gdLst>
                  <a:gd name="T0" fmla="*/ 15 w 15"/>
                  <a:gd name="T1" fmla="*/ 0 h 7"/>
                  <a:gd name="T2" fmla="*/ 0 w 15"/>
                  <a:gd name="T3" fmla="*/ 3 h 7"/>
                  <a:gd name="T4" fmla="*/ 5 w 15"/>
                  <a:gd name="T5" fmla="*/ 7 h 7"/>
                  <a:gd name="T6" fmla="*/ 15 w 1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7">
                    <a:moveTo>
                      <a:pt x="15" y="0"/>
                    </a:moveTo>
                    <a:cubicBezTo>
                      <a:pt x="8" y="0"/>
                      <a:pt x="4" y="1"/>
                      <a:pt x="0" y="3"/>
                    </a:cubicBezTo>
                    <a:cubicBezTo>
                      <a:pt x="0" y="5"/>
                      <a:pt x="4" y="7"/>
                      <a:pt x="5" y="7"/>
                    </a:cubicBezTo>
                    <a:cubicBezTo>
                      <a:pt x="10" y="7"/>
                      <a:pt x="14" y="2"/>
                      <a:pt x="15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6346055" y="900571"/>
              <a:ext cx="5113458" cy="3622421"/>
              <a:chOff x="6346055" y="900571"/>
              <a:chExt cx="5113458" cy="3622421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77" name="Freeform 34"/>
              <p:cNvSpPr>
                <a:spLocks/>
              </p:cNvSpPr>
              <p:nvPr/>
            </p:nvSpPr>
            <p:spPr bwMode="auto">
              <a:xfrm>
                <a:off x="8611757" y="4029639"/>
                <a:ext cx="317638" cy="345515"/>
              </a:xfrm>
              <a:custGeom>
                <a:avLst/>
                <a:gdLst>
                  <a:gd name="T0" fmla="*/ 3 w 159"/>
                  <a:gd name="T1" fmla="*/ 0 h 173"/>
                  <a:gd name="T2" fmla="*/ 0 w 159"/>
                  <a:gd name="T3" fmla="*/ 0 h 173"/>
                  <a:gd name="T4" fmla="*/ 0 w 159"/>
                  <a:gd name="T5" fmla="*/ 4 h 173"/>
                  <a:gd name="T6" fmla="*/ 14 w 159"/>
                  <a:gd name="T7" fmla="*/ 25 h 173"/>
                  <a:gd name="T8" fmla="*/ 26 w 159"/>
                  <a:gd name="T9" fmla="*/ 30 h 173"/>
                  <a:gd name="T10" fmla="*/ 34 w 159"/>
                  <a:gd name="T11" fmla="*/ 46 h 173"/>
                  <a:gd name="T12" fmla="*/ 53 w 159"/>
                  <a:gd name="T13" fmla="*/ 63 h 173"/>
                  <a:gd name="T14" fmla="*/ 61 w 159"/>
                  <a:gd name="T15" fmla="*/ 82 h 173"/>
                  <a:gd name="T16" fmla="*/ 69 w 159"/>
                  <a:gd name="T17" fmla="*/ 85 h 173"/>
                  <a:gd name="T18" fmla="*/ 71 w 159"/>
                  <a:gd name="T19" fmla="*/ 89 h 173"/>
                  <a:gd name="T20" fmla="*/ 80 w 159"/>
                  <a:gd name="T21" fmla="*/ 103 h 173"/>
                  <a:gd name="T22" fmla="*/ 100 w 159"/>
                  <a:gd name="T23" fmla="*/ 135 h 173"/>
                  <a:gd name="T24" fmla="*/ 129 w 159"/>
                  <a:gd name="T25" fmla="*/ 159 h 173"/>
                  <a:gd name="T26" fmla="*/ 142 w 159"/>
                  <a:gd name="T27" fmla="*/ 173 h 173"/>
                  <a:gd name="T28" fmla="*/ 156 w 159"/>
                  <a:gd name="T29" fmla="*/ 165 h 173"/>
                  <a:gd name="T30" fmla="*/ 159 w 159"/>
                  <a:gd name="T31" fmla="*/ 151 h 173"/>
                  <a:gd name="T32" fmla="*/ 159 w 159"/>
                  <a:gd name="T33" fmla="*/ 128 h 173"/>
                  <a:gd name="T34" fmla="*/ 148 w 159"/>
                  <a:gd name="T35" fmla="*/ 118 h 173"/>
                  <a:gd name="T36" fmla="*/ 136 w 159"/>
                  <a:gd name="T37" fmla="*/ 98 h 173"/>
                  <a:gd name="T38" fmla="*/ 126 w 159"/>
                  <a:gd name="T39" fmla="*/ 89 h 173"/>
                  <a:gd name="T40" fmla="*/ 128 w 159"/>
                  <a:gd name="T41" fmla="*/ 84 h 173"/>
                  <a:gd name="T42" fmla="*/ 124 w 159"/>
                  <a:gd name="T43" fmla="*/ 79 h 173"/>
                  <a:gd name="T44" fmla="*/ 119 w 159"/>
                  <a:gd name="T45" fmla="*/ 79 h 173"/>
                  <a:gd name="T46" fmla="*/ 120 w 159"/>
                  <a:gd name="T47" fmla="*/ 77 h 173"/>
                  <a:gd name="T48" fmla="*/ 104 w 159"/>
                  <a:gd name="T49" fmla="*/ 63 h 173"/>
                  <a:gd name="T50" fmla="*/ 73 w 159"/>
                  <a:gd name="T51" fmla="*/ 42 h 173"/>
                  <a:gd name="T52" fmla="*/ 56 w 159"/>
                  <a:gd name="T53" fmla="*/ 28 h 173"/>
                  <a:gd name="T54" fmla="*/ 50 w 159"/>
                  <a:gd name="T55" fmla="*/ 25 h 173"/>
                  <a:gd name="T56" fmla="*/ 31 w 159"/>
                  <a:gd name="T57" fmla="*/ 5 h 173"/>
                  <a:gd name="T58" fmla="*/ 13 w 159"/>
                  <a:gd name="T59" fmla="*/ 5 h 173"/>
                  <a:gd name="T60" fmla="*/ 3 w 159"/>
                  <a:gd name="T61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9" h="173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10"/>
                      <a:pt x="10" y="24"/>
                      <a:pt x="14" y="25"/>
                    </a:cubicBezTo>
                    <a:cubicBezTo>
                      <a:pt x="19" y="27"/>
                      <a:pt x="24" y="25"/>
                      <a:pt x="26" y="30"/>
                    </a:cubicBezTo>
                    <a:cubicBezTo>
                      <a:pt x="29" y="37"/>
                      <a:pt x="31" y="40"/>
                      <a:pt x="34" y="46"/>
                    </a:cubicBezTo>
                    <a:cubicBezTo>
                      <a:pt x="38" y="53"/>
                      <a:pt x="50" y="51"/>
                      <a:pt x="53" y="63"/>
                    </a:cubicBezTo>
                    <a:cubicBezTo>
                      <a:pt x="54" y="68"/>
                      <a:pt x="58" y="80"/>
                      <a:pt x="61" y="82"/>
                    </a:cubicBezTo>
                    <a:cubicBezTo>
                      <a:pt x="62" y="83"/>
                      <a:pt x="69" y="84"/>
                      <a:pt x="69" y="85"/>
                    </a:cubicBezTo>
                    <a:cubicBezTo>
                      <a:pt x="70" y="86"/>
                      <a:pt x="69" y="89"/>
                      <a:pt x="71" y="89"/>
                    </a:cubicBezTo>
                    <a:cubicBezTo>
                      <a:pt x="72" y="89"/>
                      <a:pt x="79" y="100"/>
                      <a:pt x="80" y="103"/>
                    </a:cubicBezTo>
                    <a:cubicBezTo>
                      <a:pt x="86" y="115"/>
                      <a:pt x="90" y="124"/>
                      <a:pt x="100" y="135"/>
                    </a:cubicBezTo>
                    <a:cubicBezTo>
                      <a:pt x="110" y="144"/>
                      <a:pt x="119" y="148"/>
                      <a:pt x="129" y="159"/>
                    </a:cubicBezTo>
                    <a:cubicBezTo>
                      <a:pt x="130" y="159"/>
                      <a:pt x="139" y="173"/>
                      <a:pt x="142" y="173"/>
                    </a:cubicBezTo>
                    <a:cubicBezTo>
                      <a:pt x="146" y="173"/>
                      <a:pt x="156" y="171"/>
                      <a:pt x="156" y="165"/>
                    </a:cubicBezTo>
                    <a:cubicBezTo>
                      <a:pt x="156" y="160"/>
                      <a:pt x="154" y="153"/>
                      <a:pt x="159" y="151"/>
                    </a:cubicBezTo>
                    <a:cubicBezTo>
                      <a:pt x="159" y="139"/>
                      <a:pt x="159" y="135"/>
                      <a:pt x="159" y="128"/>
                    </a:cubicBezTo>
                    <a:cubicBezTo>
                      <a:pt x="159" y="123"/>
                      <a:pt x="152" y="121"/>
                      <a:pt x="148" y="118"/>
                    </a:cubicBezTo>
                    <a:cubicBezTo>
                      <a:pt x="143" y="112"/>
                      <a:pt x="136" y="109"/>
                      <a:pt x="136" y="98"/>
                    </a:cubicBezTo>
                    <a:cubicBezTo>
                      <a:pt x="130" y="98"/>
                      <a:pt x="126" y="96"/>
                      <a:pt x="126" y="89"/>
                    </a:cubicBezTo>
                    <a:cubicBezTo>
                      <a:pt x="128" y="84"/>
                      <a:pt x="128" y="84"/>
                      <a:pt x="128" y="84"/>
                    </a:cubicBezTo>
                    <a:cubicBezTo>
                      <a:pt x="127" y="82"/>
                      <a:pt x="126" y="79"/>
                      <a:pt x="124" y="79"/>
                    </a:cubicBezTo>
                    <a:cubicBezTo>
                      <a:pt x="122" y="79"/>
                      <a:pt x="121" y="79"/>
                      <a:pt x="119" y="79"/>
                    </a:cubicBezTo>
                    <a:cubicBezTo>
                      <a:pt x="119" y="79"/>
                      <a:pt x="120" y="77"/>
                      <a:pt x="120" y="77"/>
                    </a:cubicBezTo>
                    <a:cubicBezTo>
                      <a:pt x="120" y="69"/>
                      <a:pt x="111" y="66"/>
                      <a:pt x="104" y="63"/>
                    </a:cubicBezTo>
                    <a:cubicBezTo>
                      <a:pt x="89" y="59"/>
                      <a:pt x="83" y="52"/>
                      <a:pt x="73" y="42"/>
                    </a:cubicBezTo>
                    <a:cubicBezTo>
                      <a:pt x="68" y="37"/>
                      <a:pt x="64" y="30"/>
                      <a:pt x="56" y="28"/>
                    </a:cubicBezTo>
                    <a:cubicBezTo>
                      <a:pt x="54" y="27"/>
                      <a:pt x="51" y="28"/>
                      <a:pt x="50" y="25"/>
                    </a:cubicBezTo>
                    <a:cubicBezTo>
                      <a:pt x="46" y="16"/>
                      <a:pt x="42" y="9"/>
                      <a:pt x="31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9" y="3"/>
                      <a:pt x="8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36"/>
              <p:cNvSpPr>
                <a:spLocks/>
              </p:cNvSpPr>
              <p:nvPr/>
            </p:nvSpPr>
            <p:spPr bwMode="auto">
              <a:xfrm>
                <a:off x="9317149" y="4147064"/>
                <a:ext cx="189231" cy="223867"/>
              </a:xfrm>
              <a:custGeom>
                <a:avLst/>
                <a:gdLst>
                  <a:gd name="T0" fmla="*/ 95 w 95"/>
                  <a:gd name="T1" fmla="*/ 0 h 112"/>
                  <a:gd name="T2" fmla="*/ 92 w 95"/>
                  <a:gd name="T3" fmla="*/ 0 h 112"/>
                  <a:gd name="T4" fmla="*/ 75 w 95"/>
                  <a:gd name="T5" fmla="*/ 12 h 112"/>
                  <a:gd name="T6" fmla="*/ 71 w 95"/>
                  <a:gd name="T7" fmla="*/ 12 h 112"/>
                  <a:gd name="T8" fmla="*/ 34 w 95"/>
                  <a:gd name="T9" fmla="*/ 6 h 112"/>
                  <a:gd name="T10" fmla="*/ 14 w 95"/>
                  <a:gd name="T11" fmla="*/ 36 h 112"/>
                  <a:gd name="T12" fmla="*/ 9 w 95"/>
                  <a:gd name="T13" fmla="*/ 44 h 112"/>
                  <a:gd name="T14" fmla="*/ 0 w 95"/>
                  <a:gd name="T15" fmla="*/ 73 h 112"/>
                  <a:gd name="T16" fmla="*/ 10 w 95"/>
                  <a:gd name="T17" fmla="*/ 79 h 112"/>
                  <a:gd name="T18" fmla="*/ 10 w 95"/>
                  <a:gd name="T19" fmla="*/ 105 h 112"/>
                  <a:gd name="T20" fmla="*/ 19 w 95"/>
                  <a:gd name="T21" fmla="*/ 112 h 112"/>
                  <a:gd name="T22" fmla="*/ 27 w 95"/>
                  <a:gd name="T23" fmla="*/ 91 h 112"/>
                  <a:gd name="T24" fmla="*/ 22 w 95"/>
                  <a:gd name="T25" fmla="*/ 73 h 112"/>
                  <a:gd name="T26" fmla="*/ 30 w 95"/>
                  <a:gd name="T27" fmla="*/ 67 h 112"/>
                  <a:gd name="T28" fmla="*/ 33 w 95"/>
                  <a:gd name="T29" fmla="*/ 67 h 112"/>
                  <a:gd name="T30" fmla="*/ 34 w 95"/>
                  <a:gd name="T31" fmla="*/ 67 h 112"/>
                  <a:gd name="T32" fmla="*/ 32 w 95"/>
                  <a:gd name="T33" fmla="*/ 78 h 112"/>
                  <a:gd name="T34" fmla="*/ 40 w 95"/>
                  <a:gd name="T35" fmla="*/ 94 h 112"/>
                  <a:gd name="T36" fmla="*/ 40 w 95"/>
                  <a:gd name="T37" fmla="*/ 99 h 112"/>
                  <a:gd name="T38" fmla="*/ 47 w 95"/>
                  <a:gd name="T39" fmla="*/ 99 h 112"/>
                  <a:gd name="T40" fmla="*/ 59 w 95"/>
                  <a:gd name="T41" fmla="*/ 88 h 112"/>
                  <a:gd name="T42" fmla="*/ 52 w 95"/>
                  <a:gd name="T43" fmla="*/ 78 h 112"/>
                  <a:gd name="T44" fmla="*/ 54 w 95"/>
                  <a:gd name="T45" fmla="*/ 75 h 112"/>
                  <a:gd name="T46" fmla="*/ 40 w 95"/>
                  <a:gd name="T47" fmla="*/ 53 h 112"/>
                  <a:gd name="T48" fmla="*/ 68 w 95"/>
                  <a:gd name="T49" fmla="*/ 38 h 112"/>
                  <a:gd name="T50" fmla="*/ 68 w 95"/>
                  <a:gd name="T51" fmla="*/ 34 h 112"/>
                  <a:gd name="T52" fmla="*/ 68 w 95"/>
                  <a:gd name="T53" fmla="*/ 34 h 112"/>
                  <a:gd name="T54" fmla="*/ 37 w 95"/>
                  <a:gd name="T55" fmla="*/ 43 h 112"/>
                  <a:gd name="T56" fmla="*/ 38 w 95"/>
                  <a:gd name="T57" fmla="*/ 41 h 112"/>
                  <a:gd name="T58" fmla="*/ 32 w 95"/>
                  <a:gd name="T59" fmla="*/ 46 h 112"/>
                  <a:gd name="T60" fmla="*/ 21 w 95"/>
                  <a:gd name="T61" fmla="*/ 28 h 112"/>
                  <a:gd name="T62" fmla="*/ 31 w 95"/>
                  <a:gd name="T63" fmla="*/ 20 h 112"/>
                  <a:gd name="T64" fmla="*/ 38 w 95"/>
                  <a:gd name="T65" fmla="*/ 20 h 112"/>
                  <a:gd name="T66" fmla="*/ 58 w 95"/>
                  <a:gd name="T67" fmla="*/ 18 h 112"/>
                  <a:gd name="T68" fmla="*/ 77 w 95"/>
                  <a:gd name="T69" fmla="*/ 21 h 112"/>
                  <a:gd name="T70" fmla="*/ 93 w 95"/>
                  <a:gd name="T71" fmla="*/ 4 h 112"/>
                  <a:gd name="T72" fmla="*/ 95 w 95"/>
                  <a:gd name="T73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5" h="112">
                    <a:moveTo>
                      <a:pt x="95" y="0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86" y="4"/>
                      <a:pt x="78" y="9"/>
                      <a:pt x="75" y="12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20" y="6"/>
                      <a:pt x="14" y="24"/>
                      <a:pt x="14" y="36"/>
                    </a:cubicBezTo>
                    <a:cubicBezTo>
                      <a:pt x="14" y="39"/>
                      <a:pt x="10" y="42"/>
                      <a:pt x="9" y="44"/>
                    </a:cubicBezTo>
                    <a:cubicBezTo>
                      <a:pt x="6" y="56"/>
                      <a:pt x="0" y="61"/>
                      <a:pt x="0" y="73"/>
                    </a:cubicBezTo>
                    <a:cubicBezTo>
                      <a:pt x="0" y="79"/>
                      <a:pt x="7" y="79"/>
                      <a:pt x="10" y="79"/>
                    </a:cubicBezTo>
                    <a:cubicBezTo>
                      <a:pt x="10" y="88"/>
                      <a:pt x="10" y="99"/>
                      <a:pt x="10" y="105"/>
                    </a:cubicBezTo>
                    <a:cubicBezTo>
                      <a:pt x="10" y="108"/>
                      <a:pt x="15" y="112"/>
                      <a:pt x="19" y="112"/>
                    </a:cubicBezTo>
                    <a:cubicBezTo>
                      <a:pt x="25" y="112"/>
                      <a:pt x="27" y="93"/>
                      <a:pt x="27" y="91"/>
                    </a:cubicBezTo>
                    <a:cubicBezTo>
                      <a:pt x="27" y="84"/>
                      <a:pt x="22" y="80"/>
                      <a:pt x="22" y="73"/>
                    </a:cubicBezTo>
                    <a:cubicBezTo>
                      <a:pt x="22" y="69"/>
                      <a:pt x="26" y="67"/>
                      <a:pt x="30" y="67"/>
                    </a:cubicBezTo>
                    <a:cubicBezTo>
                      <a:pt x="31" y="67"/>
                      <a:pt x="32" y="67"/>
                      <a:pt x="33" y="67"/>
                    </a:cubicBezTo>
                    <a:cubicBezTo>
                      <a:pt x="33" y="67"/>
                      <a:pt x="34" y="67"/>
                      <a:pt x="34" y="67"/>
                    </a:cubicBezTo>
                    <a:cubicBezTo>
                      <a:pt x="32" y="78"/>
                      <a:pt x="32" y="78"/>
                      <a:pt x="32" y="78"/>
                    </a:cubicBezTo>
                    <a:cubicBezTo>
                      <a:pt x="32" y="85"/>
                      <a:pt x="40" y="87"/>
                      <a:pt x="40" y="94"/>
                    </a:cubicBezTo>
                    <a:cubicBezTo>
                      <a:pt x="40" y="96"/>
                      <a:pt x="41" y="97"/>
                      <a:pt x="40" y="99"/>
                    </a:cubicBezTo>
                    <a:cubicBezTo>
                      <a:pt x="47" y="99"/>
                      <a:pt x="47" y="99"/>
                      <a:pt x="47" y="99"/>
                    </a:cubicBezTo>
                    <a:cubicBezTo>
                      <a:pt x="47" y="93"/>
                      <a:pt x="59" y="94"/>
                      <a:pt x="59" y="88"/>
                    </a:cubicBezTo>
                    <a:cubicBezTo>
                      <a:pt x="57" y="87"/>
                      <a:pt x="52" y="82"/>
                      <a:pt x="52" y="78"/>
                    </a:cubicBezTo>
                    <a:cubicBezTo>
                      <a:pt x="52" y="77"/>
                      <a:pt x="53" y="76"/>
                      <a:pt x="54" y="75"/>
                    </a:cubicBezTo>
                    <a:cubicBezTo>
                      <a:pt x="50" y="74"/>
                      <a:pt x="40" y="55"/>
                      <a:pt x="40" y="53"/>
                    </a:cubicBezTo>
                    <a:cubicBezTo>
                      <a:pt x="55" y="53"/>
                      <a:pt x="56" y="41"/>
                      <a:pt x="68" y="38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4" y="34"/>
                      <a:pt x="38" y="41"/>
                      <a:pt x="37" y="43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6" y="44"/>
                      <a:pt x="35" y="46"/>
                      <a:pt x="32" y="46"/>
                    </a:cubicBezTo>
                    <a:cubicBezTo>
                      <a:pt x="24" y="46"/>
                      <a:pt x="21" y="36"/>
                      <a:pt x="21" y="28"/>
                    </a:cubicBezTo>
                    <a:cubicBezTo>
                      <a:pt x="21" y="21"/>
                      <a:pt x="25" y="20"/>
                      <a:pt x="31" y="20"/>
                    </a:cubicBezTo>
                    <a:cubicBezTo>
                      <a:pt x="33" y="20"/>
                      <a:pt x="36" y="20"/>
                      <a:pt x="38" y="20"/>
                    </a:cubicBezTo>
                    <a:cubicBezTo>
                      <a:pt x="47" y="20"/>
                      <a:pt x="51" y="18"/>
                      <a:pt x="58" y="18"/>
                    </a:cubicBezTo>
                    <a:cubicBezTo>
                      <a:pt x="65" y="18"/>
                      <a:pt x="70" y="21"/>
                      <a:pt x="77" y="21"/>
                    </a:cubicBezTo>
                    <a:cubicBezTo>
                      <a:pt x="87" y="21"/>
                      <a:pt x="91" y="12"/>
                      <a:pt x="93" y="4"/>
                    </a:cubicBezTo>
                    <a:cubicBezTo>
                      <a:pt x="94" y="4"/>
                      <a:pt x="95" y="2"/>
                      <a:pt x="95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79" name="Group 78"/>
              <p:cNvGrpSpPr/>
              <p:nvPr/>
            </p:nvGrpSpPr>
            <p:grpSpPr>
              <a:xfrm>
                <a:off x="6346055" y="900571"/>
                <a:ext cx="5113458" cy="3622421"/>
                <a:chOff x="6346055" y="900571"/>
                <a:chExt cx="5113458" cy="3622421"/>
              </a:xfrm>
              <a:grpFill/>
            </p:grpSpPr>
            <p:sp>
              <p:nvSpPr>
                <p:cNvPr id="80" name="Freeform 31"/>
                <p:cNvSpPr>
                  <a:spLocks/>
                </p:cNvSpPr>
                <p:nvPr/>
              </p:nvSpPr>
              <p:spPr bwMode="auto">
                <a:xfrm>
                  <a:off x="6533596" y="2852860"/>
                  <a:ext cx="1117645" cy="970653"/>
                </a:xfrm>
                <a:custGeom>
                  <a:avLst/>
                  <a:gdLst>
                    <a:gd name="T0" fmla="*/ 75 w 560"/>
                    <a:gd name="T1" fmla="*/ 16 h 486"/>
                    <a:gd name="T2" fmla="*/ 46 w 560"/>
                    <a:gd name="T3" fmla="*/ 18 h 486"/>
                    <a:gd name="T4" fmla="*/ 9 w 560"/>
                    <a:gd name="T5" fmla="*/ 45 h 486"/>
                    <a:gd name="T6" fmla="*/ 0 w 560"/>
                    <a:gd name="T7" fmla="*/ 66 h 486"/>
                    <a:gd name="T8" fmla="*/ 27 w 560"/>
                    <a:gd name="T9" fmla="*/ 95 h 486"/>
                    <a:gd name="T10" fmla="*/ 59 w 560"/>
                    <a:gd name="T11" fmla="*/ 105 h 486"/>
                    <a:gd name="T12" fmla="*/ 130 w 560"/>
                    <a:gd name="T13" fmla="*/ 93 h 486"/>
                    <a:gd name="T14" fmla="*/ 150 w 560"/>
                    <a:gd name="T15" fmla="*/ 98 h 486"/>
                    <a:gd name="T16" fmla="*/ 136 w 560"/>
                    <a:gd name="T17" fmla="*/ 151 h 486"/>
                    <a:gd name="T18" fmla="*/ 126 w 560"/>
                    <a:gd name="T19" fmla="*/ 193 h 486"/>
                    <a:gd name="T20" fmla="*/ 131 w 560"/>
                    <a:gd name="T21" fmla="*/ 235 h 486"/>
                    <a:gd name="T22" fmla="*/ 165 w 560"/>
                    <a:gd name="T23" fmla="*/ 287 h 486"/>
                    <a:gd name="T24" fmla="*/ 185 w 560"/>
                    <a:gd name="T25" fmla="*/ 311 h 486"/>
                    <a:gd name="T26" fmla="*/ 238 w 560"/>
                    <a:gd name="T27" fmla="*/ 408 h 486"/>
                    <a:gd name="T28" fmla="*/ 260 w 560"/>
                    <a:gd name="T29" fmla="*/ 472 h 486"/>
                    <a:gd name="T30" fmla="*/ 280 w 560"/>
                    <a:gd name="T31" fmla="*/ 484 h 486"/>
                    <a:gd name="T32" fmla="*/ 353 w 560"/>
                    <a:gd name="T33" fmla="*/ 453 h 486"/>
                    <a:gd name="T34" fmla="*/ 438 w 560"/>
                    <a:gd name="T35" fmla="*/ 416 h 486"/>
                    <a:gd name="T36" fmla="*/ 476 w 560"/>
                    <a:gd name="T37" fmla="*/ 370 h 486"/>
                    <a:gd name="T38" fmla="*/ 497 w 560"/>
                    <a:gd name="T39" fmla="*/ 324 h 486"/>
                    <a:gd name="T40" fmla="*/ 454 w 560"/>
                    <a:gd name="T41" fmla="*/ 289 h 486"/>
                    <a:gd name="T42" fmla="*/ 375 w 560"/>
                    <a:gd name="T43" fmla="*/ 295 h 486"/>
                    <a:gd name="T44" fmla="*/ 368 w 560"/>
                    <a:gd name="T45" fmla="*/ 281 h 486"/>
                    <a:gd name="T46" fmla="*/ 333 w 560"/>
                    <a:gd name="T47" fmla="*/ 219 h 486"/>
                    <a:gd name="T48" fmla="*/ 379 w 560"/>
                    <a:gd name="T49" fmla="*/ 240 h 486"/>
                    <a:gd name="T50" fmla="*/ 443 w 560"/>
                    <a:gd name="T51" fmla="*/ 263 h 486"/>
                    <a:gd name="T52" fmla="*/ 489 w 560"/>
                    <a:gd name="T53" fmla="*/ 281 h 486"/>
                    <a:gd name="T54" fmla="*/ 540 w 560"/>
                    <a:gd name="T55" fmla="*/ 288 h 486"/>
                    <a:gd name="T56" fmla="*/ 537 w 560"/>
                    <a:gd name="T57" fmla="*/ 279 h 486"/>
                    <a:gd name="T58" fmla="*/ 527 w 560"/>
                    <a:gd name="T59" fmla="*/ 206 h 486"/>
                    <a:gd name="T60" fmla="*/ 538 w 560"/>
                    <a:gd name="T61" fmla="*/ 187 h 486"/>
                    <a:gd name="T62" fmla="*/ 523 w 560"/>
                    <a:gd name="T63" fmla="*/ 149 h 486"/>
                    <a:gd name="T64" fmla="*/ 521 w 560"/>
                    <a:gd name="T65" fmla="*/ 143 h 486"/>
                    <a:gd name="T66" fmla="*/ 521 w 560"/>
                    <a:gd name="T67" fmla="*/ 138 h 486"/>
                    <a:gd name="T68" fmla="*/ 532 w 560"/>
                    <a:gd name="T69" fmla="*/ 106 h 486"/>
                    <a:gd name="T70" fmla="*/ 526 w 560"/>
                    <a:gd name="T71" fmla="*/ 89 h 486"/>
                    <a:gd name="T72" fmla="*/ 441 w 560"/>
                    <a:gd name="T73" fmla="*/ 69 h 486"/>
                    <a:gd name="T74" fmla="*/ 420 w 560"/>
                    <a:gd name="T75" fmla="*/ 91 h 486"/>
                    <a:gd name="T76" fmla="*/ 371 w 560"/>
                    <a:gd name="T77" fmla="*/ 91 h 486"/>
                    <a:gd name="T78" fmla="*/ 356 w 560"/>
                    <a:gd name="T79" fmla="*/ 82 h 486"/>
                    <a:gd name="T80" fmla="*/ 344 w 560"/>
                    <a:gd name="T81" fmla="*/ 61 h 486"/>
                    <a:gd name="T82" fmla="*/ 337 w 560"/>
                    <a:gd name="T83" fmla="*/ 49 h 486"/>
                    <a:gd name="T84" fmla="*/ 307 w 560"/>
                    <a:gd name="T85" fmla="*/ 53 h 486"/>
                    <a:gd name="T86" fmla="*/ 246 w 560"/>
                    <a:gd name="T87" fmla="*/ 5 h 486"/>
                    <a:gd name="T88" fmla="*/ 246 w 560"/>
                    <a:gd name="T89" fmla="*/ 5 h 486"/>
                    <a:gd name="T90" fmla="*/ 246 w 560"/>
                    <a:gd name="T91" fmla="*/ 5 h 486"/>
                    <a:gd name="T92" fmla="*/ 210 w 560"/>
                    <a:gd name="T93" fmla="*/ 19 h 486"/>
                    <a:gd name="T94" fmla="*/ 127 w 560"/>
                    <a:gd name="T95" fmla="*/ 0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560" h="486">
                      <a:moveTo>
                        <a:pt x="127" y="0"/>
                      </a:moveTo>
                      <a:cubicBezTo>
                        <a:pt x="118" y="0"/>
                        <a:pt x="103" y="1"/>
                        <a:pt x="97" y="5"/>
                      </a:cubicBezTo>
                      <a:cubicBezTo>
                        <a:pt x="91" y="9"/>
                        <a:pt x="81" y="16"/>
                        <a:pt x="75" y="16"/>
                      </a:cubicBezTo>
                      <a:cubicBezTo>
                        <a:pt x="75" y="16"/>
                        <a:pt x="65" y="16"/>
                        <a:pt x="59" y="16"/>
                      </a:cubicBezTo>
                      <a:cubicBezTo>
                        <a:pt x="57" y="16"/>
                        <a:pt x="54" y="15"/>
                        <a:pt x="52" y="15"/>
                      </a:cubicBezTo>
                      <a:cubicBezTo>
                        <a:pt x="49" y="15"/>
                        <a:pt x="46" y="16"/>
                        <a:pt x="46" y="18"/>
                      </a:cubicBezTo>
                      <a:cubicBezTo>
                        <a:pt x="46" y="22"/>
                        <a:pt x="49" y="21"/>
                        <a:pt x="50" y="25"/>
                      </a:cubicBezTo>
                      <a:cubicBezTo>
                        <a:pt x="41" y="30"/>
                        <a:pt x="3" y="26"/>
                        <a:pt x="3" y="43"/>
                      </a:cubicBezTo>
                      <a:cubicBezTo>
                        <a:pt x="3" y="45"/>
                        <a:pt x="6" y="45"/>
                        <a:pt x="9" y="45"/>
                      </a:cubicBezTo>
                      <a:cubicBezTo>
                        <a:pt x="10" y="45"/>
                        <a:pt x="11" y="45"/>
                        <a:pt x="12" y="45"/>
                      </a:cubicBezTo>
                      <a:cubicBezTo>
                        <a:pt x="11" y="48"/>
                        <a:pt x="12" y="48"/>
                        <a:pt x="12" y="52"/>
                      </a:cubicBezTo>
                      <a:cubicBezTo>
                        <a:pt x="12" y="62"/>
                        <a:pt x="6" y="61"/>
                        <a:pt x="0" y="66"/>
                      </a:cubicBezTo>
                      <a:cubicBezTo>
                        <a:pt x="8" y="70"/>
                        <a:pt x="14" y="69"/>
                        <a:pt x="18" y="76"/>
                      </a:cubicBezTo>
                      <a:cubicBezTo>
                        <a:pt x="13" y="81"/>
                        <a:pt x="28" y="89"/>
                        <a:pt x="32" y="92"/>
                      </a:cubicBezTo>
                      <a:cubicBezTo>
                        <a:pt x="31" y="93"/>
                        <a:pt x="29" y="95"/>
                        <a:pt x="27" y="95"/>
                      </a:cubicBezTo>
                      <a:cubicBezTo>
                        <a:pt x="33" y="95"/>
                        <a:pt x="33" y="95"/>
                        <a:pt x="33" y="95"/>
                      </a:cubicBezTo>
                      <a:cubicBezTo>
                        <a:pt x="35" y="95"/>
                        <a:pt x="36" y="95"/>
                        <a:pt x="37" y="95"/>
                      </a:cubicBezTo>
                      <a:cubicBezTo>
                        <a:pt x="45" y="95"/>
                        <a:pt x="50" y="105"/>
                        <a:pt x="59" y="105"/>
                      </a:cubicBezTo>
                      <a:cubicBezTo>
                        <a:pt x="68" y="105"/>
                        <a:pt x="66" y="93"/>
                        <a:pt x="77" y="93"/>
                      </a:cubicBezTo>
                      <a:cubicBezTo>
                        <a:pt x="88" y="93"/>
                        <a:pt x="92" y="106"/>
                        <a:pt x="103" y="106"/>
                      </a:cubicBezTo>
                      <a:cubicBezTo>
                        <a:pt x="119" y="106"/>
                        <a:pt x="121" y="99"/>
                        <a:pt x="130" y="93"/>
                      </a:cubicBezTo>
                      <a:cubicBezTo>
                        <a:pt x="132" y="95"/>
                        <a:pt x="135" y="97"/>
                        <a:pt x="140" y="97"/>
                      </a:cubicBezTo>
                      <a:cubicBezTo>
                        <a:pt x="145" y="97"/>
                        <a:pt x="146" y="94"/>
                        <a:pt x="150" y="92"/>
                      </a:cubicBezTo>
                      <a:cubicBezTo>
                        <a:pt x="150" y="98"/>
                        <a:pt x="150" y="98"/>
                        <a:pt x="150" y="98"/>
                      </a:cubicBezTo>
                      <a:cubicBezTo>
                        <a:pt x="149" y="99"/>
                        <a:pt x="147" y="100"/>
                        <a:pt x="147" y="103"/>
                      </a:cubicBezTo>
                      <a:cubicBezTo>
                        <a:pt x="147" y="109"/>
                        <a:pt x="149" y="117"/>
                        <a:pt x="149" y="126"/>
                      </a:cubicBezTo>
                      <a:cubicBezTo>
                        <a:pt x="149" y="138"/>
                        <a:pt x="139" y="140"/>
                        <a:pt x="136" y="151"/>
                      </a:cubicBezTo>
                      <a:cubicBezTo>
                        <a:pt x="132" y="161"/>
                        <a:pt x="131" y="167"/>
                        <a:pt x="127" y="179"/>
                      </a:cubicBezTo>
                      <a:cubicBezTo>
                        <a:pt x="127" y="181"/>
                        <a:pt x="123" y="181"/>
                        <a:pt x="123" y="185"/>
                      </a:cubicBezTo>
                      <a:cubicBezTo>
                        <a:pt x="126" y="193"/>
                        <a:pt x="126" y="193"/>
                        <a:pt x="126" y="193"/>
                      </a:cubicBezTo>
                      <a:cubicBezTo>
                        <a:pt x="134" y="212"/>
                        <a:pt x="134" y="212"/>
                        <a:pt x="134" y="212"/>
                      </a:cubicBezTo>
                      <a:cubicBezTo>
                        <a:pt x="134" y="214"/>
                        <a:pt x="134" y="217"/>
                        <a:pt x="134" y="219"/>
                      </a:cubicBezTo>
                      <a:cubicBezTo>
                        <a:pt x="133" y="225"/>
                        <a:pt x="131" y="232"/>
                        <a:pt x="131" y="235"/>
                      </a:cubicBezTo>
                      <a:cubicBezTo>
                        <a:pt x="131" y="237"/>
                        <a:pt x="138" y="245"/>
                        <a:pt x="140" y="248"/>
                      </a:cubicBezTo>
                      <a:cubicBezTo>
                        <a:pt x="146" y="257"/>
                        <a:pt x="151" y="265"/>
                        <a:pt x="157" y="274"/>
                      </a:cubicBezTo>
                      <a:cubicBezTo>
                        <a:pt x="159" y="278"/>
                        <a:pt x="163" y="282"/>
                        <a:pt x="165" y="287"/>
                      </a:cubicBezTo>
                      <a:cubicBezTo>
                        <a:pt x="166" y="290"/>
                        <a:pt x="165" y="298"/>
                        <a:pt x="168" y="301"/>
                      </a:cubicBezTo>
                      <a:cubicBezTo>
                        <a:pt x="169" y="303"/>
                        <a:pt x="176" y="302"/>
                        <a:pt x="178" y="304"/>
                      </a:cubicBezTo>
                      <a:cubicBezTo>
                        <a:pt x="180" y="306"/>
                        <a:pt x="183" y="309"/>
                        <a:pt x="185" y="311"/>
                      </a:cubicBezTo>
                      <a:cubicBezTo>
                        <a:pt x="187" y="321"/>
                        <a:pt x="194" y="324"/>
                        <a:pt x="194" y="336"/>
                      </a:cubicBezTo>
                      <a:cubicBezTo>
                        <a:pt x="194" y="356"/>
                        <a:pt x="199" y="367"/>
                        <a:pt x="217" y="371"/>
                      </a:cubicBezTo>
                      <a:cubicBezTo>
                        <a:pt x="217" y="383"/>
                        <a:pt x="232" y="402"/>
                        <a:pt x="238" y="408"/>
                      </a:cubicBezTo>
                      <a:cubicBezTo>
                        <a:pt x="244" y="414"/>
                        <a:pt x="253" y="419"/>
                        <a:pt x="250" y="430"/>
                      </a:cubicBezTo>
                      <a:cubicBezTo>
                        <a:pt x="249" y="435"/>
                        <a:pt x="245" y="445"/>
                        <a:pt x="251" y="446"/>
                      </a:cubicBezTo>
                      <a:cubicBezTo>
                        <a:pt x="251" y="456"/>
                        <a:pt x="255" y="464"/>
                        <a:pt x="260" y="472"/>
                      </a:cubicBezTo>
                      <a:cubicBezTo>
                        <a:pt x="263" y="478"/>
                        <a:pt x="259" y="478"/>
                        <a:pt x="261" y="478"/>
                      </a:cubicBezTo>
                      <a:cubicBezTo>
                        <a:pt x="262" y="479"/>
                        <a:pt x="276" y="486"/>
                        <a:pt x="277" y="486"/>
                      </a:cubicBezTo>
                      <a:cubicBezTo>
                        <a:pt x="280" y="484"/>
                        <a:pt x="280" y="484"/>
                        <a:pt x="280" y="484"/>
                      </a:cubicBezTo>
                      <a:cubicBezTo>
                        <a:pt x="292" y="484"/>
                        <a:pt x="293" y="479"/>
                        <a:pt x="302" y="473"/>
                      </a:cubicBezTo>
                      <a:cubicBezTo>
                        <a:pt x="318" y="473"/>
                        <a:pt x="318" y="473"/>
                        <a:pt x="318" y="473"/>
                      </a:cubicBezTo>
                      <a:cubicBezTo>
                        <a:pt x="325" y="470"/>
                        <a:pt x="346" y="455"/>
                        <a:pt x="353" y="453"/>
                      </a:cubicBezTo>
                      <a:cubicBezTo>
                        <a:pt x="365" y="450"/>
                        <a:pt x="382" y="447"/>
                        <a:pt x="394" y="441"/>
                      </a:cubicBezTo>
                      <a:cubicBezTo>
                        <a:pt x="393" y="440"/>
                        <a:pt x="392" y="438"/>
                        <a:pt x="392" y="436"/>
                      </a:cubicBezTo>
                      <a:cubicBezTo>
                        <a:pt x="392" y="424"/>
                        <a:pt x="424" y="419"/>
                        <a:pt x="438" y="416"/>
                      </a:cubicBezTo>
                      <a:cubicBezTo>
                        <a:pt x="438" y="410"/>
                        <a:pt x="448" y="401"/>
                        <a:pt x="453" y="401"/>
                      </a:cubicBezTo>
                      <a:cubicBezTo>
                        <a:pt x="461" y="401"/>
                        <a:pt x="460" y="385"/>
                        <a:pt x="468" y="385"/>
                      </a:cubicBezTo>
                      <a:cubicBezTo>
                        <a:pt x="475" y="385"/>
                        <a:pt x="474" y="376"/>
                        <a:pt x="476" y="370"/>
                      </a:cubicBezTo>
                      <a:cubicBezTo>
                        <a:pt x="478" y="364"/>
                        <a:pt x="484" y="362"/>
                        <a:pt x="491" y="362"/>
                      </a:cubicBezTo>
                      <a:cubicBezTo>
                        <a:pt x="491" y="349"/>
                        <a:pt x="507" y="345"/>
                        <a:pt x="507" y="333"/>
                      </a:cubicBezTo>
                      <a:cubicBezTo>
                        <a:pt x="507" y="328"/>
                        <a:pt x="499" y="329"/>
                        <a:pt x="497" y="324"/>
                      </a:cubicBezTo>
                      <a:cubicBezTo>
                        <a:pt x="497" y="325"/>
                        <a:pt x="497" y="325"/>
                        <a:pt x="497" y="325"/>
                      </a:cubicBezTo>
                      <a:cubicBezTo>
                        <a:pt x="493" y="323"/>
                        <a:pt x="493" y="314"/>
                        <a:pt x="487" y="312"/>
                      </a:cubicBezTo>
                      <a:cubicBezTo>
                        <a:pt x="471" y="307"/>
                        <a:pt x="461" y="305"/>
                        <a:pt x="454" y="289"/>
                      </a:cubicBezTo>
                      <a:cubicBezTo>
                        <a:pt x="454" y="270"/>
                        <a:pt x="454" y="270"/>
                        <a:pt x="454" y="270"/>
                      </a:cubicBezTo>
                      <a:cubicBezTo>
                        <a:pt x="435" y="284"/>
                        <a:pt x="432" y="306"/>
                        <a:pt x="397" y="306"/>
                      </a:cubicBezTo>
                      <a:cubicBezTo>
                        <a:pt x="389" y="306"/>
                        <a:pt x="375" y="302"/>
                        <a:pt x="375" y="295"/>
                      </a:cubicBezTo>
                      <a:cubicBezTo>
                        <a:pt x="375" y="288"/>
                        <a:pt x="379" y="284"/>
                        <a:pt x="379" y="278"/>
                      </a:cubicBezTo>
                      <a:cubicBezTo>
                        <a:pt x="379" y="276"/>
                        <a:pt x="379" y="274"/>
                        <a:pt x="379" y="272"/>
                      </a:cubicBezTo>
                      <a:cubicBezTo>
                        <a:pt x="373" y="273"/>
                        <a:pt x="374" y="280"/>
                        <a:pt x="368" y="281"/>
                      </a:cubicBezTo>
                      <a:cubicBezTo>
                        <a:pt x="367" y="277"/>
                        <a:pt x="364" y="275"/>
                        <a:pt x="364" y="269"/>
                      </a:cubicBezTo>
                      <a:cubicBezTo>
                        <a:pt x="352" y="267"/>
                        <a:pt x="337" y="244"/>
                        <a:pt x="334" y="231"/>
                      </a:cubicBezTo>
                      <a:cubicBezTo>
                        <a:pt x="333" y="227"/>
                        <a:pt x="333" y="224"/>
                        <a:pt x="333" y="219"/>
                      </a:cubicBezTo>
                      <a:cubicBezTo>
                        <a:pt x="333" y="212"/>
                        <a:pt x="336" y="202"/>
                        <a:pt x="344" y="202"/>
                      </a:cubicBezTo>
                      <a:cubicBezTo>
                        <a:pt x="358" y="202"/>
                        <a:pt x="370" y="219"/>
                        <a:pt x="376" y="230"/>
                      </a:cubicBezTo>
                      <a:cubicBezTo>
                        <a:pt x="377" y="232"/>
                        <a:pt x="375" y="236"/>
                        <a:pt x="379" y="240"/>
                      </a:cubicBezTo>
                      <a:cubicBezTo>
                        <a:pt x="384" y="245"/>
                        <a:pt x="393" y="242"/>
                        <a:pt x="399" y="249"/>
                      </a:cubicBezTo>
                      <a:cubicBezTo>
                        <a:pt x="404" y="254"/>
                        <a:pt x="409" y="261"/>
                        <a:pt x="417" y="263"/>
                      </a:cubicBezTo>
                      <a:cubicBezTo>
                        <a:pt x="443" y="263"/>
                        <a:pt x="443" y="263"/>
                        <a:pt x="443" y="263"/>
                      </a:cubicBezTo>
                      <a:cubicBezTo>
                        <a:pt x="447" y="260"/>
                        <a:pt x="449" y="255"/>
                        <a:pt x="455" y="255"/>
                      </a:cubicBezTo>
                      <a:cubicBezTo>
                        <a:pt x="466" y="255"/>
                        <a:pt x="466" y="271"/>
                        <a:pt x="471" y="277"/>
                      </a:cubicBezTo>
                      <a:cubicBezTo>
                        <a:pt x="471" y="277"/>
                        <a:pt x="487" y="281"/>
                        <a:pt x="489" y="281"/>
                      </a:cubicBezTo>
                      <a:cubicBezTo>
                        <a:pt x="504" y="281"/>
                        <a:pt x="527" y="288"/>
                        <a:pt x="537" y="288"/>
                      </a:cubicBezTo>
                      <a:cubicBezTo>
                        <a:pt x="537" y="288"/>
                        <a:pt x="538" y="288"/>
                        <a:pt x="539" y="288"/>
                      </a:cubicBezTo>
                      <a:cubicBezTo>
                        <a:pt x="539" y="288"/>
                        <a:pt x="540" y="288"/>
                        <a:pt x="540" y="288"/>
                      </a:cubicBezTo>
                      <a:cubicBezTo>
                        <a:pt x="540" y="285"/>
                        <a:pt x="537" y="282"/>
                        <a:pt x="537" y="279"/>
                      </a:cubicBezTo>
                      <a:cubicBezTo>
                        <a:pt x="537" y="279"/>
                        <a:pt x="537" y="279"/>
                        <a:pt x="537" y="279"/>
                      </a:cubicBezTo>
                      <a:cubicBezTo>
                        <a:pt x="537" y="279"/>
                        <a:pt x="537" y="279"/>
                        <a:pt x="537" y="279"/>
                      </a:cubicBezTo>
                      <a:cubicBezTo>
                        <a:pt x="537" y="264"/>
                        <a:pt x="546" y="261"/>
                        <a:pt x="560" y="258"/>
                      </a:cubicBezTo>
                      <a:cubicBezTo>
                        <a:pt x="560" y="235"/>
                        <a:pt x="542" y="233"/>
                        <a:pt x="533" y="215"/>
                      </a:cubicBezTo>
                      <a:cubicBezTo>
                        <a:pt x="532" y="212"/>
                        <a:pt x="527" y="212"/>
                        <a:pt x="527" y="206"/>
                      </a:cubicBezTo>
                      <a:cubicBezTo>
                        <a:pt x="527" y="206"/>
                        <a:pt x="527" y="206"/>
                        <a:pt x="527" y="206"/>
                      </a:cubicBezTo>
                      <a:cubicBezTo>
                        <a:pt x="527" y="206"/>
                        <a:pt x="527" y="206"/>
                        <a:pt x="527" y="206"/>
                      </a:cubicBezTo>
                      <a:cubicBezTo>
                        <a:pt x="527" y="196"/>
                        <a:pt x="538" y="198"/>
                        <a:pt x="538" y="187"/>
                      </a:cubicBezTo>
                      <a:cubicBezTo>
                        <a:pt x="538" y="178"/>
                        <a:pt x="528" y="183"/>
                        <a:pt x="526" y="178"/>
                      </a:cubicBezTo>
                      <a:cubicBezTo>
                        <a:pt x="524" y="174"/>
                        <a:pt x="525" y="170"/>
                        <a:pt x="523" y="166"/>
                      </a:cubicBezTo>
                      <a:cubicBezTo>
                        <a:pt x="523" y="149"/>
                        <a:pt x="523" y="149"/>
                        <a:pt x="523" y="149"/>
                      </a:cubicBezTo>
                      <a:cubicBezTo>
                        <a:pt x="522" y="147"/>
                        <a:pt x="523" y="146"/>
                        <a:pt x="521" y="143"/>
                      </a:cubicBezTo>
                      <a:cubicBezTo>
                        <a:pt x="521" y="143"/>
                        <a:pt x="521" y="143"/>
                        <a:pt x="521" y="143"/>
                      </a:cubicBezTo>
                      <a:cubicBezTo>
                        <a:pt x="521" y="143"/>
                        <a:pt x="521" y="143"/>
                        <a:pt x="521" y="143"/>
                      </a:cubicBezTo>
                      <a:cubicBezTo>
                        <a:pt x="522" y="143"/>
                        <a:pt x="522" y="142"/>
                        <a:pt x="522" y="142"/>
                      </a:cubicBezTo>
                      <a:cubicBezTo>
                        <a:pt x="522" y="140"/>
                        <a:pt x="521" y="139"/>
                        <a:pt x="521" y="138"/>
                      </a:cubicBezTo>
                      <a:cubicBezTo>
                        <a:pt x="521" y="138"/>
                        <a:pt x="521" y="138"/>
                        <a:pt x="521" y="138"/>
                      </a:cubicBezTo>
                      <a:cubicBezTo>
                        <a:pt x="521" y="138"/>
                        <a:pt x="521" y="138"/>
                        <a:pt x="521" y="138"/>
                      </a:cubicBezTo>
                      <a:cubicBezTo>
                        <a:pt x="521" y="137"/>
                        <a:pt x="529" y="118"/>
                        <a:pt x="533" y="116"/>
                      </a:cubicBezTo>
                      <a:cubicBezTo>
                        <a:pt x="531" y="113"/>
                        <a:pt x="532" y="110"/>
                        <a:pt x="532" y="106"/>
                      </a:cubicBezTo>
                      <a:cubicBezTo>
                        <a:pt x="531" y="102"/>
                        <a:pt x="532" y="98"/>
                        <a:pt x="531" y="95"/>
                      </a:cubicBezTo>
                      <a:cubicBezTo>
                        <a:pt x="531" y="95"/>
                        <a:pt x="531" y="95"/>
                        <a:pt x="531" y="95"/>
                      </a:cubicBezTo>
                      <a:cubicBezTo>
                        <a:pt x="530" y="93"/>
                        <a:pt x="527" y="92"/>
                        <a:pt x="526" y="89"/>
                      </a:cubicBezTo>
                      <a:cubicBezTo>
                        <a:pt x="511" y="89"/>
                        <a:pt x="507" y="77"/>
                        <a:pt x="494" y="73"/>
                      </a:cubicBezTo>
                      <a:cubicBezTo>
                        <a:pt x="483" y="69"/>
                        <a:pt x="476" y="69"/>
                        <a:pt x="465" y="62"/>
                      </a:cubicBezTo>
                      <a:cubicBezTo>
                        <a:pt x="457" y="68"/>
                        <a:pt x="451" y="65"/>
                        <a:pt x="441" y="69"/>
                      </a:cubicBezTo>
                      <a:cubicBezTo>
                        <a:pt x="435" y="71"/>
                        <a:pt x="437" y="73"/>
                        <a:pt x="431" y="75"/>
                      </a:cubicBezTo>
                      <a:cubicBezTo>
                        <a:pt x="426" y="77"/>
                        <a:pt x="420" y="77"/>
                        <a:pt x="420" y="82"/>
                      </a:cubicBezTo>
                      <a:cubicBezTo>
                        <a:pt x="420" y="86"/>
                        <a:pt x="420" y="87"/>
                        <a:pt x="420" y="91"/>
                      </a:cubicBezTo>
                      <a:cubicBezTo>
                        <a:pt x="413" y="93"/>
                        <a:pt x="404" y="94"/>
                        <a:pt x="395" y="94"/>
                      </a:cubicBezTo>
                      <a:cubicBezTo>
                        <a:pt x="393" y="94"/>
                        <a:pt x="390" y="95"/>
                        <a:pt x="387" y="95"/>
                      </a:cubicBezTo>
                      <a:cubicBezTo>
                        <a:pt x="380" y="95"/>
                        <a:pt x="373" y="94"/>
                        <a:pt x="371" y="91"/>
                      </a:cubicBezTo>
                      <a:cubicBezTo>
                        <a:pt x="367" y="88"/>
                        <a:pt x="366" y="83"/>
                        <a:pt x="362" y="82"/>
                      </a:cubicBezTo>
                      <a:cubicBezTo>
                        <a:pt x="361" y="82"/>
                        <a:pt x="360" y="82"/>
                        <a:pt x="359" y="82"/>
                      </a:cubicBezTo>
                      <a:cubicBezTo>
                        <a:pt x="358" y="82"/>
                        <a:pt x="357" y="82"/>
                        <a:pt x="356" y="82"/>
                      </a:cubicBezTo>
                      <a:cubicBezTo>
                        <a:pt x="355" y="82"/>
                        <a:pt x="354" y="82"/>
                        <a:pt x="353" y="82"/>
                      </a:cubicBezTo>
                      <a:cubicBezTo>
                        <a:pt x="350" y="82"/>
                        <a:pt x="348" y="81"/>
                        <a:pt x="346" y="78"/>
                      </a:cubicBezTo>
                      <a:cubicBezTo>
                        <a:pt x="343" y="72"/>
                        <a:pt x="348" y="67"/>
                        <a:pt x="344" y="61"/>
                      </a:cubicBezTo>
                      <a:cubicBezTo>
                        <a:pt x="341" y="57"/>
                        <a:pt x="337" y="57"/>
                        <a:pt x="337" y="52"/>
                      </a:cubicBezTo>
                      <a:cubicBezTo>
                        <a:pt x="337" y="52"/>
                        <a:pt x="337" y="51"/>
                        <a:pt x="337" y="50"/>
                      </a:cubicBezTo>
                      <a:cubicBezTo>
                        <a:pt x="337" y="50"/>
                        <a:pt x="337" y="49"/>
                        <a:pt x="337" y="49"/>
                      </a:cubicBezTo>
                      <a:cubicBezTo>
                        <a:pt x="335" y="47"/>
                        <a:pt x="335" y="43"/>
                        <a:pt x="333" y="40"/>
                      </a:cubicBezTo>
                      <a:cubicBezTo>
                        <a:pt x="329" y="40"/>
                        <a:pt x="330" y="40"/>
                        <a:pt x="326" y="41"/>
                      </a:cubicBezTo>
                      <a:cubicBezTo>
                        <a:pt x="318" y="44"/>
                        <a:pt x="318" y="53"/>
                        <a:pt x="307" y="53"/>
                      </a:cubicBezTo>
                      <a:cubicBezTo>
                        <a:pt x="292" y="53"/>
                        <a:pt x="290" y="37"/>
                        <a:pt x="280" y="34"/>
                      </a:cubicBezTo>
                      <a:cubicBezTo>
                        <a:pt x="279" y="34"/>
                        <a:pt x="269" y="28"/>
                        <a:pt x="268" y="26"/>
                      </a:cubicBezTo>
                      <a:cubicBezTo>
                        <a:pt x="262" y="15"/>
                        <a:pt x="263" y="5"/>
                        <a:pt x="246" y="5"/>
                      </a:cubicBezTo>
                      <a:cubicBezTo>
                        <a:pt x="246" y="5"/>
                        <a:pt x="246" y="5"/>
                        <a:pt x="246" y="5"/>
                      </a:cubicBezTo>
                      <a:cubicBezTo>
                        <a:pt x="246" y="5"/>
                        <a:pt x="246" y="5"/>
                        <a:pt x="246" y="5"/>
                      </a:cubicBezTo>
                      <a:cubicBezTo>
                        <a:pt x="246" y="5"/>
                        <a:pt x="246" y="5"/>
                        <a:pt x="246" y="5"/>
                      </a:cubicBezTo>
                      <a:cubicBezTo>
                        <a:pt x="246" y="5"/>
                        <a:pt x="246" y="5"/>
                        <a:pt x="246" y="5"/>
                      </a:cubicBezTo>
                      <a:cubicBezTo>
                        <a:pt x="246" y="5"/>
                        <a:pt x="246" y="5"/>
                        <a:pt x="246" y="5"/>
                      </a:cubicBezTo>
                      <a:cubicBezTo>
                        <a:pt x="246" y="5"/>
                        <a:pt x="246" y="5"/>
                        <a:pt x="246" y="5"/>
                      </a:cubicBezTo>
                      <a:cubicBezTo>
                        <a:pt x="246" y="5"/>
                        <a:pt x="246" y="5"/>
                        <a:pt x="246" y="5"/>
                      </a:cubicBezTo>
                      <a:cubicBezTo>
                        <a:pt x="246" y="5"/>
                        <a:pt x="246" y="5"/>
                        <a:pt x="246" y="5"/>
                      </a:cubicBezTo>
                      <a:cubicBezTo>
                        <a:pt x="230" y="5"/>
                        <a:pt x="224" y="19"/>
                        <a:pt x="210" y="19"/>
                      </a:cubicBezTo>
                      <a:cubicBezTo>
                        <a:pt x="204" y="19"/>
                        <a:pt x="195" y="19"/>
                        <a:pt x="179" y="19"/>
                      </a:cubicBezTo>
                      <a:cubicBezTo>
                        <a:pt x="174" y="18"/>
                        <a:pt x="153" y="15"/>
                        <a:pt x="153" y="8"/>
                      </a:cubicBezTo>
                      <a:cubicBezTo>
                        <a:pt x="141" y="8"/>
                        <a:pt x="141" y="0"/>
                        <a:pt x="12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1" name="Freeform 32"/>
                <p:cNvSpPr>
                  <a:spLocks/>
                </p:cNvSpPr>
                <p:nvPr/>
              </p:nvSpPr>
              <p:spPr bwMode="auto">
                <a:xfrm>
                  <a:off x="8142904" y="3907146"/>
                  <a:ext cx="59979" cy="114045"/>
                </a:xfrm>
                <a:custGeom>
                  <a:avLst/>
                  <a:gdLst>
                    <a:gd name="T0" fmla="*/ 7 w 30"/>
                    <a:gd name="T1" fmla="*/ 0 h 57"/>
                    <a:gd name="T2" fmla="*/ 0 w 30"/>
                    <a:gd name="T3" fmla="*/ 43 h 57"/>
                    <a:gd name="T4" fmla="*/ 13 w 30"/>
                    <a:gd name="T5" fmla="*/ 57 h 57"/>
                    <a:gd name="T6" fmla="*/ 30 w 30"/>
                    <a:gd name="T7" fmla="*/ 36 h 57"/>
                    <a:gd name="T8" fmla="*/ 7 w 30"/>
                    <a:gd name="T9" fmla="*/ 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57">
                      <a:moveTo>
                        <a:pt x="7" y="0"/>
                      </a:moveTo>
                      <a:cubicBezTo>
                        <a:pt x="7" y="16"/>
                        <a:pt x="0" y="27"/>
                        <a:pt x="0" y="43"/>
                      </a:cubicBezTo>
                      <a:cubicBezTo>
                        <a:pt x="0" y="50"/>
                        <a:pt x="5" y="57"/>
                        <a:pt x="13" y="57"/>
                      </a:cubicBezTo>
                      <a:cubicBezTo>
                        <a:pt x="23" y="57"/>
                        <a:pt x="30" y="45"/>
                        <a:pt x="30" y="36"/>
                      </a:cubicBezTo>
                      <a:cubicBezTo>
                        <a:pt x="30" y="19"/>
                        <a:pt x="14" y="13"/>
                        <a:pt x="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" name="Freeform 33"/>
                <p:cNvSpPr>
                  <a:spLocks/>
                </p:cNvSpPr>
                <p:nvPr/>
              </p:nvSpPr>
              <p:spPr bwMode="auto">
                <a:xfrm>
                  <a:off x="7573522" y="2974508"/>
                  <a:ext cx="1216484" cy="980790"/>
                </a:xfrm>
                <a:custGeom>
                  <a:avLst/>
                  <a:gdLst>
                    <a:gd name="T0" fmla="*/ 137 w 609"/>
                    <a:gd name="T1" fmla="*/ 13 h 491"/>
                    <a:gd name="T2" fmla="*/ 137 w 609"/>
                    <a:gd name="T3" fmla="*/ 13 h 491"/>
                    <a:gd name="T4" fmla="*/ 114 w 609"/>
                    <a:gd name="T5" fmla="*/ 26 h 491"/>
                    <a:gd name="T6" fmla="*/ 93 w 609"/>
                    <a:gd name="T7" fmla="*/ 22 h 491"/>
                    <a:gd name="T8" fmla="*/ 87 w 609"/>
                    <a:gd name="T9" fmla="*/ 18 h 491"/>
                    <a:gd name="T10" fmla="*/ 55 w 609"/>
                    <a:gd name="T11" fmla="*/ 39 h 491"/>
                    <a:gd name="T12" fmla="*/ 12 w 609"/>
                    <a:gd name="T13" fmla="*/ 55 h 491"/>
                    <a:gd name="T14" fmla="*/ 1 w 609"/>
                    <a:gd name="T15" fmla="*/ 81 h 491"/>
                    <a:gd name="T16" fmla="*/ 2 w 609"/>
                    <a:gd name="T17" fmla="*/ 105 h 491"/>
                    <a:gd name="T18" fmla="*/ 6 w 609"/>
                    <a:gd name="T19" fmla="*/ 145 h 491"/>
                    <a:gd name="T20" fmla="*/ 39 w 609"/>
                    <a:gd name="T21" fmla="*/ 197 h 491"/>
                    <a:gd name="T22" fmla="*/ 37 w 609"/>
                    <a:gd name="T23" fmla="*/ 226 h 491"/>
                    <a:gd name="T24" fmla="*/ 78 w 609"/>
                    <a:gd name="T25" fmla="*/ 221 h 491"/>
                    <a:gd name="T26" fmla="*/ 142 w 609"/>
                    <a:gd name="T27" fmla="*/ 263 h 491"/>
                    <a:gd name="T28" fmla="*/ 127 w 609"/>
                    <a:gd name="T29" fmla="*/ 271 h 491"/>
                    <a:gd name="T30" fmla="*/ 177 w 609"/>
                    <a:gd name="T31" fmla="*/ 272 h 491"/>
                    <a:gd name="T32" fmla="*/ 177 w 609"/>
                    <a:gd name="T33" fmla="*/ 316 h 491"/>
                    <a:gd name="T34" fmla="*/ 209 w 609"/>
                    <a:gd name="T35" fmla="*/ 408 h 491"/>
                    <a:gd name="T36" fmla="*/ 244 w 609"/>
                    <a:gd name="T37" fmla="*/ 486 h 491"/>
                    <a:gd name="T38" fmla="*/ 269 w 609"/>
                    <a:gd name="T39" fmla="*/ 474 h 491"/>
                    <a:gd name="T40" fmla="*/ 285 w 609"/>
                    <a:gd name="T41" fmla="*/ 440 h 491"/>
                    <a:gd name="T42" fmla="*/ 322 w 609"/>
                    <a:gd name="T43" fmla="*/ 358 h 491"/>
                    <a:gd name="T44" fmla="*/ 408 w 609"/>
                    <a:gd name="T45" fmla="*/ 275 h 491"/>
                    <a:gd name="T46" fmla="*/ 473 w 609"/>
                    <a:gd name="T47" fmla="*/ 294 h 491"/>
                    <a:gd name="T48" fmla="*/ 506 w 609"/>
                    <a:gd name="T49" fmla="*/ 362 h 491"/>
                    <a:gd name="T50" fmla="*/ 554 w 609"/>
                    <a:gd name="T51" fmla="*/ 362 h 491"/>
                    <a:gd name="T52" fmla="*/ 571 w 609"/>
                    <a:gd name="T53" fmla="*/ 460 h 491"/>
                    <a:gd name="T54" fmla="*/ 565 w 609"/>
                    <a:gd name="T55" fmla="*/ 384 h 491"/>
                    <a:gd name="T56" fmla="*/ 565 w 609"/>
                    <a:gd name="T57" fmla="*/ 380 h 491"/>
                    <a:gd name="T58" fmla="*/ 557 w 609"/>
                    <a:gd name="T59" fmla="*/ 331 h 491"/>
                    <a:gd name="T60" fmla="*/ 609 w 609"/>
                    <a:gd name="T61" fmla="*/ 276 h 491"/>
                    <a:gd name="T62" fmla="*/ 562 w 609"/>
                    <a:gd name="T63" fmla="*/ 242 h 491"/>
                    <a:gd name="T64" fmla="*/ 573 w 609"/>
                    <a:gd name="T65" fmla="*/ 195 h 491"/>
                    <a:gd name="T66" fmla="*/ 525 w 609"/>
                    <a:gd name="T67" fmla="*/ 155 h 491"/>
                    <a:gd name="T68" fmla="*/ 522 w 609"/>
                    <a:gd name="T69" fmla="*/ 156 h 491"/>
                    <a:gd name="T70" fmla="*/ 516 w 609"/>
                    <a:gd name="T71" fmla="*/ 155 h 491"/>
                    <a:gd name="T72" fmla="*/ 510 w 609"/>
                    <a:gd name="T73" fmla="*/ 155 h 491"/>
                    <a:gd name="T74" fmla="*/ 507 w 609"/>
                    <a:gd name="T75" fmla="*/ 156 h 491"/>
                    <a:gd name="T76" fmla="*/ 473 w 609"/>
                    <a:gd name="T77" fmla="*/ 179 h 491"/>
                    <a:gd name="T78" fmla="*/ 409 w 609"/>
                    <a:gd name="T79" fmla="*/ 177 h 491"/>
                    <a:gd name="T80" fmla="*/ 362 w 609"/>
                    <a:gd name="T81" fmla="*/ 164 h 491"/>
                    <a:gd name="T82" fmla="*/ 361 w 609"/>
                    <a:gd name="T83" fmla="*/ 163 h 491"/>
                    <a:gd name="T84" fmla="*/ 359 w 609"/>
                    <a:gd name="T85" fmla="*/ 164 h 491"/>
                    <a:gd name="T86" fmla="*/ 358 w 609"/>
                    <a:gd name="T87" fmla="*/ 164 h 491"/>
                    <a:gd name="T88" fmla="*/ 356 w 609"/>
                    <a:gd name="T89" fmla="*/ 164 h 491"/>
                    <a:gd name="T90" fmla="*/ 354 w 609"/>
                    <a:gd name="T91" fmla="*/ 163 h 491"/>
                    <a:gd name="T92" fmla="*/ 328 w 609"/>
                    <a:gd name="T93" fmla="*/ 145 h 491"/>
                    <a:gd name="T94" fmla="*/ 271 w 609"/>
                    <a:gd name="T95" fmla="*/ 107 h 491"/>
                    <a:gd name="T96" fmla="*/ 275 w 609"/>
                    <a:gd name="T97" fmla="*/ 102 h 491"/>
                    <a:gd name="T98" fmla="*/ 275 w 609"/>
                    <a:gd name="T99" fmla="*/ 83 h 491"/>
                    <a:gd name="T100" fmla="*/ 278 w 609"/>
                    <a:gd name="T101" fmla="*/ 42 h 491"/>
                    <a:gd name="T102" fmla="*/ 213 w 609"/>
                    <a:gd name="T103" fmla="*/ 20 h 491"/>
                    <a:gd name="T104" fmla="*/ 162 w 609"/>
                    <a:gd name="T105" fmla="*/ 11 h 4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609" h="491">
                      <a:moveTo>
                        <a:pt x="157" y="0"/>
                      </a:moveTo>
                      <a:cubicBezTo>
                        <a:pt x="146" y="0"/>
                        <a:pt x="144" y="13"/>
                        <a:pt x="139" y="13"/>
                      </a:cubicBezTo>
                      <a:cubicBezTo>
                        <a:pt x="139" y="13"/>
                        <a:pt x="139" y="13"/>
                        <a:pt x="138" y="13"/>
                      </a:cubicBezTo>
                      <a:cubicBezTo>
                        <a:pt x="138" y="13"/>
                        <a:pt x="138" y="13"/>
                        <a:pt x="137" y="13"/>
                      </a:cubicBezTo>
                      <a:cubicBezTo>
                        <a:pt x="137" y="13"/>
                        <a:pt x="137" y="13"/>
                        <a:pt x="137" y="13"/>
                      </a:cubicBezTo>
                      <a:cubicBezTo>
                        <a:pt x="137" y="13"/>
                        <a:pt x="137" y="13"/>
                        <a:pt x="137" y="13"/>
                      </a:cubicBezTo>
                      <a:cubicBezTo>
                        <a:pt x="137" y="13"/>
                        <a:pt x="137" y="13"/>
                        <a:pt x="137" y="13"/>
                      </a:cubicBezTo>
                      <a:cubicBezTo>
                        <a:pt x="137" y="13"/>
                        <a:pt x="137" y="13"/>
                        <a:pt x="137" y="13"/>
                      </a:cubicBezTo>
                      <a:cubicBezTo>
                        <a:pt x="137" y="13"/>
                        <a:pt x="137" y="13"/>
                        <a:pt x="136" y="13"/>
                      </a:cubicBezTo>
                      <a:cubicBezTo>
                        <a:pt x="136" y="13"/>
                        <a:pt x="136" y="13"/>
                        <a:pt x="136" y="13"/>
                      </a:cubicBezTo>
                      <a:cubicBezTo>
                        <a:pt x="136" y="13"/>
                        <a:pt x="136" y="13"/>
                        <a:pt x="136" y="13"/>
                      </a:cubicBezTo>
                      <a:cubicBezTo>
                        <a:pt x="132" y="20"/>
                        <a:pt x="124" y="26"/>
                        <a:pt x="114" y="26"/>
                      </a:cubicBezTo>
                      <a:cubicBezTo>
                        <a:pt x="109" y="26"/>
                        <a:pt x="108" y="20"/>
                        <a:pt x="104" y="20"/>
                      </a:cubicBezTo>
                      <a:cubicBezTo>
                        <a:pt x="103" y="20"/>
                        <a:pt x="101" y="21"/>
                        <a:pt x="100" y="21"/>
                      </a:cubicBezTo>
                      <a:cubicBezTo>
                        <a:pt x="98" y="21"/>
                        <a:pt x="95" y="22"/>
                        <a:pt x="93" y="22"/>
                      </a:cubicBezTo>
                      <a:cubicBezTo>
                        <a:pt x="93" y="22"/>
                        <a:pt x="93" y="22"/>
                        <a:pt x="93" y="22"/>
                      </a:cubicBezTo>
                      <a:cubicBezTo>
                        <a:pt x="93" y="22"/>
                        <a:pt x="93" y="22"/>
                        <a:pt x="93" y="22"/>
                      </a:cubicBezTo>
                      <a:cubicBezTo>
                        <a:pt x="93" y="22"/>
                        <a:pt x="93" y="22"/>
                        <a:pt x="93" y="22"/>
                      </a:cubicBezTo>
                      <a:cubicBezTo>
                        <a:pt x="93" y="22"/>
                        <a:pt x="93" y="22"/>
                        <a:pt x="93" y="22"/>
                      </a:cubicBezTo>
                      <a:cubicBezTo>
                        <a:pt x="90" y="22"/>
                        <a:pt x="87" y="21"/>
                        <a:pt x="87" y="18"/>
                      </a:cubicBezTo>
                      <a:cubicBezTo>
                        <a:pt x="87" y="18"/>
                        <a:pt x="87" y="18"/>
                        <a:pt x="87" y="18"/>
                      </a:cubicBezTo>
                      <a:cubicBezTo>
                        <a:pt x="87" y="18"/>
                        <a:pt x="87" y="18"/>
                        <a:pt x="87" y="18"/>
                      </a:cubicBezTo>
                      <a:cubicBezTo>
                        <a:pt x="82" y="18"/>
                        <a:pt x="83" y="16"/>
                        <a:pt x="78" y="16"/>
                      </a:cubicBezTo>
                      <a:cubicBezTo>
                        <a:pt x="65" y="16"/>
                        <a:pt x="64" y="30"/>
                        <a:pt x="55" y="39"/>
                      </a:cubicBezTo>
                      <a:cubicBezTo>
                        <a:pt x="51" y="43"/>
                        <a:pt x="44" y="43"/>
                        <a:pt x="40" y="47"/>
                      </a:cubicBezTo>
                      <a:cubicBezTo>
                        <a:pt x="37" y="50"/>
                        <a:pt x="34" y="56"/>
                        <a:pt x="28" y="56"/>
                      </a:cubicBezTo>
                      <a:cubicBezTo>
                        <a:pt x="23" y="56"/>
                        <a:pt x="20" y="51"/>
                        <a:pt x="15" y="51"/>
                      </a:cubicBezTo>
                      <a:cubicBezTo>
                        <a:pt x="13" y="51"/>
                        <a:pt x="13" y="54"/>
                        <a:pt x="12" y="55"/>
                      </a:cubicBezTo>
                      <a:cubicBezTo>
                        <a:pt x="12" y="55"/>
                        <a:pt x="12" y="55"/>
                        <a:pt x="12" y="55"/>
                      </a:cubicBezTo>
                      <a:cubicBezTo>
                        <a:pt x="8" y="57"/>
                        <a:pt x="0" y="76"/>
                        <a:pt x="0" y="77"/>
                      </a:cubicBezTo>
                      <a:cubicBezTo>
                        <a:pt x="0" y="77"/>
                        <a:pt x="0" y="77"/>
                        <a:pt x="0" y="77"/>
                      </a:cubicBezTo>
                      <a:cubicBezTo>
                        <a:pt x="0" y="78"/>
                        <a:pt x="1" y="79"/>
                        <a:pt x="1" y="81"/>
                      </a:cubicBezTo>
                      <a:cubicBezTo>
                        <a:pt x="1" y="81"/>
                        <a:pt x="1" y="82"/>
                        <a:pt x="0" y="82"/>
                      </a:cubicBezTo>
                      <a:cubicBezTo>
                        <a:pt x="0" y="82"/>
                        <a:pt x="0" y="82"/>
                        <a:pt x="0" y="82"/>
                      </a:cubicBezTo>
                      <a:cubicBezTo>
                        <a:pt x="2" y="85"/>
                        <a:pt x="1" y="86"/>
                        <a:pt x="2" y="88"/>
                      </a:cubicBezTo>
                      <a:cubicBezTo>
                        <a:pt x="2" y="105"/>
                        <a:pt x="2" y="105"/>
                        <a:pt x="2" y="105"/>
                      </a:cubicBezTo>
                      <a:cubicBezTo>
                        <a:pt x="4" y="109"/>
                        <a:pt x="3" y="113"/>
                        <a:pt x="5" y="117"/>
                      </a:cubicBezTo>
                      <a:cubicBezTo>
                        <a:pt x="7" y="122"/>
                        <a:pt x="17" y="117"/>
                        <a:pt x="17" y="126"/>
                      </a:cubicBezTo>
                      <a:cubicBezTo>
                        <a:pt x="17" y="126"/>
                        <a:pt x="17" y="126"/>
                        <a:pt x="17" y="126"/>
                      </a:cubicBezTo>
                      <a:cubicBezTo>
                        <a:pt x="17" y="137"/>
                        <a:pt x="6" y="135"/>
                        <a:pt x="6" y="145"/>
                      </a:cubicBezTo>
                      <a:cubicBezTo>
                        <a:pt x="6" y="145"/>
                        <a:pt x="6" y="145"/>
                        <a:pt x="6" y="145"/>
                      </a:cubicBezTo>
                      <a:cubicBezTo>
                        <a:pt x="6" y="151"/>
                        <a:pt x="11" y="151"/>
                        <a:pt x="12" y="154"/>
                      </a:cubicBezTo>
                      <a:cubicBezTo>
                        <a:pt x="21" y="172"/>
                        <a:pt x="39" y="174"/>
                        <a:pt x="39" y="197"/>
                      </a:cubicBezTo>
                      <a:cubicBezTo>
                        <a:pt x="39" y="197"/>
                        <a:pt x="39" y="197"/>
                        <a:pt x="39" y="197"/>
                      </a:cubicBezTo>
                      <a:cubicBezTo>
                        <a:pt x="25" y="200"/>
                        <a:pt x="16" y="203"/>
                        <a:pt x="16" y="218"/>
                      </a:cubicBezTo>
                      <a:cubicBezTo>
                        <a:pt x="16" y="218"/>
                        <a:pt x="16" y="218"/>
                        <a:pt x="16" y="218"/>
                      </a:cubicBezTo>
                      <a:cubicBezTo>
                        <a:pt x="16" y="221"/>
                        <a:pt x="19" y="224"/>
                        <a:pt x="19" y="227"/>
                      </a:cubicBezTo>
                      <a:cubicBezTo>
                        <a:pt x="37" y="226"/>
                        <a:pt x="37" y="226"/>
                        <a:pt x="37" y="226"/>
                      </a:cubicBezTo>
                      <a:cubicBezTo>
                        <a:pt x="38" y="225"/>
                        <a:pt x="40" y="223"/>
                        <a:pt x="42" y="222"/>
                      </a:cubicBezTo>
                      <a:cubicBezTo>
                        <a:pt x="55" y="226"/>
                        <a:pt x="55" y="226"/>
                        <a:pt x="55" y="226"/>
                      </a:cubicBezTo>
                      <a:cubicBezTo>
                        <a:pt x="61" y="226"/>
                        <a:pt x="62" y="221"/>
                        <a:pt x="69" y="221"/>
                      </a:cubicBezTo>
                      <a:cubicBezTo>
                        <a:pt x="72" y="221"/>
                        <a:pt x="75" y="221"/>
                        <a:pt x="78" y="221"/>
                      </a:cubicBezTo>
                      <a:cubicBezTo>
                        <a:pt x="80" y="221"/>
                        <a:pt x="82" y="221"/>
                        <a:pt x="85" y="222"/>
                      </a:cubicBezTo>
                      <a:cubicBezTo>
                        <a:pt x="91" y="224"/>
                        <a:pt x="94" y="236"/>
                        <a:pt x="98" y="243"/>
                      </a:cubicBezTo>
                      <a:cubicBezTo>
                        <a:pt x="104" y="251"/>
                        <a:pt x="119" y="262"/>
                        <a:pt x="129" y="262"/>
                      </a:cubicBezTo>
                      <a:cubicBezTo>
                        <a:pt x="134" y="262"/>
                        <a:pt x="137" y="262"/>
                        <a:pt x="142" y="263"/>
                      </a:cubicBezTo>
                      <a:cubicBezTo>
                        <a:pt x="139" y="265"/>
                        <a:pt x="139" y="269"/>
                        <a:pt x="135" y="270"/>
                      </a:cubicBezTo>
                      <a:cubicBezTo>
                        <a:pt x="133" y="271"/>
                        <a:pt x="132" y="271"/>
                        <a:pt x="131" y="271"/>
                      </a:cubicBezTo>
                      <a:cubicBezTo>
                        <a:pt x="130" y="271"/>
                        <a:pt x="130" y="271"/>
                        <a:pt x="129" y="271"/>
                      </a:cubicBezTo>
                      <a:cubicBezTo>
                        <a:pt x="128" y="271"/>
                        <a:pt x="128" y="271"/>
                        <a:pt x="127" y="271"/>
                      </a:cubicBezTo>
                      <a:cubicBezTo>
                        <a:pt x="125" y="271"/>
                        <a:pt x="124" y="271"/>
                        <a:pt x="121" y="273"/>
                      </a:cubicBezTo>
                      <a:cubicBezTo>
                        <a:pt x="129" y="281"/>
                        <a:pt x="136" y="297"/>
                        <a:pt x="152" y="297"/>
                      </a:cubicBezTo>
                      <a:cubicBezTo>
                        <a:pt x="166" y="297"/>
                        <a:pt x="166" y="279"/>
                        <a:pt x="173" y="272"/>
                      </a:cubicBezTo>
                      <a:cubicBezTo>
                        <a:pt x="177" y="272"/>
                        <a:pt x="177" y="272"/>
                        <a:pt x="177" y="272"/>
                      </a:cubicBezTo>
                      <a:cubicBezTo>
                        <a:pt x="177" y="274"/>
                        <a:pt x="174" y="278"/>
                        <a:pt x="174" y="279"/>
                      </a:cubicBezTo>
                      <a:cubicBezTo>
                        <a:pt x="174" y="286"/>
                        <a:pt x="180" y="293"/>
                        <a:pt x="180" y="301"/>
                      </a:cubicBezTo>
                      <a:cubicBezTo>
                        <a:pt x="180" y="308"/>
                        <a:pt x="177" y="309"/>
                        <a:pt x="177" y="316"/>
                      </a:cubicBezTo>
                      <a:cubicBezTo>
                        <a:pt x="177" y="316"/>
                        <a:pt x="177" y="316"/>
                        <a:pt x="177" y="316"/>
                      </a:cubicBezTo>
                      <a:cubicBezTo>
                        <a:pt x="177" y="317"/>
                        <a:pt x="177" y="322"/>
                        <a:pt x="177" y="323"/>
                      </a:cubicBezTo>
                      <a:cubicBezTo>
                        <a:pt x="177" y="333"/>
                        <a:pt x="183" y="343"/>
                        <a:pt x="186" y="354"/>
                      </a:cubicBezTo>
                      <a:cubicBezTo>
                        <a:pt x="190" y="366"/>
                        <a:pt x="200" y="383"/>
                        <a:pt x="202" y="391"/>
                      </a:cubicBezTo>
                      <a:cubicBezTo>
                        <a:pt x="204" y="398"/>
                        <a:pt x="204" y="401"/>
                        <a:pt x="209" y="408"/>
                      </a:cubicBezTo>
                      <a:cubicBezTo>
                        <a:pt x="213" y="414"/>
                        <a:pt x="210" y="421"/>
                        <a:pt x="214" y="429"/>
                      </a:cubicBezTo>
                      <a:cubicBezTo>
                        <a:pt x="216" y="434"/>
                        <a:pt x="224" y="439"/>
                        <a:pt x="226" y="446"/>
                      </a:cubicBezTo>
                      <a:cubicBezTo>
                        <a:pt x="230" y="457"/>
                        <a:pt x="236" y="468"/>
                        <a:pt x="240" y="481"/>
                      </a:cubicBezTo>
                      <a:cubicBezTo>
                        <a:pt x="240" y="482"/>
                        <a:pt x="242" y="486"/>
                        <a:pt x="244" y="486"/>
                      </a:cubicBezTo>
                      <a:cubicBezTo>
                        <a:pt x="245" y="489"/>
                        <a:pt x="248" y="491"/>
                        <a:pt x="251" y="491"/>
                      </a:cubicBezTo>
                      <a:cubicBezTo>
                        <a:pt x="252" y="491"/>
                        <a:pt x="252" y="491"/>
                        <a:pt x="252" y="491"/>
                      </a:cubicBezTo>
                      <a:cubicBezTo>
                        <a:pt x="257" y="491"/>
                        <a:pt x="257" y="485"/>
                        <a:pt x="259" y="481"/>
                      </a:cubicBezTo>
                      <a:cubicBezTo>
                        <a:pt x="262" y="475"/>
                        <a:pt x="263" y="477"/>
                        <a:pt x="269" y="474"/>
                      </a:cubicBezTo>
                      <a:cubicBezTo>
                        <a:pt x="274" y="472"/>
                        <a:pt x="272" y="458"/>
                        <a:pt x="279" y="456"/>
                      </a:cubicBezTo>
                      <a:cubicBezTo>
                        <a:pt x="281" y="456"/>
                        <a:pt x="285" y="456"/>
                        <a:pt x="285" y="454"/>
                      </a:cubicBezTo>
                      <a:cubicBezTo>
                        <a:pt x="287" y="454"/>
                        <a:pt x="287" y="454"/>
                        <a:pt x="287" y="454"/>
                      </a:cubicBezTo>
                      <a:cubicBezTo>
                        <a:pt x="285" y="440"/>
                        <a:pt x="285" y="440"/>
                        <a:pt x="285" y="440"/>
                      </a:cubicBezTo>
                      <a:cubicBezTo>
                        <a:pt x="285" y="430"/>
                        <a:pt x="291" y="421"/>
                        <a:pt x="291" y="408"/>
                      </a:cubicBezTo>
                      <a:cubicBezTo>
                        <a:pt x="291" y="400"/>
                        <a:pt x="287" y="395"/>
                        <a:pt x="287" y="385"/>
                      </a:cubicBezTo>
                      <a:cubicBezTo>
                        <a:pt x="287" y="374"/>
                        <a:pt x="298" y="372"/>
                        <a:pt x="308" y="369"/>
                      </a:cubicBezTo>
                      <a:cubicBezTo>
                        <a:pt x="312" y="368"/>
                        <a:pt x="317" y="362"/>
                        <a:pt x="322" y="358"/>
                      </a:cubicBezTo>
                      <a:cubicBezTo>
                        <a:pt x="332" y="348"/>
                        <a:pt x="341" y="337"/>
                        <a:pt x="352" y="326"/>
                      </a:cubicBezTo>
                      <a:cubicBezTo>
                        <a:pt x="360" y="318"/>
                        <a:pt x="375" y="315"/>
                        <a:pt x="385" y="306"/>
                      </a:cubicBezTo>
                      <a:cubicBezTo>
                        <a:pt x="390" y="301"/>
                        <a:pt x="389" y="295"/>
                        <a:pt x="391" y="288"/>
                      </a:cubicBezTo>
                      <a:cubicBezTo>
                        <a:pt x="393" y="283"/>
                        <a:pt x="404" y="283"/>
                        <a:pt x="408" y="275"/>
                      </a:cubicBezTo>
                      <a:cubicBezTo>
                        <a:pt x="412" y="277"/>
                        <a:pt x="412" y="280"/>
                        <a:pt x="420" y="280"/>
                      </a:cubicBezTo>
                      <a:cubicBezTo>
                        <a:pt x="434" y="280"/>
                        <a:pt x="449" y="277"/>
                        <a:pt x="449" y="261"/>
                      </a:cubicBezTo>
                      <a:cubicBezTo>
                        <a:pt x="457" y="263"/>
                        <a:pt x="466" y="266"/>
                        <a:pt x="468" y="273"/>
                      </a:cubicBezTo>
                      <a:cubicBezTo>
                        <a:pt x="470" y="279"/>
                        <a:pt x="469" y="288"/>
                        <a:pt x="473" y="294"/>
                      </a:cubicBezTo>
                      <a:cubicBezTo>
                        <a:pt x="477" y="301"/>
                        <a:pt x="483" y="305"/>
                        <a:pt x="491" y="311"/>
                      </a:cubicBezTo>
                      <a:cubicBezTo>
                        <a:pt x="496" y="320"/>
                        <a:pt x="502" y="328"/>
                        <a:pt x="506" y="339"/>
                      </a:cubicBezTo>
                      <a:cubicBezTo>
                        <a:pt x="506" y="342"/>
                        <a:pt x="509" y="343"/>
                        <a:pt x="509" y="346"/>
                      </a:cubicBezTo>
                      <a:cubicBezTo>
                        <a:pt x="509" y="352"/>
                        <a:pt x="506" y="355"/>
                        <a:pt x="506" y="362"/>
                      </a:cubicBezTo>
                      <a:cubicBezTo>
                        <a:pt x="506" y="369"/>
                        <a:pt x="507" y="375"/>
                        <a:pt x="515" y="375"/>
                      </a:cubicBezTo>
                      <a:cubicBezTo>
                        <a:pt x="530" y="375"/>
                        <a:pt x="533" y="360"/>
                        <a:pt x="542" y="351"/>
                      </a:cubicBezTo>
                      <a:cubicBezTo>
                        <a:pt x="545" y="354"/>
                        <a:pt x="544" y="356"/>
                        <a:pt x="547" y="359"/>
                      </a:cubicBezTo>
                      <a:cubicBezTo>
                        <a:pt x="548" y="360"/>
                        <a:pt x="552" y="359"/>
                        <a:pt x="554" y="362"/>
                      </a:cubicBezTo>
                      <a:cubicBezTo>
                        <a:pt x="559" y="370"/>
                        <a:pt x="550" y="386"/>
                        <a:pt x="557" y="386"/>
                      </a:cubicBezTo>
                      <a:cubicBezTo>
                        <a:pt x="557" y="402"/>
                        <a:pt x="571" y="416"/>
                        <a:pt x="571" y="439"/>
                      </a:cubicBezTo>
                      <a:cubicBezTo>
                        <a:pt x="571" y="445"/>
                        <a:pt x="567" y="457"/>
                        <a:pt x="571" y="460"/>
                      </a:cubicBezTo>
                      <a:cubicBezTo>
                        <a:pt x="571" y="460"/>
                        <a:pt x="571" y="460"/>
                        <a:pt x="571" y="460"/>
                      </a:cubicBezTo>
                      <a:cubicBezTo>
                        <a:pt x="575" y="451"/>
                        <a:pt x="577" y="445"/>
                        <a:pt x="581" y="435"/>
                      </a:cubicBezTo>
                      <a:cubicBezTo>
                        <a:pt x="582" y="433"/>
                        <a:pt x="586" y="432"/>
                        <a:pt x="586" y="429"/>
                      </a:cubicBezTo>
                      <a:cubicBezTo>
                        <a:pt x="586" y="425"/>
                        <a:pt x="578" y="400"/>
                        <a:pt x="574" y="396"/>
                      </a:cubicBezTo>
                      <a:cubicBezTo>
                        <a:pt x="571" y="392"/>
                        <a:pt x="565" y="390"/>
                        <a:pt x="565" y="384"/>
                      </a:cubicBezTo>
                      <a:cubicBezTo>
                        <a:pt x="565" y="384"/>
                        <a:pt x="565" y="384"/>
                        <a:pt x="565" y="384"/>
                      </a:cubicBezTo>
                      <a:cubicBezTo>
                        <a:pt x="565" y="384"/>
                        <a:pt x="565" y="384"/>
                        <a:pt x="565" y="384"/>
                      </a:cubicBezTo>
                      <a:cubicBezTo>
                        <a:pt x="565" y="382"/>
                        <a:pt x="565" y="381"/>
                        <a:pt x="565" y="379"/>
                      </a:cubicBezTo>
                      <a:cubicBezTo>
                        <a:pt x="565" y="380"/>
                        <a:pt x="565" y="380"/>
                        <a:pt x="565" y="380"/>
                      </a:cubicBezTo>
                      <a:cubicBezTo>
                        <a:pt x="567" y="379"/>
                        <a:pt x="571" y="373"/>
                        <a:pt x="571" y="369"/>
                      </a:cubicBezTo>
                      <a:cubicBezTo>
                        <a:pt x="571" y="362"/>
                        <a:pt x="570" y="351"/>
                        <a:pt x="567" y="345"/>
                      </a:cubicBezTo>
                      <a:cubicBezTo>
                        <a:pt x="563" y="341"/>
                        <a:pt x="557" y="341"/>
                        <a:pt x="557" y="331"/>
                      </a:cubicBezTo>
                      <a:cubicBezTo>
                        <a:pt x="557" y="331"/>
                        <a:pt x="557" y="331"/>
                        <a:pt x="557" y="331"/>
                      </a:cubicBezTo>
                      <a:cubicBezTo>
                        <a:pt x="557" y="331"/>
                        <a:pt x="557" y="331"/>
                        <a:pt x="557" y="331"/>
                      </a:cubicBezTo>
                      <a:cubicBezTo>
                        <a:pt x="557" y="322"/>
                        <a:pt x="560" y="314"/>
                        <a:pt x="565" y="309"/>
                      </a:cubicBezTo>
                      <a:cubicBezTo>
                        <a:pt x="568" y="306"/>
                        <a:pt x="574" y="307"/>
                        <a:pt x="578" y="305"/>
                      </a:cubicBezTo>
                      <a:cubicBezTo>
                        <a:pt x="591" y="296"/>
                        <a:pt x="599" y="292"/>
                        <a:pt x="609" y="276"/>
                      </a:cubicBezTo>
                      <a:cubicBezTo>
                        <a:pt x="606" y="276"/>
                        <a:pt x="605" y="277"/>
                        <a:pt x="601" y="277"/>
                      </a:cubicBezTo>
                      <a:cubicBezTo>
                        <a:pt x="590" y="277"/>
                        <a:pt x="584" y="266"/>
                        <a:pt x="584" y="255"/>
                      </a:cubicBezTo>
                      <a:cubicBezTo>
                        <a:pt x="578" y="254"/>
                        <a:pt x="577" y="239"/>
                        <a:pt x="573" y="239"/>
                      </a:cubicBezTo>
                      <a:cubicBezTo>
                        <a:pt x="569" y="239"/>
                        <a:pt x="566" y="242"/>
                        <a:pt x="562" y="242"/>
                      </a:cubicBezTo>
                      <a:cubicBezTo>
                        <a:pt x="560" y="242"/>
                        <a:pt x="560" y="238"/>
                        <a:pt x="560" y="237"/>
                      </a:cubicBezTo>
                      <a:cubicBezTo>
                        <a:pt x="560" y="237"/>
                        <a:pt x="560" y="237"/>
                        <a:pt x="560" y="237"/>
                      </a:cubicBezTo>
                      <a:cubicBezTo>
                        <a:pt x="560" y="237"/>
                        <a:pt x="560" y="237"/>
                        <a:pt x="560" y="237"/>
                      </a:cubicBezTo>
                      <a:cubicBezTo>
                        <a:pt x="560" y="217"/>
                        <a:pt x="573" y="217"/>
                        <a:pt x="573" y="195"/>
                      </a:cubicBezTo>
                      <a:cubicBezTo>
                        <a:pt x="573" y="184"/>
                        <a:pt x="566" y="181"/>
                        <a:pt x="561" y="173"/>
                      </a:cubicBezTo>
                      <a:cubicBezTo>
                        <a:pt x="548" y="166"/>
                        <a:pt x="537" y="168"/>
                        <a:pt x="533" y="151"/>
                      </a:cubicBezTo>
                      <a:cubicBezTo>
                        <a:pt x="530" y="151"/>
                        <a:pt x="530" y="151"/>
                        <a:pt x="530" y="151"/>
                      </a:cubicBezTo>
                      <a:cubicBezTo>
                        <a:pt x="525" y="155"/>
                        <a:pt x="525" y="155"/>
                        <a:pt x="525" y="155"/>
                      </a:cubicBezTo>
                      <a:cubicBezTo>
                        <a:pt x="525" y="155"/>
                        <a:pt x="525" y="155"/>
                        <a:pt x="525" y="155"/>
                      </a:cubicBezTo>
                      <a:cubicBezTo>
                        <a:pt x="525" y="155"/>
                        <a:pt x="525" y="155"/>
                        <a:pt x="525" y="155"/>
                      </a:cubicBezTo>
                      <a:cubicBezTo>
                        <a:pt x="525" y="155"/>
                        <a:pt x="525" y="155"/>
                        <a:pt x="525" y="155"/>
                      </a:cubicBezTo>
                      <a:cubicBezTo>
                        <a:pt x="524" y="156"/>
                        <a:pt x="523" y="156"/>
                        <a:pt x="522" y="156"/>
                      </a:cubicBezTo>
                      <a:cubicBezTo>
                        <a:pt x="522" y="156"/>
                        <a:pt x="522" y="156"/>
                        <a:pt x="522" y="156"/>
                      </a:cubicBezTo>
                      <a:cubicBezTo>
                        <a:pt x="522" y="156"/>
                        <a:pt x="522" y="156"/>
                        <a:pt x="522" y="156"/>
                      </a:cubicBezTo>
                      <a:cubicBezTo>
                        <a:pt x="522" y="156"/>
                        <a:pt x="522" y="156"/>
                        <a:pt x="522" y="156"/>
                      </a:cubicBezTo>
                      <a:cubicBezTo>
                        <a:pt x="520" y="156"/>
                        <a:pt x="518" y="155"/>
                        <a:pt x="516" y="155"/>
                      </a:cubicBezTo>
                      <a:cubicBezTo>
                        <a:pt x="515" y="155"/>
                        <a:pt x="513" y="154"/>
                        <a:pt x="512" y="154"/>
                      </a:cubicBezTo>
                      <a:cubicBezTo>
                        <a:pt x="511" y="154"/>
                        <a:pt x="510" y="154"/>
                        <a:pt x="510" y="155"/>
                      </a:cubicBezTo>
                      <a:cubicBezTo>
                        <a:pt x="510" y="155"/>
                        <a:pt x="510" y="155"/>
                        <a:pt x="510" y="155"/>
                      </a:cubicBezTo>
                      <a:cubicBezTo>
                        <a:pt x="510" y="155"/>
                        <a:pt x="510" y="155"/>
                        <a:pt x="510" y="155"/>
                      </a:cubicBezTo>
                      <a:cubicBezTo>
                        <a:pt x="510" y="155"/>
                        <a:pt x="510" y="155"/>
                        <a:pt x="510" y="155"/>
                      </a:cubicBezTo>
                      <a:cubicBezTo>
                        <a:pt x="510" y="155"/>
                        <a:pt x="510" y="155"/>
                        <a:pt x="510" y="155"/>
                      </a:cubicBezTo>
                      <a:cubicBezTo>
                        <a:pt x="509" y="155"/>
                        <a:pt x="508" y="155"/>
                        <a:pt x="508" y="156"/>
                      </a:cubicBezTo>
                      <a:cubicBezTo>
                        <a:pt x="508" y="156"/>
                        <a:pt x="508" y="156"/>
                        <a:pt x="507" y="156"/>
                      </a:cubicBezTo>
                      <a:cubicBezTo>
                        <a:pt x="507" y="156"/>
                        <a:pt x="507" y="156"/>
                        <a:pt x="507" y="156"/>
                      </a:cubicBezTo>
                      <a:cubicBezTo>
                        <a:pt x="507" y="156"/>
                        <a:pt x="507" y="156"/>
                        <a:pt x="507" y="156"/>
                      </a:cubicBezTo>
                      <a:cubicBezTo>
                        <a:pt x="505" y="158"/>
                        <a:pt x="504" y="160"/>
                        <a:pt x="501" y="162"/>
                      </a:cubicBezTo>
                      <a:cubicBezTo>
                        <a:pt x="497" y="164"/>
                        <a:pt x="480" y="179"/>
                        <a:pt x="473" y="179"/>
                      </a:cubicBezTo>
                      <a:cubicBezTo>
                        <a:pt x="464" y="179"/>
                        <a:pt x="458" y="173"/>
                        <a:pt x="447" y="173"/>
                      </a:cubicBezTo>
                      <a:cubicBezTo>
                        <a:pt x="433" y="173"/>
                        <a:pt x="431" y="182"/>
                        <a:pt x="424" y="186"/>
                      </a:cubicBezTo>
                      <a:cubicBezTo>
                        <a:pt x="423" y="182"/>
                        <a:pt x="421" y="174"/>
                        <a:pt x="419" y="174"/>
                      </a:cubicBezTo>
                      <a:cubicBezTo>
                        <a:pt x="416" y="174"/>
                        <a:pt x="414" y="177"/>
                        <a:pt x="409" y="177"/>
                      </a:cubicBezTo>
                      <a:cubicBezTo>
                        <a:pt x="401" y="177"/>
                        <a:pt x="394" y="177"/>
                        <a:pt x="387" y="177"/>
                      </a:cubicBezTo>
                      <a:cubicBezTo>
                        <a:pt x="375" y="177"/>
                        <a:pt x="370" y="169"/>
                        <a:pt x="362" y="164"/>
                      </a:cubicBezTo>
                      <a:cubicBezTo>
                        <a:pt x="362" y="164"/>
                        <a:pt x="362" y="164"/>
                        <a:pt x="362" y="164"/>
                      </a:cubicBezTo>
                      <a:cubicBezTo>
                        <a:pt x="362" y="164"/>
                        <a:pt x="362" y="164"/>
                        <a:pt x="362" y="164"/>
                      </a:cubicBezTo>
                      <a:cubicBezTo>
                        <a:pt x="362" y="164"/>
                        <a:pt x="362" y="164"/>
                        <a:pt x="362" y="164"/>
                      </a:cubicBezTo>
                      <a:cubicBezTo>
                        <a:pt x="362" y="164"/>
                        <a:pt x="362" y="164"/>
                        <a:pt x="362" y="164"/>
                      </a:cubicBezTo>
                      <a:cubicBezTo>
                        <a:pt x="362" y="164"/>
                        <a:pt x="361" y="163"/>
                        <a:pt x="361" y="163"/>
                      </a:cubicBezTo>
                      <a:cubicBezTo>
                        <a:pt x="361" y="163"/>
                        <a:pt x="361" y="163"/>
                        <a:pt x="361" y="163"/>
                      </a:cubicBezTo>
                      <a:cubicBezTo>
                        <a:pt x="361" y="163"/>
                        <a:pt x="361" y="163"/>
                        <a:pt x="361" y="163"/>
                      </a:cubicBezTo>
                      <a:cubicBezTo>
                        <a:pt x="360" y="163"/>
                        <a:pt x="359" y="164"/>
                        <a:pt x="359" y="164"/>
                      </a:cubicBezTo>
                      <a:cubicBezTo>
                        <a:pt x="359" y="164"/>
                        <a:pt x="359" y="164"/>
                        <a:pt x="359" y="164"/>
                      </a:cubicBezTo>
                      <a:cubicBezTo>
                        <a:pt x="359" y="164"/>
                        <a:pt x="359" y="164"/>
                        <a:pt x="359" y="164"/>
                      </a:cubicBezTo>
                      <a:cubicBezTo>
                        <a:pt x="359" y="164"/>
                        <a:pt x="359" y="164"/>
                        <a:pt x="359" y="164"/>
                      </a:cubicBezTo>
                      <a:cubicBezTo>
                        <a:pt x="358" y="164"/>
                        <a:pt x="358" y="164"/>
                        <a:pt x="358" y="164"/>
                      </a:cubicBezTo>
                      <a:cubicBezTo>
                        <a:pt x="358" y="164"/>
                        <a:pt x="358" y="164"/>
                        <a:pt x="358" y="164"/>
                      </a:cubicBezTo>
                      <a:cubicBezTo>
                        <a:pt x="358" y="164"/>
                        <a:pt x="358" y="164"/>
                        <a:pt x="358" y="164"/>
                      </a:cubicBezTo>
                      <a:cubicBezTo>
                        <a:pt x="357" y="164"/>
                        <a:pt x="357" y="164"/>
                        <a:pt x="356" y="164"/>
                      </a:cubicBezTo>
                      <a:cubicBezTo>
                        <a:pt x="356" y="164"/>
                        <a:pt x="356" y="164"/>
                        <a:pt x="356" y="164"/>
                      </a:cubicBezTo>
                      <a:cubicBezTo>
                        <a:pt x="356" y="164"/>
                        <a:pt x="356" y="164"/>
                        <a:pt x="356" y="164"/>
                      </a:cubicBezTo>
                      <a:cubicBezTo>
                        <a:pt x="356" y="164"/>
                        <a:pt x="356" y="164"/>
                        <a:pt x="356" y="164"/>
                      </a:cubicBezTo>
                      <a:cubicBezTo>
                        <a:pt x="356" y="164"/>
                        <a:pt x="356" y="164"/>
                        <a:pt x="356" y="164"/>
                      </a:cubicBezTo>
                      <a:cubicBezTo>
                        <a:pt x="355" y="164"/>
                        <a:pt x="354" y="164"/>
                        <a:pt x="354" y="163"/>
                      </a:cubicBezTo>
                      <a:cubicBezTo>
                        <a:pt x="354" y="163"/>
                        <a:pt x="354" y="163"/>
                        <a:pt x="354" y="163"/>
                      </a:cubicBezTo>
                      <a:cubicBezTo>
                        <a:pt x="354" y="163"/>
                        <a:pt x="354" y="163"/>
                        <a:pt x="354" y="163"/>
                      </a:cubicBezTo>
                      <a:cubicBezTo>
                        <a:pt x="354" y="163"/>
                        <a:pt x="354" y="163"/>
                        <a:pt x="354" y="163"/>
                      </a:cubicBezTo>
                      <a:cubicBezTo>
                        <a:pt x="354" y="163"/>
                        <a:pt x="354" y="163"/>
                        <a:pt x="354" y="163"/>
                      </a:cubicBezTo>
                      <a:cubicBezTo>
                        <a:pt x="352" y="159"/>
                        <a:pt x="352" y="155"/>
                        <a:pt x="347" y="153"/>
                      </a:cubicBezTo>
                      <a:cubicBezTo>
                        <a:pt x="340" y="149"/>
                        <a:pt x="334" y="151"/>
                        <a:pt x="328" y="145"/>
                      </a:cubicBezTo>
                      <a:cubicBezTo>
                        <a:pt x="322" y="138"/>
                        <a:pt x="316" y="142"/>
                        <a:pt x="304" y="139"/>
                      </a:cubicBezTo>
                      <a:cubicBezTo>
                        <a:pt x="295" y="137"/>
                        <a:pt x="292" y="130"/>
                        <a:pt x="283" y="127"/>
                      </a:cubicBezTo>
                      <a:cubicBezTo>
                        <a:pt x="280" y="126"/>
                        <a:pt x="275" y="127"/>
                        <a:pt x="274" y="124"/>
                      </a:cubicBezTo>
                      <a:cubicBezTo>
                        <a:pt x="272" y="117"/>
                        <a:pt x="272" y="113"/>
                        <a:pt x="271" y="107"/>
                      </a:cubicBezTo>
                      <a:cubicBezTo>
                        <a:pt x="271" y="102"/>
                        <a:pt x="271" y="102"/>
                        <a:pt x="271" y="102"/>
                      </a:cubicBezTo>
                      <a:cubicBezTo>
                        <a:pt x="271" y="102"/>
                        <a:pt x="271" y="102"/>
                        <a:pt x="271" y="102"/>
                      </a:cubicBezTo>
                      <a:cubicBezTo>
                        <a:pt x="272" y="102"/>
                        <a:pt x="272" y="102"/>
                        <a:pt x="273" y="102"/>
                      </a:cubicBezTo>
                      <a:cubicBezTo>
                        <a:pt x="274" y="102"/>
                        <a:pt x="274" y="102"/>
                        <a:pt x="275" y="102"/>
                      </a:cubicBezTo>
                      <a:cubicBezTo>
                        <a:pt x="275" y="102"/>
                        <a:pt x="275" y="102"/>
                        <a:pt x="275" y="102"/>
                      </a:cubicBezTo>
                      <a:cubicBezTo>
                        <a:pt x="275" y="102"/>
                        <a:pt x="275" y="102"/>
                        <a:pt x="275" y="102"/>
                      </a:cubicBezTo>
                      <a:cubicBezTo>
                        <a:pt x="279" y="102"/>
                        <a:pt x="283" y="101"/>
                        <a:pt x="283" y="96"/>
                      </a:cubicBezTo>
                      <a:cubicBezTo>
                        <a:pt x="283" y="90"/>
                        <a:pt x="275" y="89"/>
                        <a:pt x="275" y="83"/>
                      </a:cubicBezTo>
                      <a:cubicBezTo>
                        <a:pt x="275" y="83"/>
                        <a:pt x="275" y="83"/>
                        <a:pt x="275" y="83"/>
                      </a:cubicBezTo>
                      <a:cubicBezTo>
                        <a:pt x="275" y="83"/>
                        <a:pt x="275" y="83"/>
                        <a:pt x="275" y="83"/>
                      </a:cubicBezTo>
                      <a:cubicBezTo>
                        <a:pt x="275" y="69"/>
                        <a:pt x="295" y="71"/>
                        <a:pt x="295" y="57"/>
                      </a:cubicBezTo>
                      <a:cubicBezTo>
                        <a:pt x="295" y="52"/>
                        <a:pt x="283" y="42"/>
                        <a:pt x="278" y="42"/>
                      </a:cubicBezTo>
                      <a:cubicBezTo>
                        <a:pt x="269" y="42"/>
                        <a:pt x="265" y="50"/>
                        <a:pt x="256" y="52"/>
                      </a:cubicBezTo>
                      <a:cubicBezTo>
                        <a:pt x="246" y="49"/>
                        <a:pt x="240" y="49"/>
                        <a:pt x="232" y="41"/>
                      </a:cubicBezTo>
                      <a:cubicBezTo>
                        <a:pt x="229" y="38"/>
                        <a:pt x="232" y="31"/>
                        <a:pt x="226" y="29"/>
                      </a:cubicBezTo>
                      <a:cubicBezTo>
                        <a:pt x="218" y="27"/>
                        <a:pt x="213" y="29"/>
                        <a:pt x="213" y="20"/>
                      </a:cubicBezTo>
                      <a:cubicBezTo>
                        <a:pt x="206" y="19"/>
                        <a:pt x="202" y="19"/>
                        <a:pt x="195" y="19"/>
                      </a:cubicBezTo>
                      <a:cubicBezTo>
                        <a:pt x="185" y="19"/>
                        <a:pt x="181" y="28"/>
                        <a:pt x="168" y="28"/>
                      </a:cubicBezTo>
                      <a:cubicBezTo>
                        <a:pt x="163" y="28"/>
                        <a:pt x="162" y="22"/>
                        <a:pt x="162" y="16"/>
                      </a:cubicBezTo>
                      <a:cubicBezTo>
                        <a:pt x="162" y="14"/>
                        <a:pt x="162" y="12"/>
                        <a:pt x="162" y="11"/>
                      </a:cubicBezTo>
                      <a:cubicBezTo>
                        <a:pt x="162" y="5"/>
                        <a:pt x="162" y="0"/>
                        <a:pt x="15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3" name="Freeform 35"/>
                <p:cNvSpPr>
                  <a:spLocks/>
                </p:cNvSpPr>
                <p:nvPr/>
              </p:nvSpPr>
              <p:spPr bwMode="auto">
                <a:xfrm>
                  <a:off x="9021476" y="3987400"/>
                  <a:ext cx="305811" cy="335378"/>
                </a:xfrm>
                <a:custGeom>
                  <a:avLst/>
                  <a:gdLst>
                    <a:gd name="T0" fmla="*/ 123 w 153"/>
                    <a:gd name="T1" fmla="*/ 0 h 168"/>
                    <a:gd name="T2" fmla="*/ 99 w 153"/>
                    <a:gd name="T3" fmla="*/ 28 h 168"/>
                    <a:gd name="T4" fmla="*/ 80 w 153"/>
                    <a:gd name="T5" fmla="*/ 34 h 168"/>
                    <a:gd name="T6" fmla="*/ 76 w 153"/>
                    <a:gd name="T7" fmla="*/ 39 h 168"/>
                    <a:gd name="T8" fmla="*/ 71 w 153"/>
                    <a:gd name="T9" fmla="*/ 42 h 168"/>
                    <a:gd name="T10" fmla="*/ 68 w 153"/>
                    <a:gd name="T11" fmla="*/ 49 h 168"/>
                    <a:gd name="T12" fmla="*/ 55 w 153"/>
                    <a:gd name="T13" fmla="*/ 60 h 168"/>
                    <a:gd name="T14" fmla="*/ 41 w 153"/>
                    <a:gd name="T15" fmla="*/ 64 h 168"/>
                    <a:gd name="T16" fmla="*/ 19 w 153"/>
                    <a:gd name="T17" fmla="*/ 88 h 168"/>
                    <a:gd name="T18" fmla="*/ 8 w 153"/>
                    <a:gd name="T19" fmla="*/ 87 h 168"/>
                    <a:gd name="T20" fmla="*/ 0 w 153"/>
                    <a:gd name="T21" fmla="*/ 93 h 168"/>
                    <a:gd name="T22" fmla="*/ 8 w 153"/>
                    <a:gd name="T23" fmla="*/ 116 h 168"/>
                    <a:gd name="T24" fmla="*/ 15 w 153"/>
                    <a:gd name="T25" fmla="*/ 119 h 168"/>
                    <a:gd name="T26" fmla="*/ 15 w 153"/>
                    <a:gd name="T27" fmla="*/ 121 h 168"/>
                    <a:gd name="T28" fmla="*/ 33 w 153"/>
                    <a:gd name="T29" fmla="*/ 150 h 168"/>
                    <a:gd name="T30" fmla="*/ 43 w 153"/>
                    <a:gd name="T31" fmla="*/ 148 h 168"/>
                    <a:gd name="T32" fmla="*/ 44 w 153"/>
                    <a:gd name="T33" fmla="*/ 148 h 168"/>
                    <a:gd name="T34" fmla="*/ 45 w 153"/>
                    <a:gd name="T35" fmla="*/ 156 h 168"/>
                    <a:gd name="T36" fmla="*/ 49 w 153"/>
                    <a:gd name="T37" fmla="*/ 158 h 168"/>
                    <a:gd name="T38" fmla="*/ 62 w 153"/>
                    <a:gd name="T39" fmla="*/ 153 h 168"/>
                    <a:gd name="T40" fmla="*/ 85 w 153"/>
                    <a:gd name="T41" fmla="*/ 161 h 168"/>
                    <a:gd name="T42" fmla="*/ 92 w 153"/>
                    <a:gd name="T43" fmla="*/ 168 h 168"/>
                    <a:gd name="T44" fmla="*/ 109 w 153"/>
                    <a:gd name="T45" fmla="*/ 160 h 168"/>
                    <a:gd name="T46" fmla="*/ 115 w 153"/>
                    <a:gd name="T47" fmla="*/ 142 h 168"/>
                    <a:gd name="T48" fmla="*/ 112 w 153"/>
                    <a:gd name="T49" fmla="*/ 135 h 168"/>
                    <a:gd name="T50" fmla="*/ 124 w 153"/>
                    <a:gd name="T51" fmla="*/ 122 h 168"/>
                    <a:gd name="T52" fmla="*/ 131 w 153"/>
                    <a:gd name="T53" fmla="*/ 99 h 168"/>
                    <a:gd name="T54" fmla="*/ 134 w 153"/>
                    <a:gd name="T55" fmla="*/ 93 h 168"/>
                    <a:gd name="T56" fmla="*/ 139 w 153"/>
                    <a:gd name="T57" fmla="*/ 92 h 168"/>
                    <a:gd name="T58" fmla="*/ 145 w 153"/>
                    <a:gd name="T59" fmla="*/ 93 h 168"/>
                    <a:gd name="T60" fmla="*/ 150 w 153"/>
                    <a:gd name="T61" fmla="*/ 87 h 168"/>
                    <a:gd name="T62" fmla="*/ 127 w 153"/>
                    <a:gd name="T63" fmla="*/ 53 h 168"/>
                    <a:gd name="T64" fmla="*/ 130 w 153"/>
                    <a:gd name="T65" fmla="*/ 49 h 168"/>
                    <a:gd name="T66" fmla="*/ 128 w 153"/>
                    <a:gd name="T67" fmla="*/ 44 h 168"/>
                    <a:gd name="T68" fmla="*/ 144 w 153"/>
                    <a:gd name="T69" fmla="*/ 37 h 168"/>
                    <a:gd name="T70" fmla="*/ 141 w 153"/>
                    <a:gd name="T71" fmla="*/ 34 h 168"/>
                    <a:gd name="T72" fmla="*/ 153 w 153"/>
                    <a:gd name="T73" fmla="*/ 28 h 168"/>
                    <a:gd name="T74" fmla="*/ 131 w 153"/>
                    <a:gd name="T75" fmla="*/ 13 h 168"/>
                    <a:gd name="T76" fmla="*/ 123 w 153"/>
                    <a:gd name="T77" fmla="*/ 0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53" h="168">
                      <a:moveTo>
                        <a:pt x="123" y="0"/>
                      </a:moveTo>
                      <a:cubicBezTo>
                        <a:pt x="115" y="0"/>
                        <a:pt x="103" y="20"/>
                        <a:pt x="99" y="28"/>
                      </a:cubicBezTo>
                      <a:cubicBezTo>
                        <a:pt x="97" y="32"/>
                        <a:pt x="84" y="30"/>
                        <a:pt x="80" y="34"/>
                      </a:cubicBezTo>
                      <a:cubicBezTo>
                        <a:pt x="79" y="35"/>
                        <a:pt x="78" y="38"/>
                        <a:pt x="76" y="39"/>
                      </a:cubicBezTo>
                      <a:cubicBezTo>
                        <a:pt x="74" y="40"/>
                        <a:pt x="74" y="41"/>
                        <a:pt x="71" y="42"/>
                      </a:cubicBezTo>
                      <a:cubicBezTo>
                        <a:pt x="71" y="42"/>
                        <a:pt x="65" y="46"/>
                        <a:pt x="68" y="49"/>
                      </a:cubicBezTo>
                      <a:cubicBezTo>
                        <a:pt x="63" y="53"/>
                        <a:pt x="63" y="58"/>
                        <a:pt x="55" y="60"/>
                      </a:cubicBezTo>
                      <a:cubicBezTo>
                        <a:pt x="50" y="61"/>
                        <a:pt x="44" y="61"/>
                        <a:pt x="41" y="64"/>
                      </a:cubicBezTo>
                      <a:cubicBezTo>
                        <a:pt x="33" y="72"/>
                        <a:pt x="35" y="88"/>
                        <a:pt x="19" y="88"/>
                      </a:cubicBezTo>
                      <a:cubicBezTo>
                        <a:pt x="16" y="88"/>
                        <a:pt x="12" y="87"/>
                        <a:pt x="8" y="87"/>
                      </a:cubicBezTo>
                      <a:cubicBezTo>
                        <a:pt x="4" y="87"/>
                        <a:pt x="0" y="89"/>
                        <a:pt x="0" y="93"/>
                      </a:cubicBezTo>
                      <a:cubicBezTo>
                        <a:pt x="0" y="96"/>
                        <a:pt x="6" y="115"/>
                        <a:pt x="8" y="116"/>
                      </a:cubicBezTo>
                      <a:cubicBezTo>
                        <a:pt x="11" y="116"/>
                        <a:pt x="14" y="116"/>
                        <a:pt x="15" y="119"/>
                      </a:cubicBezTo>
                      <a:cubicBezTo>
                        <a:pt x="15" y="119"/>
                        <a:pt x="15" y="121"/>
                        <a:pt x="15" y="121"/>
                      </a:cubicBezTo>
                      <a:cubicBezTo>
                        <a:pt x="22" y="132"/>
                        <a:pt x="13" y="150"/>
                        <a:pt x="33" y="150"/>
                      </a:cubicBezTo>
                      <a:cubicBezTo>
                        <a:pt x="37" y="150"/>
                        <a:pt x="39" y="148"/>
                        <a:pt x="43" y="148"/>
                      </a:cubicBezTo>
                      <a:cubicBezTo>
                        <a:pt x="43" y="148"/>
                        <a:pt x="43" y="148"/>
                        <a:pt x="44" y="148"/>
                      </a:cubicBezTo>
                      <a:cubicBezTo>
                        <a:pt x="44" y="150"/>
                        <a:pt x="44" y="156"/>
                        <a:pt x="45" y="156"/>
                      </a:cubicBezTo>
                      <a:cubicBezTo>
                        <a:pt x="46" y="156"/>
                        <a:pt x="47" y="158"/>
                        <a:pt x="49" y="158"/>
                      </a:cubicBezTo>
                      <a:cubicBezTo>
                        <a:pt x="55" y="158"/>
                        <a:pt x="58" y="153"/>
                        <a:pt x="62" y="153"/>
                      </a:cubicBezTo>
                      <a:cubicBezTo>
                        <a:pt x="71" y="153"/>
                        <a:pt x="77" y="159"/>
                        <a:pt x="85" y="161"/>
                      </a:cubicBezTo>
                      <a:cubicBezTo>
                        <a:pt x="85" y="164"/>
                        <a:pt x="87" y="168"/>
                        <a:pt x="92" y="168"/>
                      </a:cubicBezTo>
                      <a:cubicBezTo>
                        <a:pt x="99" y="168"/>
                        <a:pt x="100" y="162"/>
                        <a:pt x="109" y="160"/>
                      </a:cubicBezTo>
                      <a:cubicBezTo>
                        <a:pt x="109" y="154"/>
                        <a:pt x="115" y="146"/>
                        <a:pt x="115" y="142"/>
                      </a:cubicBezTo>
                      <a:cubicBezTo>
                        <a:pt x="115" y="139"/>
                        <a:pt x="112" y="138"/>
                        <a:pt x="112" y="135"/>
                      </a:cubicBezTo>
                      <a:cubicBezTo>
                        <a:pt x="112" y="131"/>
                        <a:pt x="118" y="124"/>
                        <a:pt x="124" y="122"/>
                      </a:cubicBezTo>
                      <a:cubicBezTo>
                        <a:pt x="124" y="114"/>
                        <a:pt x="128" y="110"/>
                        <a:pt x="131" y="99"/>
                      </a:cubicBezTo>
                      <a:cubicBezTo>
                        <a:pt x="134" y="93"/>
                        <a:pt x="134" y="93"/>
                        <a:pt x="134" y="93"/>
                      </a:cubicBezTo>
                      <a:cubicBezTo>
                        <a:pt x="135" y="93"/>
                        <a:pt x="137" y="92"/>
                        <a:pt x="139" y="92"/>
                      </a:cubicBezTo>
                      <a:cubicBezTo>
                        <a:pt x="141" y="92"/>
                        <a:pt x="143" y="93"/>
                        <a:pt x="145" y="93"/>
                      </a:cubicBezTo>
                      <a:cubicBezTo>
                        <a:pt x="148" y="93"/>
                        <a:pt x="149" y="92"/>
                        <a:pt x="150" y="87"/>
                      </a:cubicBezTo>
                      <a:cubicBezTo>
                        <a:pt x="141" y="87"/>
                        <a:pt x="127" y="61"/>
                        <a:pt x="127" y="53"/>
                      </a:cubicBezTo>
                      <a:cubicBezTo>
                        <a:pt x="127" y="51"/>
                        <a:pt x="129" y="50"/>
                        <a:pt x="130" y="49"/>
                      </a:cubicBezTo>
                      <a:cubicBezTo>
                        <a:pt x="130" y="48"/>
                        <a:pt x="129" y="46"/>
                        <a:pt x="128" y="44"/>
                      </a:cubicBezTo>
                      <a:cubicBezTo>
                        <a:pt x="128" y="44"/>
                        <a:pt x="142" y="39"/>
                        <a:pt x="144" y="37"/>
                      </a:cubicBezTo>
                      <a:cubicBezTo>
                        <a:pt x="142" y="37"/>
                        <a:pt x="141" y="35"/>
                        <a:pt x="141" y="34"/>
                      </a:cubicBezTo>
                      <a:cubicBezTo>
                        <a:pt x="141" y="30"/>
                        <a:pt x="153" y="33"/>
                        <a:pt x="153" y="28"/>
                      </a:cubicBezTo>
                      <a:cubicBezTo>
                        <a:pt x="153" y="17"/>
                        <a:pt x="131" y="24"/>
                        <a:pt x="131" y="13"/>
                      </a:cubicBezTo>
                      <a:cubicBezTo>
                        <a:pt x="131" y="5"/>
                        <a:pt x="132" y="0"/>
                        <a:pt x="12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4" name="Freeform 44"/>
                <p:cNvSpPr>
                  <a:spLocks/>
                </p:cNvSpPr>
                <p:nvPr/>
              </p:nvSpPr>
              <p:spPr bwMode="auto">
                <a:xfrm>
                  <a:off x="9536792" y="4291521"/>
                  <a:ext cx="27878" cy="25343"/>
                </a:xfrm>
                <a:custGeom>
                  <a:avLst/>
                  <a:gdLst>
                    <a:gd name="T0" fmla="*/ 4 w 14"/>
                    <a:gd name="T1" fmla="*/ 0 h 13"/>
                    <a:gd name="T2" fmla="*/ 0 w 14"/>
                    <a:gd name="T3" fmla="*/ 3 h 13"/>
                    <a:gd name="T4" fmla="*/ 9 w 14"/>
                    <a:gd name="T5" fmla="*/ 13 h 13"/>
                    <a:gd name="T6" fmla="*/ 14 w 14"/>
                    <a:gd name="T7" fmla="*/ 6 h 13"/>
                    <a:gd name="T8" fmla="*/ 4 w 14"/>
                    <a:gd name="T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3">
                      <a:moveTo>
                        <a:pt x="4" y="0"/>
                      </a:moveTo>
                      <a:cubicBezTo>
                        <a:pt x="1" y="0"/>
                        <a:pt x="0" y="0"/>
                        <a:pt x="0" y="3"/>
                      </a:cubicBezTo>
                      <a:cubicBezTo>
                        <a:pt x="0" y="7"/>
                        <a:pt x="6" y="13"/>
                        <a:pt x="9" y="13"/>
                      </a:cubicBezTo>
                      <a:cubicBezTo>
                        <a:pt x="11" y="13"/>
                        <a:pt x="14" y="7"/>
                        <a:pt x="14" y="6"/>
                      </a:cubicBezTo>
                      <a:cubicBezTo>
                        <a:pt x="14" y="2"/>
                        <a:pt x="8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5" name="Freeform 45"/>
                <p:cNvSpPr>
                  <a:spLocks/>
                </p:cNvSpPr>
                <p:nvPr/>
              </p:nvSpPr>
              <p:spPr bwMode="auto">
                <a:xfrm>
                  <a:off x="9590858" y="4287297"/>
                  <a:ext cx="85323" cy="23654"/>
                </a:xfrm>
                <a:custGeom>
                  <a:avLst/>
                  <a:gdLst>
                    <a:gd name="T0" fmla="*/ 27 w 43"/>
                    <a:gd name="T1" fmla="*/ 0 h 12"/>
                    <a:gd name="T2" fmla="*/ 4 w 43"/>
                    <a:gd name="T3" fmla="*/ 0 h 12"/>
                    <a:gd name="T4" fmla="*/ 0 w 43"/>
                    <a:gd name="T5" fmla="*/ 5 h 12"/>
                    <a:gd name="T6" fmla="*/ 10 w 43"/>
                    <a:gd name="T7" fmla="*/ 7 h 12"/>
                    <a:gd name="T8" fmla="*/ 22 w 43"/>
                    <a:gd name="T9" fmla="*/ 7 h 12"/>
                    <a:gd name="T10" fmla="*/ 40 w 43"/>
                    <a:gd name="T11" fmla="*/ 12 h 12"/>
                    <a:gd name="T12" fmla="*/ 43 w 43"/>
                    <a:gd name="T13" fmla="*/ 11 h 12"/>
                    <a:gd name="T14" fmla="*/ 37 w 43"/>
                    <a:gd name="T15" fmla="*/ 2 h 12"/>
                    <a:gd name="T16" fmla="*/ 35 w 43"/>
                    <a:gd name="T17" fmla="*/ 2 h 12"/>
                    <a:gd name="T18" fmla="*/ 31 w 43"/>
                    <a:gd name="T19" fmla="*/ 2 h 12"/>
                    <a:gd name="T20" fmla="*/ 27 w 43"/>
                    <a:gd name="T21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3" h="12">
                      <a:moveTo>
                        <a:pt x="27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0" y="2"/>
                        <a:pt x="0" y="5"/>
                      </a:cubicBezTo>
                      <a:cubicBezTo>
                        <a:pt x="0" y="5"/>
                        <a:pt x="7" y="7"/>
                        <a:pt x="10" y="7"/>
                      </a:cubicBezTo>
                      <a:cubicBezTo>
                        <a:pt x="14" y="7"/>
                        <a:pt x="16" y="7"/>
                        <a:pt x="22" y="7"/>
                      </a:cubicBezTo>
                      <a:cubicBezTo>
                        <a:pt x="29" y="7"/>
                        <a:pt x="33" y="12"/>
                        <a:pt x="40" y="12"/>
                      </a:cubicBezTo>
                      <a:cubicBezTo>
                        <a:pt x="41" y="12"/>
                        <a:pt x="43" y="12"/>
                        <a:pt x="43" y="11"/>
                      </a:cubicBezTo>
                      <a:cubicBezTo>
                        <a:pt x="43" y="7"/>
                        <a:pt x="38" y="6"/>
                        <a:pt x="37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4" y="2"/>
                        <a:pt x="32" y="2"/>
                        <a:pt x="31" y="2"/>
                      </a:cubicBezTo>
                      <a:cubicBezTo>
                        <a:pt x="29" y="2"/>
                        <a:pt x="28" y="2"/>
                        <a:pt x="2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6" name="Freeform 46"/>
                <p:cNvSpPr>
                  <a:spLocks/>
                </p:cNvSpPr>
                <p:nvPr/>
              </p:nvSpPr>
              <p:spPr bwMode="auto">
                <a:xfrm>
                  <a:off x="9576497" y="4129323"/>
                  <a:ext cx="38015" cy="83633"/>
                </a:xfrm>
                <a:custGeom>
                  <a:avLst/>
                  <a:gdLst>
                    <a:gd name="T0" fmla="*/ 5 w 19"/>
                    <a:gd name="T1" fmla="*/ 0 h 42"/>
                    <a:gd name="T2" fmla="*/ 0 w 19"/>
                    <a:gd name="T3" fmla="*/ 10 h 42"/>
                    <a:gd name="T4" fmla="*/ 4 w 19"/>
                    <a:gd name="T5" fmla="*/ 25 h 42"/>
                    <a:gd name="T6" fmla="*/ 4 w 19"/>
                    <a:gd name="T7" fmla="*/ 32 h 42"/>
                    <a:gd name="T8" fmla="*/ 11 w 19"/>
                    <a:gd name="T9" fmla="*/ 42 h 42"/>
                    <a:gd name="T10" fmla="*/ 5 w 19"/>
                    <a:gd name="T11" fmla="*/ 33 h 42"/>
                    <a:gd name="T12" fmla="*/ 5 w 19"/>
                    <a:gd name="T13" fmla="*/ 29 h 42"/>
                    <a:gd name="T14" fmla="*/ 18 w 19"/>
                    <a:gd name="T15" fmla="*/ 28 h 42"/>
                    <a:gd name="T16" fmla="*/ 13 w 19"/>
                    <a:gd name="T17" fmla="*/ 20 h 42"/>
                    <a:gd name="T18" fmla="*/ 19 w 19"/>
                    <a:gd name="T19" fmla="*/ 13 h 42"/>
                    <a:gd name="T20" fmla="*/ 5 w 19"/>
                    <a:gd name="T21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" h="42">
                      <a:moveTo>
                        <a:pt x="5" y="0"/>
                      </a:moveTo>
                      <a:cubicBezTo>
                        <a:pt x="1" y="2"/>
                        <a:pt x="0" y="6"/>
                        <a:pt x="0" y="10"/>
                      </a:cubicBezTo>
                      <a:cubicBezTo>
                        <a:pt x="0" y="17"/>
                        <a:pt x="4" y="19"/>
                        <a:pt x="4" y="25"/>
                      </a:cubicBezTo>
                      <a:cubicBezTo>
                        <a:pt x="4" y="30"/>
                        <a:pt x="4" y="29"/>
                        <a:pt x="4" y="32"/>
                      </a:cubicBezTo>
                      <a:cubicBezTo>
                        <a:pt x="4" y="35"/>
                        <a:pt x="6" y="42"/>
                        <a:pt x="11" y="42"/>
                      </a:cubicBezTo>
                      <a:cubicBezTo>
                        <a:pt x="9" y="38"/>
                        <a:pt x="8" y="36"/>
                        <a:pt x="5" y="33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10" y="29"/>
                        <a:pt x="15" y="29"/>
                        <a:pt x="18" y="28"/>
                      </a:cubicBezTo>
                      <a:cubicBezTo>
                        <a:pt x="17" y="24"/>
                        <a:pt x="13" y="23"/>
                        <a:pt x="13" y="20"/>
                      </a:cubicBezTo>
                      <a:cubicBezTo>
                        <a:pt x="13" y="17"/>
                        <a:pt x="19" y="17"/>
                        <a:pt x="19" y="13"/>
                      </a:cubicBezTo>
                      <a:cubicBezTo>
                        <a:pt x="10" y="11"/>
                        <a:pt x="6" y="7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" name="Freeform 48"/>
                <p:cNvSpPr>
                  <a:spLocks/>
                </p:cNvSpPr>
                <p:nvPr/>
              </p:nvSpPr>
              <p:spPr bwMode="auto">
                <a:xfrm>
                  <a:off x="9676181" y="4205354"/>
                  <a:ext cx="609087" cy="317638"/>
                </a:xfrm>
                <a:custGeom>
                  <a:avLst/>
                  <a:gdLst>
                    <a:gd name="T0" fmla="*/ 7 w 305"/>
                    <a:gd name="T1" fmla="*/ 9 h 159"/>
                    <a:gd name="T2" fmla="*/ 16 w 305"/>
                    <a:gd name="T3" fmla="*/ 26 h 159"/>
                    <a:gd name="T4" fmla="*/ 27 w 305"/>
                    <a:gd name="T5" fmla="*/ 32 h 159"/>
                    <a:gd name="T6" fmla="*/ 46 w 305"/>
                    <a:gd name="T7" fmla="*/ 30 h 159"/>
                    <a:gd name="T8" fmla="*/ 28 w 305"/>
                    <a:gd name="T9" fmla="*/ 45 h 159"/>
                    <a:gd name="T10" fmla="*/ 36 w 305"/>
                    <a:gd name="T11" fmla="*/ 58 h 159"/>
                    <a:gd name="T12" fmla="*/ 44 w 305"/>
                    <a:gd name="T13" fmla="*/ 54 h 159"/>
                    <a:gd name="T14" fmla="*/ 64 w 305"/>
                    <a:gd name="T15" fmla="*/ 65 h 159"/>
                    <a:gd name="T16" fmla="*/ 114 w 305"/>
                    <a:gd name="T17" fmla="*/ 85 h 159"/>
                    <a:gd name="T18" fmla="*/ 108 w 305"/>
                    <a:gd name="T19" fmla="*/ 118 h 159"/>
                    <a:gd name="T20" fmla="*/ 128 w 305"/>
                    <a:gd name="T21" fmla="*/ 122 h 159"/>
                    <a:gd name="T22" fmla="*/ 167 w 305"/>
                    <a:gd name="T23" fmla="*/ 135 h 159"/>
                    <a:gd name="T24" fmla="*/ 189 w 305"/>
                    <a:gd name="T25" fmla="*/ 123 h 159"/>
                    <a:gd name="T26" fmla="*/ 246 w 305"/>
                    <a:gd name="T27" fmla="*/ 135 h 159"/>
                    <a:gd name="T28" fmla="*/ 272 w 305"/>
                    <a:gd name="T29" fmla="*/ 152 h 159"/>
                    <a:gd name="T30" fmla="*/ 295 w 305"/>
                    <a:gd name="T31" fmla="*/ 159 h 159"/>
                    <a:gd name="T32" fmla="*/ 305 w 305"/>
                    <a:gd name="T33" fmla="*/ 150 h 159"/>
                    <a:gd name="T34" fmla="*/ 290 w 305"/>
                    <a:gd name="T35" fmla="*/ 142 h 159"/>
                    <a:gd name="T36" fmla="*/ 287 w 305"/>
                    <a:gd name="T37" fmla="*/ 142 h 159"/>
                    <a:gd name="T38" fmla="*/ 283 w 305"/>
                    <a:gd name="T39" fmla="*/ 141 h 159"/>
                    <a:gd name="T40" fmla="*/ 267 w 305"/>
                    <a:gd name="T41" fmla="*/ 130 h 159"/>
                    <a:gd name="T42" fmla="*/ 249 w 305"/>
                    <a:gd name="T43" fmla="*/ 102 h 159"/>
                    <a:gd name="T44" fmla="*/ 251 w 305"/>
                    <a:gd name="T45" fmla="*/ 86 h 159"/>
                    <a:gd name="T46" fmla="*/ 248 w 305"/>
                    <a:gd name="T47" fmla="*/ 86 h 159"/>
                    <a:gd name="T48" fmla="*/ 214 w 305"/>
                    <a:gd name="T49" fmla="*/ 59 h 159"/>
                    <a:gd name="T50" fmla="*/ 191 w 305"/>
                    <a:gd name="T51" fmla="*/ 46 h 159"/>
                    <a:gd name="T52" fmla="*/ 155 w 305"/>
                    <a:gd name="T53" fmla="*/ 35 h 159"/>
                    <a:gd name="T54" fmla="*/ 152 w 305"/>
                    <a:gd name="T55" fmla="*/ 33 h 159"/>
                    <a:gd name="T56" fmla="*/ 144 w 305"/>
                    <a:gd name="T57" fmla="*/ 30 h 159"/>
                    <a:gd name="T58" fmla="*/ 116 w 305"/>
                    <a:gd name="T59" fmla="*/ 20 h 159"/>
                    <a:gd name="T60" fmla="*/ 93 w 305"/>
                    <a:gd name="T61" fmla="*/ 29 h 159"/>
                    <a:gd name="T62" fmla="*/ 71 w 305"/>
                    <a:gd name="T63" fmla="*/ 45 h 159"/>
                    <a:gd name="T64" fmla="*/ 52 w 305"/>
                    <a:gd name="T65" fmla="*/ 30 h 159"/>
                    <a:gd name="T66" fmla="*/ 27 w 305"/>
                    <a:gd name="T67" fmla="*/ 0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05" h="159">
                      <a:moveTo>
                        <a:pt x="27" y="0"/>
                      </a:moveTo>
                      <a:cubicBezTo>
                        <a:pt x="17" y="0"/>
                        <a:pt x="14" y="9"/>
                        <a:pt x="7" y="9"/>
                      </a:cubicBezTo>
                      <a:cubicBezTo>
                        <a:pt x="4" y="9"/>
                        <a:pt x="0" y="11"/>
                        <a:pt x="0" y="14"/>
                      </a:cubicBezTo>
                      <a:cubicBezTo>
                        <a:pt x="0" y="21"/>
                        <a:pt x="12" y="18"/>
                        <a:pt x="16" y="26"/>
                      </a:cubicBezTo>
                      <a:cubicBezTo>
                        <a:pt x="17" y="27"/>
                        <a:pt x="18" y="30"/>
                        <a:pt x="19" y="30"/>
                      </a:cubicBezTo>
                      <a:cubicBezTo>
                        <a:pt x="22" y="31"/>
                        <a:pt x="24" y="32"/>
                        <a:pt x="27" y="32"/>
                      </a:cubicBezTo>
                      <a:cubicBezTo>
                        <a:pt x="32" y="32"/>
                        <a:pt x="36" y="31"/>
                        <a:pt x="42" y="30"/>
                      </a:cubicBezTo>
                      <a:cubicBezTo>
                        <a:pt x="46" y="30"/>
                        <a:pt x="46" y="30"/>
                        <a:pt x="46" y="30"/>
                      </a:cubicBezTo>
                      <a:cubicBezTo>
                        <a:pt x="42" y="36"/>
                        <a:pt x="26" y="35"/>
                        <a:pt x="19" y="39"/>
                      </a:cubicBezTo>
                      <a:cubicBezTo>
                        <a:pt x="20" y="43"/>
                        <a:pt x="26" y="41"/>
                        <a:pt x="28" y="45"/>
                      </a:cubicBezTo>
                      <a:cubicBezTo>
                        <a:pt x="31" y="49"/>
                        <a:pt x="28" y="52"/>
                        <a:pt x="31" y="57"/>
                      </a:cubicBezTo>
                      <a:cubicBezTo>
                        <a:pt x="31" y="58"/>
                        <a:pt x="35" y="58"/>
                        <a:pt x="36" y="58"/>
                      </a:cubicBezTo>
                      <a:cubicBezTo>
                        <a:pt x="40" y="58"/>
                        <a:pt x="43" y="53"/>
                        <a:pt x="44" y="49"/>
                      </a:cubicBezTo>
                      <a:cubicBezTo>
                        <a:pt x="44" y="54"/>
                        <a:pt x="44" y="54"/>
                        <a:pt x="44" y="54"/>
                      </a:cubicBezTo>
                      <a:cubicBezTo>
                        <a:pt x="45" y="53"/>
                        <a:pt x="46" y="53"/>
                        <a:pt x="46" y="53"/>
                      </a:cubicBezTo>
                      <a:cubicBezTo>
                        <a:pt x="53" y="53"/>
                        <a:pt x="56" y="65"/>
                        <a:pt x="64" y="65"/>
                      </a:cubicBezTo>
                      <a:cubicBezTo>
                        <a:pt x="72" y="65"/>
                        <a:pt x="86" y="67"/>
                        <a:pt x="92" y="70"/>
                      </a:cubicBezTo>
                      <a:cubicBezTo>
                        <a:pt x="97" y="73"/>
                        <a:pt x="112" y="78"/>
                        <a:pt x="114" y="85"/>
                      </a:cubicBezTo>
                      <a:cubicBezTo>
                        <a:pt x="117" y="93"/>
                        <a:pt x="114" y="100"/>
                        <a:pt x="121" y="107"/>
                      </a:cubicBezTo>
                      <a:cubicBezTo>
                        <a:pt x="118" y="109"/>
                        <a:pt x="108" y="112"/>
                        <a:pt x="108" y="118"/>
                      </a:cubicBezTo>
                      <a:cubicBezTo>
                        <a:pt x="108" y="122"/>
                        <a:pt x="113" y="122"/>
                        <a:pt x="116" y="122"/>
                      </a:cubicBezTo>
                      <a:cubicBezTo>
                        <a:pt x="128" y="122"/>
                        <a:pt x="128" y="122"/>
                        <a:pt x="128" y="122"/>
                      </a:cubicBezTo>
                      <a:cubicBezTo>
                        <a:pt x="128" y="120"/>
                        <a:pt x="133" y="119"/>
                        <a:pt x="135" y="119"/>
                      </a:cubicBezTo>
                      <a:cubicBezTo>
                        <a:pt x="149" y="119"/>
                        <a:pt x="153" y="135"/>
                        <a:pt x="167" y="135"/>
                      </a:cubicBezTo>
                      <a:cubicBezTo>
                        <a:pt x="172" y="135"/>
                        <a:pt x="175" y="135"/>
                        <a:pt x="187" y="135"/>
                      </a:cubicBezTo>
                      <a:cubicBezTo>
                        <a:pt x="187" y="132"/>
                        <a:pt x="191" y="130"/>
                        <a:pt x="189" y="123"/>
                      </a:cubicBezTo>
                      <a:cubicBezTo>
                        <a:pt x="197" y="119"/>
                        <a:pt x="196" y="110"/>
                        <a:pt x="209" y="110"/>
                      </a:cubicBezTo>
                      <a:cubicBezTo>
                        <a:pt x="226" y="110"/>
                        <a:pt x="236" y="124"/>
                        <a:pt x="246" y="135"/>
                      </a:cubicBezTo>
                      <a:cubicBezTo>
                        <a:pt x="247" y="136"/>
                        <a:pt x="252" y="137"/>
                        <a:pt x="252" y="139"/>
                      </a:cubicBezTo>
                      <a:cubicBezTo>
                        <a:pt x="252" y="145"/>
                        <a:pt x="264" y="151"/>
                        <a:pt x="272" y="152"/>
                      </a:cubicBezTo>
                      <a:cubicBezTo>
                        <a:pt x="285" y="152"/>
                        <a:pt x="285" y="152"/>
                        <a:pt x="285" y="152"/>
                      </a:cubicBezTo>
                      <a:cubicBezTo>
                        <a:pt x="286" y="153"/>
                        <a:pt x="294" y="159"/>
                        <a:pt x="295" y="159"/>
                      </a:cubicBezTo>
                      <a:cubicBezTo>
                        <a:pt x="296" y="159"/>
                        <a:pt x="298" y="159"/>
                        <a:pt x="299" y="159"/>
                      </a:cubicBezTo>
                      <a:cubicBezTo>
                        <a:pt x="299" y="155"/>
                        <a:pt x="302" y="152"/>
                        <a:pt x="305" y="150"/>
                      </a:cubicBezTo>
                      <a:cubicBezTo>
                        <a:pt x="304" y="150"/>
                        <a:pt x="296" y="151"/>
                        <a:pt x="295" y="148"/>
                      </a:cubicBezTo>
                      <a:cubicBezTo>
                        <a:pt x="294" y="146"/>
                        <a:pt x="293" y="143"/>
                        <a:pt x="290" y="142"/>
                      </a:cubicBezTo>
                      <a:cubicBezTo>
                        <a:pt x="289" y="142"/>
                        <a:pt x="289" y="142"/>
                        <a:pt x="289" y="142"/>
                      </a:cubicBezTo>
                      <a:cubicBezTo>
                        <a:pt x="288" y="142"/>
                        <a:pt x="288" y="142"/>
                        <a:pt x="287" y="142"/>
                      </a:cubicBezTo>
                      <a:cubicBezTo>
                        <a:pt x="287" y="142"/>
                        <a:pt x="286" y="142"/>
                        <a:pt x="285" y="142"/>
                      </a:cubicBezTo>
                      <a:cubicBezTo>
                        <a:pt x="285" y="142"/>
                        <a:pt x="284" y="142"/>
                        <a:pt x="283" y="141"/>
                      </a:cubicBezTo>
                      <a:cubicBezTo>
                        <a:pt x="282" y="139"/>
                        <a:pt x="281" y="135"/>
                        <a:pt x="279" y="135"/>
                      </a:cubicBezTo>
                      <a:cubicBezTo>
                        <a:pt x="275" y="135"/>
                        <a:pt x="269" y="132"/>
                        <a:pt x="267" y="130"/>
                      </a:cubicBezTo>
                      <a:cubicBezTo>
                        <a:pt x="263" y="123"/>
                        <a:pt x="264" y="120"/>
                        <a:pt x="259" y="114"/>
                      </a:cubicBezTo>
                      <a:cubicBezTo>
                        <a:pt x="258" y="113"/>
                        <a:pt x="249" y="104"/>
                        <a:pt x="249" y="102"/>
                      </a:cubicBezTo>
                      <a:cubicBezTo>
                        <a:pt x="249" y="97"/>
                        <a:pt x="259" y="99"/>
                        <a:pt x="259" y="93"/>
                      </a:cubicBezTo>
                      <a:cubicBezTo>
                        <a:pt x="259" y="86"/>
                        <a:pt x="255" y="86"/>
                        <a:pt x="251" y="86"/>
                      </a:cubicBezTo>
                      <a:cubicBezTo>
                        <a:pt x="250" y="86"/>
                        <a:pt x="250" y="86"/>
                        <a:pt x="249" y="86"/>
                      </a:cubicBezTo>
                      <a:cubicBezTo>
                        <a:pt x="249" y="86"/>
                        <a:pt x="248" y="86"/>
                        <a:pt x="248" y="86"/>
                      </a:cubicBezTo>
                      <a:cubicBezTo>
                        <a:pt x="246" y="86"/>
                        <a:pt x="244" y="85"/>
                        <a:pt x="243" y="85"/>
                      </a:cubicBezTo>
                      <a:cubicBezTo>
                        <a:pt x="230" y="78"/>
                        <a:pt x="231" y="64"/>
                        <a:pt x="214" y="59"/>
                      </a:cubicBezTo>
                      <a:cubicBezTo>
                        <a:pt x="211" y="58"/>
                        <a:pt x="207" y="58"/>
                        <a:pt x="207" y="54"/>
                      </a:cubicBezTo>
                      <a:cubicBezTo>
                        <a:pt x="200" y="54"/>
                        <a:pt x="197" y="46"/>
                        <a:pt x="191" y="46"/>
                      </a:cubicBezTo>
                      <a:cubicBezTo>
                        <a:pt x="179" y="46"/>
                        <a:pt x="163" y="41"/>
                        <a:pt x="155" y="35"/>
                      </a:cubicBezTo>
                      <a:cubicBezTo>
                        <a:pt x="155" y="35"/>
                        <a:pt x="155" y="35"/>
                        <a:pt x="155" y="35"/>
                      </a:cubicBezTo>
                      <a:cubicBezTo>
                        <a:pt x="155" y="35"/>
                        <a:pt x="154" y="34"/>
                        <a:pt x="154" y="34"/>
                      </a:cubicBezTo>
                      <a:cubicBezTo>
                        <a:pt x="153" y="34"/>
                        <a:pt x="153" y="33"/>
                        <a:pt x="152" y="33"/>
                      </a:cubicBezTo>
                      <a:cubicBezTo>
                        <a:pt x="154" y="34"/>
                        <a:pt x="154" y="34"/>
                        <a:pt x="154" y="34"/>
                      </a:cubicBezTo>
                      <a:cubicBezTo>
                        <a:pt x="151" y="34"/>
                        <a:pt x="147" y="32"/>
                        <a:pt x="144" y="30"/>
                      </a:cubicBezTo>
                      <a:cubicBezTo>
                        <a:pt x="130" y="30"/>
                        <a:pt x="130" y="30"/>
                        <a:pt x="130" y="30"/>
                      </a:cubicBezTo>
                      <a:cubicBezTo>
                        <a:pt x="127" y="28"/>
                        <a:pt x="123" y="22"/>
                        <a:pt x="116" y="20"/>
                      </a:cubicBezTo>
                      <a:cubicBezTo>
                        <a:pt x="115" y="19"/>
                        <a:pt x="111" y="20"/>
                        <a:pt x="110" y="17"/>
                      </a:cubicBezTo>
                      <a:cubicBezTo>
                        <a:pt x="104" y="18"/>
                        <a:pt x="97" y="28"/>
                        <a:pt x="93" y="29"/>
                      </a:cubicBezTo>
                      <a:cubicBezTo>
                        <a:pt x="85" y="31"/>
                        <a:pt x="84" y="32"/>
                        <a:pt x="80" y="36"/>
                      </a:cubicBezTo>
                      <a:cubicBezTo>
                        <a:pt x="79" y="37"/>
                        <a:pt x="74" y="45"/>
                        <a:pt x="71" y="45"/>
                      </a:cubicBezTo>
                      <a:cubicBezTo>
                        <a:pt x="67" y="45"/>
                        <a:pt x="60" y="37"/>
                        <a:pt x="60" y="35"/>
                      </a:cubicBezTo>
                      <a:cubicBezTo>
                        <a:pt x="55" y="35"/>
                        <a:pt x="52" y="32"/>
                        <a:pt x="52" y="30"/>
                      </a:cubicBezTo>
                      <a:cubicBezTo>
                        <a:pt x="52" y="26"/>
                        <a:pt x="52" y="18"/>
                        <a:pt x="52" y="11"/>
                      </a:cubicBezTo>
                      <a:cubicBezTo>
                        <a:pt x="43" y="9"/>
                        <a:pt x="36" y="0"/>
                        <a:pt x="2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8" name="Freeform 49"/>
                <p:cNvSpPr>
                  <a:spLocks/>
                </p:cNvSpPr>
                <p:nvPr/>
              </p:nvSpPr>
              <p:spPr bwMode="auto">
                <a:xfrm>
                  <a:off x="10295405" y="4275470"/>
                  <a:ext cx="61669" cy="59979"/>
                </a:xfrm>
                <a:custGeom>
                  <a:avLst/>
                  <a:gdLst>
                    <a:gd name="T0" fmla="*/ 0 w 31"/>
                    <a:gd name="T1" fmla="*/ 0 h 30"/>
                    <a:gd name="T2" fmla="*/ 10 w 31"/>
                    <a:gd name="T3" fmla="*/ 6 h 30"/>
                    <a:gd name="T4" fmla="*/ 22 w 31"/>
                    <a:gd name="T5" fmla="*/ 20 h 30"/>
                    <a:gd name="T6" fmla="*/ 28 w 31"/>
                    <a:gd name="T7" fmla="*/ 30 h 30"/>
                    <a:gd name="T8" fmla="*/ 29 w 31"/>
                    <a:gd name="T9" fmla="*/ 30 h 30"/>
                    <a:gd name="T10" fmla="*/ 31 w 31"/>
                    <a:gd name="T11" fmla="*/ 30 h 30"/>
                    <a:gd name="T12" fmla="*/ 31 w 31"/>
                    <a:gd name="T13" fmla="*/ 26 h 30"/>
                    <a:gd name="T14" fmla="*/ 21 w 31"/>
                    <a:gd name="T15" fmla="*/ 15 h 30"/>
                    <a:gd name="T16" fmla="*/ 0 w 31"/>
                    <a:gd name="T17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1" h="30">
                      <a:moveTo>
                        <a:pt x="0" y="0"/>
                      </a:moveTo>
                      <a:cubicBezTo>
                        <a:pt x="2" y="4"/>
                        <a:pt x="6" y="4"/>
                        <a:pt x="10" y="6"/>
                      </a:cubicBezTo>
                      <a:cubicBezTo>
                        <a:pt x="17" y="11"/>
                        <a:pt x="16" y="17"/>
                        <a:pt x="22" y="20"/>
                      </a:cubicBezTo>
                      <a:cubicBezTo>
                        <a:pt x="21" y="25"/>
                        <a:pt x="21" y="29"/>
                        <a:pt x="28" y="30"/>
                      </a:cubicBezTo>
                      <a:cubicBezTo>
                        <a:pt x="28" y="30"/>
                        <a:pt x="28" y="30"/>
                        <a:pt x="29" y="30"/>
                      </a:cubicBezTo>
                      <a:cubicBezTo>
                        <a:pt x="29" y="30"/>
                        <a:pt x="30" y="30"/>
                        <a:pt x="31" y="30"/>
                      </a:cubicBezTo>
                      <a:cubicBezTo>
                        <a:pt x="30" y="29"/>
                        <a:pt x="31" y="27"/>
                        <a:pt x="31" y="26"/>
                      </a:cubicBezTo>
                      <a:cubicBezTo>
                        <a:pt x="31" y="19"/>
                        <a:pt x="25" y="20"/>
                        <a:pt x="21" y="15"/>
                      </a:cubicBezTo>
                      <a:cubicBezTo>
                        <a:pt x="15" y="10"/>
                        <a:pt x="10" y="3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9" name="Freeform 65"/>
                <p:cNvSpPr>
                  <a:spLocks/>
                </p:cNvSpPr>
                <p:nvPr/>
              </p:nvSpPr>
              <p:spPr bwMode="auto">
                <a:xfrm>
                  <a:off x="9418523" y="3901232"/>
                  <a:ext cx="137699" cy="128407"/>
                </a:xfrm>
                <a:custGeom>
                  <a:avLst/>
                  <a:gdLst>
                    <a:gd name="T0" fmla="*/ 50 w 69"/>
                    <a:gd name="T1" fmla="*/ 0 h 64"/>
                    <a:gd name="T2" fmla="*/ 48 w 69"/>
                    <a:gd name="T3" fmla="*/ 11 h 64"/>
                    <a:gd name="T4" fmla="*/ 38 w 69"/>
                    <a:gd name="T5" fmla="*/ 18 h 64"/>
                    <a:gd name="T6" fmla="*/ 33 w 69"/>
                    <a:gd name="T7" fmla="*/ 24 h 64"/>
                    <a:gd name="T8" fmla="*/ 30 w 69"/>
                    <a:gd name="T9" fmla="*/ 24 h 64"/>
                    <a:gd name="T10" fmla="*/ 22 w 69"/>
                    <a:gd name="T11" fmla="*/ 16 h 64"/>
                    <a:gd name="T12" fmla="*/ 22 w 69"/>
                    <a:gd name="T13" fmla="*/ 16 h 64"/>
                    <a:gd name="T14" fmla="*/ 14 w 69"/>
                    <a:gd name="T15" fmla="*/ 21 h 64"/>
                    <a:gd name="T16" fmla="*/ 6 w 69"/>
                    <a:gd name="T17" fmla="*/ 26 h 64"/>
                    <a:gd name="T18" fmla="*/ 5 w 69"/>
                    <a:gd name="T19" fmla="*/ 26 h 64"/>
                    <a:gd name="T20" fmla="*/ 2 w 69"/>
                    <a:gd name="T21" fmla="*/ 38 h 64"/>
                    <a:gd name="T22" fmla="*/ 4 w 69"/>
                    <a:gd name="T23" fmla="*/ 43 h 64"/>
                    <a:gd name="T24" fmla="*/ 4 w 69"/>
                    <a:gd name="T25" fmla="*/ 53 h 64"/>
                    <a:gd name="T26" fmla="*/ 4 w 69"/>
                    <a:gd name="T27" fmla="*/ 53 h 64"/>
                    <a:gd name="T28" fmla="*/ 13 w 69"/>
                    <a:gd name="T29" fmla="*/ 34 h 64"/>
                    <a:gd name="T30" fmla="*/ 18 w 69"/>
                    <a:gd name="T31" fmla="*/ 38 h 64"/>
                    <a:gd name="T32" fmla="*/ 20 w 69"/>
                    <a:gd name="T33" fmla="*/ 36 h 64"/>
                    <a:gd name="T34" fmla="*/ 24 w 69"/>
                    <a:gd name="T35" fmla="*/ 38 h 64"/>
                    <a:gd name="T36" fmla="*/ 24 w 69"/>
                    <a:gd name="T37" fmla="*/ 34 h 64"/>
                    <a:gd name="T38" fmla="*/ 31 w 69"/>
                    <a:gd name="T39" fmla="*/ 34 h 64"/>
                    <a:gd name="T40" fmla="*/ 33 w 69"/>
                    <a:gd name="T41" fmla="*/ 39 h 64"/>
                    <a:gd name="T42" fmla="*/ 31 w 69"/>
                    <a:gd name="T43" fmla="*/ 44 h 64"/>
                    <a:gd name="T44" fmla="*/ 43 w 69"/>
                    <a:gd name="T45" fmla="*/ 60 h 64"/>
                    <a:gd name="T46" fmla="*/ 45 w 69"/>
                    <a:gd name="T47" fmla="*/ 61 h 64"/>
                    <a:gd name="T48" fmla="*/ 48 w 69"/>
                    <a:gd name="T49" fmla="*/ 60 h 64"/>
                    <a:gd name="T50" fmla="*/ 50 w 69"/>
                    <a:gd name="T51" fmla="*/ 64 h 64"/>
                    <a:gd name="T52" fmla="*/ 50 w 69"/>
                    <a:gd name="T53" fmla="*/ 64 h 64"/>
                    <a:gd name="T54" fmla="*/ 55 w 69"/>
                    <a:gd name="T55" fmla="*/ 57 h 64"/>
                    <a:gd name="T56" fmla="*/ 50 w 69"/>
                    <a:gd name="T57" fmla="*/ 48 h 64"/>
                    <a:gd name="T58" fmla="*/ 54 w 69"/>
                    <a:gd name="T59" fmla="*/ 41 h 64"/>
                    <a:gd name="T60" fmla="*/ 57 w 69"/>
                    <a:gd name="T61" fmla="*/ 45 h 64"/>
                    <a:gd name="T62" fmla="*/ 57 w 69"/>
                    <a:gd name="T63" fmla="*/ 44 h 64"/>
                    <a:gd name="T64" fmla="*/ 63 w 69"/>
                    <a:gd name="T65" fmla="*/ 55 h 64"/>
                    <a:gd name="T66" fmla="*/ 69 w 69"/>
                    <a:gd name="T67" fmla="*/ 39 h 64"/>
                    <a:gd name="T68" fmla="*/ 57 w 69"/>
                    <a:gd name="T69" fmla="*/ 4 h 64"/>
                    <a:gd name="T70" fmla="*/ 50 w 69"/>
                    <a:gd name="T71" fmla="*/ 0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69" h="64">
                      <a:moveTo>
                        <a:pt x="50" y="0"/>
                      </a:moveTo>
                      <a:cubicBezTo>
                        <a:pt x="49" y="1"/>
                        <a:pt x="50" y="8"/>
                        <a:pt x="48" y="11"/>
                      </a:cubicBezTo>
                      <a:cubicBezTo>
                        <a:pt x="46" y="14"/>
                        <a:pt x="38" y="12"/>
                        <a:pt x="38" y="18"/>
                      </a:cubicBezTo>
                      <a:cubicBezTo>
                        <a:pt x="35" y="18"/>
                        <a:pt x="33" y="21"/>
                        <a:pt x="33" y="24"/>
                      </a:cubicBezTo>
                      <a:cubicBezTo>
                        <a:pt x="32" y="24"/>
                        <a:pt x="31" y="24"/>
                        <a:pt x="30" y="24"/>
                      </a:cubicBezTo>
                      <a:cubicBezTo>
                        <a:pt x="27" y="24"/>
                        <a:pt x="28" y="17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18" y="16"/>
                        <a:pt x="16" y="19"/>
                        <a:pt x="14" y="21"/>
                      </a:cubicBezTo>
                      <a:cubicBezTo>
                        <a:pt x="12" y="24"/>
                        <a:pt x="10" y="26"/>
                        <a:pt x="6" y="26"/>
                      </a:cubicBezTo>
                      <a:cubicBezTo>
                        <a:pt x="6" y="26"/>
                        <a:pt x="5" y="26"/>
                        <a:pt x="5" y="26"/>
                      </a:cubicBezTo>
                      <a:cubicBezTo>
                        <a:pt x="4" y="31"/>
                        <a:pt x="2" y="34"/>
                        <a:pt x="2" y="38"/>
                      </a:cubicBezTo>
                      <a:cubicBezTo>
                        <a:pt x="2" y="40"/>
                        <a:pt x="4" y="41"/>
                        <a:pt x="4" y="43"/>
                      </a:cubicBezTo>
                      <a:cubicBezTo>
                        <a:pt x="4" y="45"/>
                        <a:pt x="0" y="53"/>
                        <a:pt x="4" y="53"/>
                      </a:cubicBezTo>
                      <a:cubicBezTo>
                        <a:pt x="4" y="53"/>
                        <a:pt x="4" y="53"/>
                        <a:pt x="4" y="53"/>
                      </a:cubicBezTo>
                      <a:cubicBezTo>
                        <a:pt x="9" y="53"/>
                        <a:pt x="9" y="38"/>
                        <a:pt x="13" y="34"/>
                      </a:cubicBezTo>
                      <a:cubicBezTo>
                        <a:pt x="13" y="34"/>
                        <a:pt x="17" y="37"/>
                        <a:pt x="18" y="38"/>
                      </a:cubicBezTo>
                      <a:cubicBezTo>
                        <a:pt x="19" y="38"/>
                        <a:pt x="20" y="36"/>
                        <a:pt x="20" y="36"/>
                      </a:cubicBezTo>
                      <a:cubicBezTo>
                        <a:pt x="21" y="37"/>
                        <a:pt x="22" y="38"/>
                        <a:pt x="24" y="38"/>
                      </a:cubicBezTo>
                      <a:cubicBezTo>
                        <a:pt x="24" y="37"/>
                        <a:pt x="24" y="35"/>
                        <a:pt x="24" y="34"/>
                      </a:cubicBezTo>
                      <a:cubicBezTo>
                        <a:pt x="31" y="34"/>
                        <a:pt x="31" y="34"/>
                        <a:pt x="31" y="34"/>
                      </a:cubicBezTo>
                      <a:cubicBezTo>
                        <a:pt x="32" y="35"/>
                        <a:pt x="33" y="37"/>
                        <a:pt x="33" y="39"/>
                      </a:cubicBezTo>
                      <a:cubicBezTo>
                        <a:pt x="32" y="40"/>
                        <a:pt x="31" y="41"/>
                        <a:pt x="31" y="44"/>
                      </a:cubicBezTo>
                      <a:cubicBezTo>
                        <a:pt x="30" y="53"/>
                        <a:pt x="36" y="60"/>
                        <a:pt x="43" y="60"/>
                      </a:cubicBezTo>
                      <a:cubicBezTo>
                        <a:pt x="44" y="60"/>
                        <a:pt x="44" y="61"/>
                        <a:pt x="45" y="61"/>
                      </a:cubicBezTo>
                      <a:cubicBezTo>
                        <a:pt x="46" y="61"/>
                        <a:pt x="47" y="60"/>
                        <a:pt x="48" y="60"/>
                      </a:cubicBezTo>
                      <a:cubicBezTo>
                        <a:pt x="48" y="61"/>
                        <a:pt x="49" y="64"/>
                        <a:pt x="50" y="64"/>
                      </a:cubicBezTo>
                      <a:cubicBezTo>
                        <a:pt x="50" y="64"/>
                        <a:pt x="50" y="64"/>
                        <a:pt x="50" y="64"/>
                      </a:cubicBezTo>
                      <a:cubicBezTo>
                        <a:pt x="53" y="64"/>
                        <a:pt x="55" y="61"/>
                        <a:pt x="55" y="57"/>
                      </a:cubicBezTo>
                      <a:cubicBezTo>
                        <a:pt x="55" y="52"/>
                        <a:pt x="50" y="51"/>
                        <a:pt x="50" y="48"/>
                      </a:cubicBezTo>
                      <a:cubicBezTo>
                        <a:pt x="50" y="45"/>
                        <a:pt x="52" y="44"/>
                        <a:pt x="54" y="41"/>
                      </a:cubicBezTo>
                      <a:cubicBezTo>
                        <a:pt x="55" y="43"/>
                        <a:pt x="57" y="44"/>
                        <a:pt x="57" y="45"/>
                      </a:cubicBezTo>
                      <a:cubicBezTo>
                        <a:pt x="57" y="44"/>
                        <a:pt x="57" y="44"/>
                        <a:pt x="57" y="44"/>
                      </a:cubicBezTo>
                      <a:cubicBezTo>
                        <a:pt x="58" y="47"/>
                        <a:pt x="61" y="54"/>
                        <a:pt x="63" y="55"/>
                      </a:cubicBezTo>
                      <a:cubicBezTo>
                        <a:pt x="63" y="47"/>
                        <a:pt x="69" y="44"/>
                        <a:pt x="69" y="39"/>
                      </a:cubicBezTo>
                      <a:cubicBezTo>
                        <a:pt x="69" y="35"/>
                        <a:pt x="61" y="8"/>
                        <a:pt x="57" y="4"/>
                      </a:cubicBezTo>
                      <a:cubicBezTo>
                        <a:pt x="55" y="2"/>
                        <a:pt x="53" y="0"/>
                        <a:pt x="5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0" name="Freeform 66"/>
                <p:cNvSpPr>
                  <a:spLocks/>
                </p:cNvSpPr>
                <p:nvPr/>
              </p:nvSpPr>
              <p:spPr bwMode="auto">
                <a:xfrm>
                  <a:off x="9292650" y="3867441"/>
                  <a:ext cx="68427" cy="70117"/>
                </a:xfrm>
                <a:custGeom>
                  <a:avLst/>
                  <a:gdLst>
                    <a:gd name="T0" fmla="*/ 30 w 34"/>
                    <a:gd name="T1" fmla="*/ 0 h 35"/>
                    <a:gd name="T2" fmla="*/ 27 w 34"/>
                    <a:gd name="T3" fmla="*/ 6 h 35"/>
                    <a:gd name="T4" fmla="*/ 0 w 34"/>
                    <a:gd name="T5" fmla="*/ 35 h 35"/>
                    <a:gd name="T6" fmla="*/ 3 w 34"/>
                    <a:gd name="T7" fmla="*/ 35 h 35"/>
                    <a:gd name="T8" fmla="*/ 21 w 34"/>
                    <a:gd name="T9" fmla="*/ 15 h 35"/>
                    <a:gd name="T10" fmla="*/ 21 w 34"/>
                    <a:gd name="T11" fmla="*/ 15 h 35"/>
                    <a:gd name="T12" fmla="*/ 29 w 34"/>
                    <a:gd name="T13" fmla="*/ 10 h 35"/>
                    <a:gd name="T14" fmla="*/ 29 w 34"/>
                    <a:gd name="T15" fmla="*/ 10 h 35"/>
                    <a:gd name="T16" fmla="*/ 34 w 34"/>
                    <a:gd name="T17" fmla="*/ 8 h 35"/>
                    <a:gd name="T18" fmla="*/ 30 w 34"/>
                    <a:gd name="T19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4" h="35">
                      <a:moveTo>
                        <a:pt x="30" y="0"/>
                      </a:moveTo>
                      <a:cubicBezTo>
                        <a:pt x="28" y="2"/>
                        <a:pt x="28" y="4"/>
                        <a:pt x="27" y="6"/>
                      </a:cubicBezTo>
                      <a:cubicBezTo>
                        <a:pt x="22" y="16"/>
                        <a:pt x="5" y="21"/>
                        <a:pt x="0" y="35"/>
                      </a:cubicBez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9" y="32"/>
                        <a:pt x="19" y="26"/>
                        <a:pt x="21" y="15"/>
                      </a:cubicBezTo>
                      <a:cubicBezTo>
                        <a:pt x="21" y="15"/>
                        <a:pt x="21" y="15"/>
                        <a:pt x="21" y="15"/>
                      </a:cubicBezTo>
                      <a:cubicBezTo>
                        <a:pt x="25" y="15"/>
                        <a:pt x="28" y="14"/>
                        <a:pt x="29" y="10"/>
                      </a:cubicBezTo>
                      <a:cubicBezTo>
                        <a:pt x="29" y="10"/>
                        <a:pt x="29" y="10"/>
                        <a:pt x="29" y="10"/>
                      </a:cubicBezTo>
                      <a:cubicBezTo>
                        <a:pt x="31" y="10"/>
                        <a:pt x="32" y="9"/>
                        <a:pt x="34" y="8"/>
                      </a:cubicBezTo>
                      <a:cubicBezTo>
                        <a:pt x="32" y="6"/>
                        <a:pt x="30" y="5"/>
                        <a:pt x="3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1" name="Freeform 67"/>
                <p:cNvSpPr>
                  <a:spLocks/>
                </p:cNvSpPr>
                <p:nvPr/>
              </p:nvSpPr>
              <p:spPr bwMode="auto">
                <a:xfrm>
                  <a:off x="9342492" y="3637661"/>
                  <a:ext cx="130096" cy="184162"/>
                </a:xfrm>
                <a:custGeom>
                  <a:avLst/>
                  <a:gdLst>
                    <a:gd name="T0" fmla="*/ 11 w 65"/>
                    <a:gd name="T1" fmla="*/ 0 h 92"/>
                    <a:gd name="T2" fmla="*/ 6 w 65"/>
                    <a:gd name="T3" fmla="*/ 9 h 92"/>
                    <a:gd name="T4" fmla="*/ 8 w 65"/>
                    <a:gd name="T5" fmla="*/ 24 h 92"/>
                    <a:gd name="T6" fmla="*/ 5 w 65"/>
                    <a:gd name="T7" fmla="*/ 37 h 92"/>
                    <a:gd name="T8" fmla="*/ 4 w 65"/>
                    <a:gd name="T9" fmla="*/ 37 h 92"/>
                    <a:gd name="T10" fmla="*/ 2 w 65"/>
                    <a:gd name="T11" fmla="*/ 53 h 92"/>
                    <a:gd name="T12" fmla="*/ 12 w 65"/>
                    <a:gd name="T13" fmla="*/ 62 h 92"/>
                    <a:gd name="T14" fmla="*/ 12 w 65"/>
                    <a:gd name="T15" fmla="*/ 62 h 92"/>
                    <a:gd name="T16" fmla="*/ 16 w 65"/>
                    <a:gd name="T17" fmla="*/ 59 h 92"/>
                    <a:gd name="T18" fmla="*/ 19 w 65"/>
                    <a:gd name="T19" fmla="*/ 59 h 92"/>
                    <a:gd name="T20" fmla="*/ 19 w 65"/>
                    <a:gd name="T21" fmla="*/ 63 h 92"/>
                    <a:gd name="T22" fmla="*/ 16 w 65"/>
                    <a:gd name="T23" fmla="*/ 68 h 92"/>
                    <a:gd name="T24" fmla="*/ 23 w 65"/>
                    <a:gd name="T25" fmla="*/ 75 h 92"/>
                    <a:gd name="T26" fmla="*/ 23 w 65"/>
                    <a:gd name="T27" fmla="*/ 75 h 92"/>
                    <a:gd name="T28" fmla="*/ 27 w 65"/>
                    <a:gd name="T29" fmla="*/ 73 h 92"/>
                    <a:gd name="T30" fmla="*/ 30 w 65"/>
                    <a:gd name="T31" fmla="*/ 72 h 92"/>
                    <a:gd name="T32" fmla="*/ 30 w 65"/>
                    <a:gd name="T33" fmla="*/ 72 h 92"/>
                    <a:gd name="T34" fmla="*/ 44 w 65"/>
                    <a:gd name="T35" fmla="*/ 82 h 92"/>
                    <a:gd name="T36" fmla="*/ 44 w 65"/>
                    <a:gd name="T37" fmla="*/ 74 h 92"/>
                    <a:gd name="T38" fmla="*/ 61 w 65"/>
                    <a:gd name="T39" fmla="*/ 88 h 92"/>
                    <a:gd name="T40" fmla="*/ 63 w 65"/>
                    <a:gd name="T41" fmla="*/ 92 h 92"/>
                    <a:gd name="T42" fmla="*/ 63 w 65"/>
                    <a:gd name="T43" fmla="*/ 92 h 92"/>
                    <a:gd name="T44" fmla="*/ 65 w 65"/>
                    <a:gd name="T45" fmla="*/ 89 h 92"/>
                    <a:gd name="T46" fmla="*/ 65 w 65"/>
                    <a:gd name="T47" fmla="*/ 85 h 92"/>
                    <a:gd name="T48" fmla="*/ 59 w 65"/>
                    <a:gd name="T49" fmla="*/ 80 h 92"/>
                    <a:gd name="T50" fmla="*/ 57 w 65"/>
                    <a:gd name="T51" fmla="*/ 80 h 92"/>
                    <a:gd name="T52" fmla="*/ 56 w 65"/>
                    <a:gd name="T53" fmla="*/ 79 h 92"/>
                    <a:gd name="T54" fmla="*/ 59 w 65"/>
                    <a:gd name="T55" fmla="*/ 74 h 92"/>
                    <a:gd name="T56" fmla="*/ 56 w 65"/>
                    <a:gd name="T57" fmla="*/ 73 h 92"/>
                    <a:gd name="T58" fmla="*/ 56 w 65"/>
                    <a:gd name="T59" fmla="*/ 73 h 92"/>
                    <a:gd name="T60" fmla="*/ 54 w 65"/>
                    <a:gd name="T61" fmla="*/ 75 h 92"/>
                    <a:gd name="T62" fmla="*/ 52 w 65"/>
                    <a:gd name="T63" fmla="*/ 76 h 92"/>
                    <a:gd name="T64" fmla="*/ 52 w 65"/>
                    <a:gd name="T65" fmla="*/ 76 h 92"/>
                    <a:gd name="T66" fmla="*/ 42 w 65"/>
                    <a:gd name="T67" fmla="*/ 65 h 92"/>
                    <a:gd name="T68" fmla="*/ 42 w 65"/>
                    <a:gd name="T69" fmla="*/ 65 h 92"/>
                    <a:gd name="T70" fmla="*/ 36 w 65"/>
                    <a:gd name="T71" fmla="*/ 69 h 92"/>
                    <a:gd name="T72" fmla="*/ 36 w 65"/>
                    <a:gd name="T73" fmla="*/ 71 h 92"/>
                    <a:gd name="T74" fmla="*/ 25 w 65"/>
                    <a:gd name="T75" fmla="*/ 50 h 92"/>
                    <a:gd name="T76" fmla="*/ 34 w 65"/>
                    <a:gd name="T77" fmla="*/ 30 h 92"/>
                    <a:gd name="T78" fmla="*/ 28 w 65"/>
                    <a:gd name="T79" fmla="*/ 9 h 92"/>
                    <a:gd name="T80" fmla="*/ 27 w 65"/>
                    <a:gd name="T81" fmla="*/ 6 h 92"/>
                    <a:gd name="T82" fmla="*/ 26 w 65"/>
                    <a:gd name="T83" fmla="*/ 4 h 92"/>
                    <a:gd name="T84" fmla="*/ 20 w 65"/>
                    <a:gd name="T85" fmla="*/ 8 h 92"/>
                    <a:gd name="T86" fmla="*/ 19 w 65"/>
                    <a:gd name="T87" fmla="*/ 8 h 92"/>
                    <a:gd name="T88" fmla="*/ 11 w 65"/>
                    <a:gd name="T89" fmla="*/ 0 h 92"/>
                    <a:gd name="T90" fmla="*/ 11 w 65"/>
                    <a:gd name="T91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65" h="92">
                      <a:moveTo>
                        <a:pt x="11" y="0"/>
                      </a:moveTo>
                      <a:cubicBezTo>
                        <a:pt x="7" y="0"/>
                        <a:pt x="6" y="4"/>
                        <a:pt x="6" y="9"/>
                      </a:cubicBezTo>
                      <a:cubicBezTo>
                        <a:pt x="6" y="14"/>
                        <a:pt x="8" y="18"/>
                        <a:pt x="8" y="24"/>
                      </a:cubicBezTo>
                      <a:cubicBezTo>
                        <a:pt x="8" y="28"/>
                        <a:pt x="7" y="34"/>
                        <a:pt x="5" y="37"/>
                      </a:cubicBezTo>
                      <a:cubicBezTo>
                        <a:pt x="5" y="37"/>
                        <a:pt x="5" y="37"/>
                        <a:pt x="4" y="37"/>
                      </a:cubicBezTo>
                      <a:cubicBezTo>
                        <a:pt x="0" y="37"/>
                        <a:pt x="2" y="46"/>
                        <a:pt x="2" y="53"/>
                      </a:cubicBezTo>
                      <a:cubicBezTo>
                        <a:pt x="2" y="56"/>
                        <a:pt x="10" y="62"/>
                        <a:pt x="12" y="62"/>
                      </a:cubicBezTo>
                      <a:cubicBezTo>
                        <a:pt x="12" y="62"/>
                        <a:pt x="12" y="62"/>
                        <a:pt x="12" y="62"/>
                      </a:cubicBezTo>
                      <a:cubicBezTo>
                        <a:pt x="14" y="62"/>
                        <a:pt x="15" y="60"/>
                        <a:pt x="16" y="59"/>
                      </a:cubicBezTo>
                      <a:cubicBezTo>
                        <a:pt x="19" y="59"/>
                        <a:pt x="19" y="59"/>
                        <a:pt x="19" y="59"/>
                      </a:cubicBezTo>
                      <a:cubicBezTo>
                        <a:pt x="19" y="63"/>
                        <a:pt x="19" y="63"/>
                        <a:pt x="19" y="63"/>
                      </a:cubicBezTo>
                      <a:cubicBezTo>
                        <a:pt x="18" y="64"/>
                        <a:pt x="16" y="65"/>
                        <a:pt x="16" y="68"/>
                      </a:cubicBezTo>
                      <a:cubicBezTo>
                        <a:pt x="16" y="70"/>
                        <a:pt x="19" y="75"/>
                        <a:pt x="23" y="75"/>
                      </a:cubicBezTo>
                      <a:cubicBezTo>
                        <a:pt x="23" y="75"/>
                        <a:pt x="23" y="75"/>
                        <a:pt x="23" y="75"/>
                      </a:cubicBezTo>
                      <a:cubicBezTo>
                        <a:pt x="24" y="75"/>
                        <a:pt x="25" y="74"/>
                        <a:pt x="27" y="73"/>
                      </a:cubicBezTo>
                      <a:cubicBezTo>
                        <a:pt x="28" y="73"/>
                        <a:pt x="29" y="72"/>
                        <a:pt x="30" y="72"/>
                      </a:cubicBezTo>
                      <a:cubicBezTo>
                        <a:pt x="30" y="72"/>
                        <a:pt x="30" y="72"/>
                        <a:pt x="30" y="72"/>
                      </a:cubicBezTo>
                      <a:cubicBezTo>
                        <a:pt x="37" y="72"/>
                        <a:pt x="37" y="82"/>
                        <a:pt x="44" y="82"/>
                      </a:cubicBezTo>
                      <a:cubicBezTo>
                        <a:pt x="43" y="79"/>
                        <a:pt x="41" y="77"/>
                        <a:pt x="44" y="74"/>
                      </a:cubicBezTo>
                      <a:cubicBezTo>
                        <a:pt x="47" y="78"/>
                        <a:pt x="58" y="82"/>
                        <a:pt x="61" y="88"/>
                      </a:cubicBezTo>
                      <a:cubicBezTo>
                        <a:pt x="61" y="89"/>
                        <a:pt x="62" y="92"/>
                        <a:pt x="63" y="92"/>
                      </a:cubicBezTo>
                      <a:cubicBezTo>
                        <a:pt x="63" y="92"/>
                        <a:pt x="63" y="92"/>
                        <a:pt x="63" y="92"/>
                      </a:cubicBezTo>
                      <a:cubicBezTo>
                        <a:pt x="64" y="92"/>
                        <a:pt x="65" y="90"/>
                        <a:pt x="65" y="89"/>
                      </a:cubicBezTo>
                      <a:cubicBezTo>
                        <a:pt x="65" y="87"/>
                        <a:pt x="65" y="87"/>
                        <a:pt x="65" y="85"/>
                      </a:cubicBezTo>
                      <a:cubicBezTo>
                        <a:pt x="62" y="85"/>
                        <a:pt x="59" y="83"/>
                        <a:pt x="59" y="80"/>
                      </a:cubicBezTo>
                      <a:cubicBezTo>
                        <a:pt x="59" y="80"/>
                        <a:pt x="58" y="80"/>
                        <a:pt x="57" y="80"/>
                      </a:cubicBezTo>
                      <a:cubicBezTo>
                        <a:pt x="56" y="80"/>
                        <a:pt x="56" y="80"/>
                        <a:pt x="56" y="79"/>
                      </a:cubicBezTo>
                      <a:cubicBezTo>
                        <a:pt x="56" y="77"/>
                        <a:pt x="58" y="77"/>
                        <a:pt x="59" y="74"/>
                      </a:cubicBezTo>
                      <a:cubicBezTo>
                        <a:pt x="58" y="74"/>
                        <a:pt x="57" y="73"/>
                        <a:pt x="56" y="73"/>
                      </a:cubicBezTo>
                      <a:cubicBezTo>
                        <a:pt x="56" y="73"/>
                        <a:pt x="56" y="73"/>
                        <a:pt x="56" y="73"/>
                      </a:cubicBezTo>
                      <a:cubicBezTo>
                        <a:pt x="55" y="73"/>
                        <a:pt x="54" y="74"/>
                        <a:pt x="54" y="75"/>
                      </a:cubicBezTo>
                      <a:cubicBezTo>
                        <a:pt x="53" y="75"/>
                        <a:pt x="53" y="76"/>
                        <a:pt x="52" y="76"/>
                      </a:cubicBezTo>
                      <a:cubicBezTo>
                        <a:pt x="52" y="76"/>
                        <a:pt x="52" y="76"/>
                        <a:pt x="52" y="76"/>
                      </a:cubicBezTo>
                      <a:cubicBezTo>
                        <a:pt x="49" y="76"/>
                        <a:pt x="47" y="66"/>
                        <a:pt x="42" y="65"/>
                      </a:cubicBezTo>
                      <a:cubicBezTo>
                        <a:pt x="42" y="65"/>
                        <a:pt x="42" y="65"/>
                        <a:pt x="42" y="65"/>
                      </a:cubicBezTo>
                      <a:cubicBezTo>
                        <a:pt x="39" y="65"/>
                        <a:pt x="36" y="67"/>
                        <a:pt x="36" y="69"/>
                      </a:cubicBezTo>
                      <a:cubicBezTo>
                        <a:pt x="36" y="69"/>
                        <a:pt x="36" y="71"/>
                        <a:pt x="36" y="71"/>
                      </a:cubicBezTo>
                      <a:cubicBezTo>
                        <a:pt x="31" y="69"/>
                        <a:pt x="24" y="57"/>
                        <a:pt x="25" y="50"/>
                      </a:cubicBezTo>
                      <a:cubicBezTo>
                        <a:pt x="25" y="41"/>
                        <a:pt x="33" y="40"/>
                        <a:pt x="34" y="30"/>
                      </a:cubicBezTo>
                      <a:cubicBezTo>
                        <a:pt x="34" y="22"/>
                        <a:pt x="28" y="15"/>
                        <a:pt x="28" y="9"/>
                      </a:cubicBezTo>
                      <a:cubicBezTo>
                        <a:pt x="28" y="8"/>
                        <a:pt x="27" y="7"/>
                        <a:pt x="27" y="6"/>
                      </a:cubicBezTo>
                      <a:cubicBezTo>
                        <a:pt x="27" y="5"/>
                        <a:pt x="26" y="4"/>
                        <a:pt x="26" y="4"/>
                      </a:cubicBezTo>
                      <a:cubicBezTo>
                        <a:pt x="24" y="4"/>
                        <a:pt x="22" y="8"/>
                        <a:pt x="20" y="8"/>
                      </a:cubicBezTo>
                      <a:cubicBezTo>
                        <a:pt x="20" y="8"/>
                        <a:pt x="19" y="8"/>
                        <a:pt x="19" y="8"/>
                      </a:cubicBezTo>
                      <a:cubicBezTo>
                        <a:pt x="15" y="8"/>
                        <a:pt x="16" y="0"/>
                        <a:pt x="11" y="0"/>
                      </a:cubicBezTo>
                      <a:cubicBezTo>
                        <a:pt x="11" y="0"/>
                        <a:pt x="11" y="0"/>
                        <a:pt x="1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2" name="Freeform 68"/>
                <p:cNvSpPr>
                  <a:spLocks/>
                </p:cNvSpPr>
                <p:nvPr/>
              </p:nvSpPr>
              <p:spPr bwMode="auto">
                <a:xfrm>
                  <a:off x="9478502" y="3823513"/>
                  <a:ext cx="42239" cy="71806"/>
                </a:xfrm>
                <a:custGeom>
                  <a:avLst/>
                  <a:gdLst>
                    <a:gd name="T0" fmla="*/ 4 w 21"/>
                    <a:gd name="T1" fmla="*/ 0 h 36"/>
                    <a:gd name="T2" fmla="*/ 0 w 21"/>
                    <a:gd name="T3" fmla="*/ 1 h 36"/>
                    <a:gd name="T4" fmla="*/ 11 w 21"/>
                    <a:gd name="T5" fmla="*/ 15 h 36"/>
                    <a:gd name="T6" fmla="*/ 8 w 21"/>
                    <a:gd name="T7" fmla="*/ 18 h 36"/>
                    <a:gd name="T8" fmla="*/ 2 w 21"/>
                    <a:gd name="T9" fmla="*/ 17 h 36"/>
                    <a:gd name="T10" fmla="*/ 2 w 21"/>
                    <a:gd name="T11" fmla="*/ 20 h 36"/>
                    <a:gd name="T12" fmla="*/ 9 w 21"/>
                    <a:gd name="T13" fmla="*/ 26 h 36"/>
                    <a:gd name="T14" fmla="*/ 9 w 21"/>
                    <a:gd name="T15" fmla="*/ 29 h 36"/>
                    <a:gd name="T16" fmla="*/ 12 w 21"/>
                    <a:gd name="T17" fmla="*/ 36 h 36"/>
                    <a:gd name="T18" fmla="*/ 16 w 21"/>
                    <a:gd name="T19" fmla="*/ 36 h 36"/>
                    <a:gd name="T20" fmla="*/ 16 w 21"/>
                    <a:gd name="T21" fmla="*/ 33 h 36"/>
                    <a:gd name="T22" fmla="*/ 12 w 21"/>
                    <a:gd name="T23" fmla="*/ 24 h 36"/>
                    <a:gd name="T24" fmla="*/ 19 w 21"/>
                    <a:gd name="T25" fmla="*/ 24 h 36"/>
                    <a:gd name="T26" fmla="*/ 21 w 21"/>
                    <a:gd name="T27" fmla="*/ 18 h 36"/>
                    <a:gd name="T28" fmla="*/ 17 w 21"/>
                    <a:gd name="T29" fmla="*/ 14 h 36"/>
                    <a:gd name="T30" fmla="*/ 17 w 21"/>
                    <a:gd name="T31" fmla="*/ 6 h 36"/>
                    <a:gd name="T32" fmla="*/ 14 w 21"/>
                    <a:gd name="T33" fmla="*/ 6 h 36"/>
                    <a:gd name="T34" fmla="*/ 14 w 21"/>
                    <a:gd name="T35" fmla="*/ 2 h 36"/>
                    <a:gd name="T36" fmla="*/ 4 w 21"/>
                    <a:gd name="T3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1" h="36">
                      <a:moveTo>
                        <a:pt x="4" y="0"/>
                      </a:moveTo>
                      <a:cubicBezTo>
                        <a:pt x="3" y="0"/>
                        <a:pt x="1" y="1"/>
                        <a:pt x="0" y="1"/>
                      </a:cubicBezTo>
                      <a:cubicBezTo>
                        <a:pt x="0" y="5"/>
                        <a:pt x="11" y="8"/>
                        <a:pt x="11" y="15"/>
                      </a:cubicBezTo>
                      <a:cubicBezTo>
                        <a:pt x="11" y="16"/>
                        <a:pt x="9" y="18"/>
                        <a:pt x="8" y="18"/>
                      </a:cubicBezTo>
                      <a:cubicBezTo>
                        <a:pt x="8" y="18"/>
                        <a:pt x="5" y="18"/>
                        <a:pt x="2" y="17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3" y="22"/>
                        <a:pt x="6" y="26"/>
                        <a:pt x="9" y="26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7" y="32"/>
                        <a:pt x="8" y="36"/>
                        <a:pt x="12" y="36"/>
                      </a:cubicBezTo>
                      <a:cubicBezTo>
                        <a:pt x="13" y="36"/>
                        <a:pt x="14" y="36"/>
                        <a:pt x="16" y="36"/>
                      </a:cubicBezTo>
                      <a:cubicBezTo>
                        <a:pt x="16" y="33"/>
                        <a:pt x="16" y="33"/>
                        <a:pt x="16" y="33"/>
                      </a:cubicBezTo>
                      <a:cubicBezTo>
                        <a:pt x="14" y="32"/>
                        <a:pt x="12" y="27"/>
                        <a:pt x="12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19" y="22"/>
                        <a:pt x="20" y="21"/>
                        <a:pt x="21" y="18"/>
                      </a:cubicBezTo>
                      <a:cubicBezTo>
                        <a:pt x="20" y="18"/>
                        <a:pt x="17" y="14"/>
                        <a:pt x="17" y="14"/>
                      </a:cubicBezTo>
                      <a:cubicBezTo>
                        <a:pt x="17" y="14"/>
                        <a:pt x="18" y="9"/>
                        <a:pt x="17" y="6"/>
                      </a:cubicBezTo>
                      <a:cubicBezTo>
                        <a:pt x="16" y="6"/>
                        <a:pt x="15" y="6"/>
                        <a:pt x="14" y="6"/>
                      </a:cubicBezTo>
                      <a:cubicBezTo>
                        <a:pt x="15" y="5"/>
                        <a:pt x="14" y="3"/>
                        <a:pt x="14" y="2"/>
                      </a:cubicBezTo>
                      <a:cubicBezTo>
                        <a:pt x="11" y="2"/>
                        <a:pt x="8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3" name="Freeform 69"/>
                <p:cNvSpPr>
                  <a:spLocks noEditPoints="1"/>
                </p:cNvSpPr>
                <p:nvPr/>
              </p:nvSpPr>
              <p:spPr bwMode="auto">
                <a:xfrm>
                  <a:off x="9415144" y="3841253"/>
                  <a:ext cx="33791" cy="46463"/>
                </a:xfrm>
                <a:custGeom>
                  <a:avLst/>
                  <a:gdLst>
                    <a:gd name="T0" fmla="*/ 4 w 17"/>
                    <a:gd name="T1" fmla="*/ 1 h 23"/>
                    <a:gd name="T2" fmla="*/ 3 w 17"/>
                    <a:gd name="T3" fmla="*/ 1 h 23"/>
                    <a:gd name="T4" fmla="*/ 4 w 17"/>
                    <a:gd name="T5" fmla="*/ 1 h 23"/>
                    <a:gd name="T6" fmla="*/ 3 w 17"/>
                    <a:gd name="T7" fmla="*/ 0 h 23"/>
                    <a:gd name="T8" fmla="*/ 0 w 17"/>
                    <a:gd name="T9" fmla="*/ 2 h 23"/>
                    <a:gd name="T10" fmla="*/ 2 w 17"/>
                    <a:gd name="T11" fmla="*/ 23 h 23"/>
                    <a:gd name="T12" fmla="*/ 17 w 17"/>
                    <a:gd name="T13" fmla="*/ 9 h 23"/>
                    <a:gd name="T14" fmla="*/ 5 w 17"/>
                    <a:gd name="T15" fmla="*/ 2 h 23"/>
                    <a:gd name="T16" fmla="*/ 3 w 17"/>
                    <a:gd name="T17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" h="23">
                      <a:moveTo>
                        <a:pt x="4" y="1"/>
                      </a:moveTo>
                      <a:cubicBezTo>
                        <a:pt x="4" y="1"/>
                        <a:pt x="4" y="1"/>
                        <a:pt x="3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moveTo>
                        <a:pt x="3" y="0"/>
                      </a:moveTo>
                      <a:cubicBezTo>
                        <a:pt x="2" y="0"/>
                        <a:pt x="0" y="1"/>
                        <a:pt x="0" y="2"/>
                      </a:cubicBezTo>
                      <a:cubicBezTo>
                        <a:pt x="0" y="7"/>
                        <a:pt x="2" y="15"/>
                        <a:pt x="2" y="23"/>
                      </a:cubicBezTo>
                      <a:cubicBezTo>
                        <a:pt x="6" y="20"/>
                        <a:pt x="17" y="16"/>
                        <a:pt x="17" y="9"/>
                      </a:cubicBezTo>
                      <a:cubicBezTo>
                        <a:pt x="17" y="5"/>
                        <a:pt x="9" y="4"/>
                        <a:pt x="5" y="2"/>
                      </a:cubicBezTo>
                      <a:cubicBezTo>
                        <a:pt x="5" y="1"/>
                        <a:pt x="4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4" name="Freeform 70"/>
                <p:cNvSpPr>
                  <a:spLocks/>
                </p:cNvSpPr>
                <p:nvPr/>
              </p:nvSpPr>
              <p:spPr bwMode="auto">
                <a:xfrm>
                  <a:off x="9434574" y="3871665"/>
                  <a:ext cx="33791" cy="55756"/>
                </a:xfrm>
                <a:custGeom>
                  <a:avLst/>
                  <a:gdLst>
                    <a:gd name="T0" fmla="*/ 12 w 17"/>
                    <a:gd name="T1" fmla="*/ 0 h 28"/>
                    <a:gd name="T2" fmla="*/ 10 w 17"/>
                    <a:gd name="T3" fmla="*/ 0 h 28"/>
                    <a:gd name="T4" fmla="*/ 5 w 17"/>
                    <a:gd name="T5" fmla="*/ 13 h 28"/>
                    <a:gd name="T6" fmla="*/ 5 w 17"/>
                    <a:gd name="T7" fmla="*/ 13 h 28"/>
                    <a:gd name="T8" fmla="*/ 0 w 17"/>
                    <a:gd name="T9" fmla="*/ 16 h 28"/>
                    <a:gd name="T10" fmla="*/ 11 w 17"/>
                    <a:gd name="T11" fmla="*/ 28 h 28"/>
                    <a:gd name="T12" fmla="*/ 14 w 17"/>
                    <a:gd name="T13" fmla="*/ 26 h 28"/>
                    <a:gd name="T14" fmla="*/ 11 w 17"/>
                    <a:gd name="T15" fmla="*/ 20 h 28"/>
                    <a:gd name="T16" fmla="*/ 17 w 17"/>
                    <a:gd name="T17" fmla="*/ 5 h 28"/>
                    <a:gd name="T18" fmla="*/ 12 w 17"/>
                    <a:gd name="T19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28">
                      <a:moveTo>
                        <a:pt x="12" y="0"/>
                      </a:move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7" y="1"/>
                        <a:pt x="5" y="12"/>
                        <a:pt x="5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3" y="13"/>
                        <a:pt x="0" y="15"/>
                        <a:pt x="0" y="16"/>
                      </a:cubicBezTo>
                      <a:cubicBezTo>
                        <a:pt x="0" y="19"/>
                        <a:pt x="9" y="28"/>
                        <a:pt x="11" y="28"/>
                      </a:cubicBezTo>
                      <a:cubicBezTo>
                        <a:pt x="12" y="28"/>
                        <a:pt x="13" y="27"/>
                        <a:pt x="14" y="26"/>
                      </a:cubicBezTo>
                      <a:cubicBezTo>
                        <a:pt x="14" y="23"/>
                        <a:pt x="11" y="24"/>
                        <a:pt x="11" y="20"/>
                      </a:cubicBezTo>
                      <a:cubicBezTo>
                        <a:pt x="11" y="14"/>
                        <a:pt x="17" y="11"/>
                        <a:pt x="17" y="5"/>
                      </a:cubicBezTo>
                      <a:cubicBezTo>
                        <a:pt x="17" y="3"/>
                        <a:pt x="15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5" name="Freeform 71"/>
                <p:cNvSpPr>
                  <a:spLocks/>
                </p:cNvSpPr>
                <p:nvPr/>
              </p:nvSpPr>
              <p:spPr bwMode="auto">
                <a:xfrm>
                  <a:off x="9462451" y="3873355"/>
                  <a:ext cx="18585" cy="33791"/>
                </a:xfrm>
                <a:custGeom>
                  <a:avLst/>
                  <a:gdLst>
                    <a:gd name="T0" fmla="*/ 5 w 9"/>
                    <a:gd name="T1" fmla="*/ 0 h 17"/>
                    <a:gd name="T2" fmla="*/ 0 w 9"/>
                    <a:gd name="T3" fmla="*/ 17 h 17"/>
                    <a:gd name="T4" fmla="*/ 3 w 9"/>
                    <a:gd name="T5" fmla="*/ 17 h 17"/>
                    <a:gd name="T6" fmla="*/ 9 w 9"/>
                    <a:gd name="T7" fmla="*/ 0 h 17"/>
                    <a:gd name="T8" fmla="*/ 5 w 9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7">
                      <a:moveTo>
                        <a:pt x="5" y="0"/>
                      </a:moveTo>
                      <a:cubicBezTo>
                        <a:pt x="5" y="8"/>
                        <a:pt x="2" y="12"/>
                        <a:pt x="0" y="17"/>
                      </a:cubicBezTo>
                      <a:cubicBezTo>
                        <a:pt x="1" y="17"/>
                        <a:pt x="2" y="17"/>
                        <a:pt x="3" y="17"/>
                      </a:cubicBezTo>
                      <a:cubicBezTo>
                        <a:pt x="3" y="10"/>
                        <a:pt x="9" y="8"/>
                        <a:pt x="9" y="0"/>
                      </a:cubicBezTo>
                      <a:cubicBezTo>
                        <a:pt x="8" y="0"/>
                        <a:pt x="6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6" name="Freeform 72"/>
                <p:cNvSpPr>
                  <a:spLocks/>
                </p:cNvSpPr>
                <p:nvPr/>
              </p:nvSpPr>
              <p:spPr bwMode="auto">
                <a:xfrm>
                  <a:off x="9470899" y="3895319"/>
                  <a:ext cx="21964" cy="18585"/>
                </a:xfrm>
                <a:custGeom>
                  <a:avLst/>
                  <a:gdLst>
                    <a:gd name="T0" fmla="*/ 5 w 11"/>
                    <a:gd name="T1" fmla="*/ 0 h 9"/>
                    <a:gd name="T2" fmla="*/ 0 w 11"/>
                    <a:gd name="T3" fmla="*/ 7 h 9"/>
                    <a:gd name="T4" fmla="*/ 3 w 11"/>
                    <a:gd name="T5" fmla="*/ 9 h 9"/>
                    <a:gd name="T6" fmla="*/ 4 w 11"/>
                    <a:gd name="T7" fmla="*/ 9 h 9"/>
                    <a:gd name="T8" fmla="*/ 11 w 11"/>
                    <a:gd name="T9" fmla="*/ 0 h 9"/>
                    <a:gd name="T10" fmla="*/ 9 w 11"/>
                    <a:gd name="T11" fmla="*/ 1 h 9"/>
                    <a:gd name="T12" fmla="*/ 5 w 11"/>
                    <a:gd name="T13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" h="9">
                      <a:moveTo>
                        <a:pt x="5" y="0"/>
                      </a:moveTo>
                      <a:cubicBezTo>
                        <a:pt x="3" y="3"/>
                        <a:pt x="0" y="4"/>
                        <a:pt x="0" y="7"/>
                      </a:cubicBezTo>
                      <a:cubicBezTo>
                        <a:pt x="0" y="8"/>
                        <a:pt x="2" y="9"/>
                        <a:pt x="3" y="9"/>
                      </a:cubicBezTo>
                      <a:cubicBezTo>
                        <a:pt x="3" y="9"/>
                        <a:pt x="3" y="9"/>
                        <a:pt x="4" y="9"/>
                      </a:cubicBezTo>
                      <a:cubicBezTo>
                        <a:pt x="8" y="9"/>
                        <a:pt x="11" y="5"/>
                        <a:pt x="11" y="0"/>
                      </a:cubicBezTo>
                      <a:cubicBezTo>
                        <a:pt x="11" y="1"/>
                        <a:pt x="10" y="1"/>
                        <a:pt x="9" y="1"/>
                      </a:cubicBezTo>
                      <a:cubicBezTo>
                        <a:pt x="8" y="1"/>
                        <a:pt x="6" y="1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7" name="Freeform 73"/>
                <p:cNvSpPr>
                  <a:spLocks/>
                </p:cNvSpPr>
                <p:nvPr/>
              </p:nvSpPr>
              <p:spPr bwMode="auto">
                <a:xfrm>
                  <a:off x="9448935" y="3821823"/>
                  <a:ext cx="23654" cy="26188"/>
                </a:xfrm>
                <a:custGeom>
                  <a:avLst/>
                  <a:gdLst>
                    <a:gd name="T0" fmla="*/ 0 w 12"/>
                    <a:gd name="T1" fmla="*/ 0 h 13"/>
                    <a:gd name="T2" fmla="*/ 0 w 12"/>
                    <a:gd name="T3" fmla="*/ 7 h 13"/>
                    <a:gd name="T4" fmla="*/ 0 w 12"/>
                    <a:gd name="T5" fmla="*/ 7 h 13"/>
                    <a:gd name="T6" fmla="*/ 2 w 12"/>
                    <a:gd name="T7" fmla="*/ 7 h 13"/>
                    <a:gd name="T8" fmla="*/ 4 w 12"/>
                    <a:gd name="T9" fmla="*/ 7 h 13"/>
                    <a:gd name="T10" fmla="*/ 7 w 12"/>
                    <a:gd name="T11" fmla="*/ 7 h 13"/>
                    <a:gd name="T12" fmla="*/ 11 w 12"/>
                    <a:gd name="T13" fmla="*/ 13 h 13"/>
                    <a:gd name="T14" fmla="*/ 12 w 12"/>
                    <a:gd name="T15" fmla="*/ 12 h 13"/>
                    <a:gd name="T16" fmla="*/ 4 w 12"/>
                    <a:gd name="T17" fmla="*/ 0 h 13"/>
                    <a:gd name="T18" fmla="*/ 0 w 12"/>
                    <a:gd name="T1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" h="13">
                      <a:moveTo>
                        <a:pt x="0" y="0"/>
                      </a:moveTo>
                      <a:cubicBezTo>
                        <a:pt x="0" y="2"/>
                        <a:pt x="0" y="4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1" y="7"/>
                        <a:pt x="2" y="7"/>
                        <a:pt x="2" y="7"/>
                      </a:cubicBezTo>
                      <a:cubicBezTo>
                        <a:pt x="3" y="7"/>
                        <a:pt x="4" y="7"/>
                        <a:pt x="4" y="7"/>
                      </a:cubicBezTo>
                      <a:cubicBezTo>
                        <a:pt x="5" y="7"/>
                        <a:pt x="6" y="7"/>
                        <a:pt x="7" y="7"/>
                      </a:cubicBezTo>
                      <a:cubicBezTo>
                        <a:pt x="7" y="9"/>
                        <a:pt x="10" y="13"/>
                        <a:pt x="11" y="13"/>
                      </a:cubicBezTo>
                      <a:cubicBezTo>
                        <a:pt x="12" y="13"/>
                        <a:pt x="12" y="12"/>
                        <a:pt x="12" y="12"/>
                      </a:cubicBezTo>
                      <a:cubicBezTo>
                        <a:pt x="12" y="6"/>
                        <a:pt x="6" y="5"/>
                        <a:pt x="4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8" name="Freeform 74"/>
                <p:cNvSpPr>
                  <a:spLocks/>
                </p:cNvSpPr>
                <p:nvPr/>
              </p:nvSpPr>
              <p:spPr bwMode="auto">
                <a:xfrm>
                  <a:off x="9368681" y="3793945"/>
                  <a:ext cx="36326" cy="35481"/>
                </a:xfrm>
                <a:custGeom>
                  <a:avLst/>
                  <a:gdLst>
                    <a:gd name="T0" fmla="*/ 0 w 18"/>
                    <a:gd name="T1" fmla="*/ 0 h 18"/>
                    <a:gd name="T2" fmla="*/ 14 w 18"/>
                    <a:gd name="T3" fmla="*/ 18 h 18"/>
                    <a:gd name="T4" fmla="*/ 17 w 18"/>
                    <a:gd name="T5" fmla="*/ 8 h 18"/>
                    <a:gd name="T6" fmla="*/ 5 w 18"/>
                    <a:gd name="T7" fmla="*/ 0 h 18"/>
                    <a:gd name="T8" fmla="*/ 0 w 18"/>
                    <a:gd name="T9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8">
                      <a:moveTo>
                        <a:pt x="0" y="0"/>
                      </a:moveTo>
                      <a:cubicBezTo>
                        <a:pt x="0" y="0"/>
                        <a:pt x="11" y="17"/>
                        <a:pt x="14" y="18"/>
                      </a:cubicBezTo>
                      <a:cubicBezTo>
                        <a:pt x="16" y="18"/>
                        <a:pt x="18" y="12"/>
                        <a:pt x="17" y="8"/>
                      </a:cubicBezTo>
                      <a:cubicBezTo>
                        <a:pt x="16" y="3"/>
                        <a:pt x="11" y="4"/>
                        <a:pt x="5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9" name="Freeform 75"/>
                <p:cNvSpPr>
                  <a:spLocks/>
                </p:cNvSpPr>
                <p:nvPr/>
              </p:nvSpPr>
              <p:spPr bwMode="auto">
                <a:xfrm>
                  <a:off x="9406696" y="3797324"/>
                  <a:ext cx="10137" cy="2534"/>
                </a:xfrm>
                <a:custGeom>
                  <a:avLst/>
                  <a:gdLst>
                    <a:gd name="T0" fmla="*/ 2 w 5"/>
                    <a:gd name="T1" fmla="*/ 0 h 1"/>
                    <a:gd name="T2" fmla="*/ 0 w 5"/>
                    <a:gd name="T3" fmla="*/ 1 h 1"/>
                    <a:gd name="T4" fmla="*/ 2 w 5"/>
                    <a:gd name="T5" fmla="*/ 1 h 1"/>
                    <a:gd name="T6" fmla="*/ 5 w 5"/>
                    <a:gd name="T7" fmla="*/ 1 h 1"/>
                    <a:gd name="T8" fmla="*/ 2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2" y="0"/>
                      </a:move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2" y="1"/>
                      </a:cubicBezTo>
                      <a:cubicBezTo>
                        <a:pt x="3" y="1"/>
                        <a:pt x="4" y="1"/>
                        <a:pt x="5" y="1"/>
                      </a:cubicBezTo>
                      <a:cubicBezTo>
                        <a:pt x="4" y="1"/>
                        <a:pt x="3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0" name="Freeform 76"/>
                <p:cNvSpPr>
                  <a:spLocks/>
                </p:cNvSpPr>
                <p:nvPr/>
              </p:nvSpPr>
              <p:spPr bwMode="auto">
                <a:xfrm>
                  <a:off x="9352630" y="3418018"/>
                  <a:ext cx="65893" cy="92081"/>
                </a:xfrm>
                <a:custGeom>
                  <a:avLst/>
                  <a:gdLst>
                    <a:gd name="T0" fmla="*/ 20 w 33"/>
                    <a:gd name="T1" fmla="*/ 0 h 46"/>
                    <a:gd name="T2" fmla="*/ 1 w 33"/>
                    <a:gd name="T3" fmla="*/ 32 h 46"/>
                    <a:gd name="T4" fmla="*/ 9 w 33"/>
                    <a:gd name="T5" fmla="*/ 46 h 46"/>
                    <a:gd name="T6" fmla="*/ 20 w 33"/>
                    <a:gd name="T7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46">
                      <a:moveTo>
                        <a:pt x="20" y="0"/>
                      </a:moveTo>
                      <a:cubicBezTo>
                        <a:pt x="12" y="0"/>
                        <a:pt x="1" y="20"/>
                        <a:pt x="1" y="32"/>
                      </a:cubicBezTo>
                      <a:cubicBezTo>
                        <a:pt x="1" y="40"/>
                        <a:pt x="0" y="46"/>
                        <a:pt x="9" y="46"/>
                      </a:cubicBezTo>
                      <a:cubicBezTo>
                        <a:pt x="21" y="46"/>
                        <a:pt x="33" y="0"/>
                        <a:pt x="2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1" name="Freeform 77"/>
                <p:cNvSpPr>
                  <a:spLocks/>
                </p:cNvSpPr>
                <p:nvPr/>
              </p:nvSpPr>
              <p:spPr bwMode="auto">
                <a:xfrm>
                  <a:off x="9005425" y="3581905"/>
                  <a:ext cx="76030" cy="61669"/>
                </a:xfrm>
                <a:custGeom>
                  <a:avLst/>
                  <a:gdLst>
                    <a:gd name="T0" fmla="*/ 32 w 38"/>
                    <a:gd name="T1" fmla="*/ 0 h 31"/>
                    <a:gd name="T2" fmla="*/ 3 w 38"/>
                    <a:gd name="T3" fmla="*/ 13 h 31"/>
                    <a:gd name="T4" fmla="*/ 3 w 38"/>
                    <a:gd name="T5" fmla="*/ 21 h 31"/>
                    <a:gd name="T6" fmla="*/ 14 w 38"/>
                    <a:gd name="T7" fmla="*/ 31 h 31"/>
                    <a:gd name="T8" fmla="*/ 38 w 38"/>
                    <a:gd name="T9" fmla="*/ 8 h 31"/>
                    <a:gd name="T10" fmla="*/ 32 w 38"/>
                    <a:gd name="T11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" h="31">
                      <a:moveTo>
                        <a:pt x="32" y="0"/>
                      </a:moveTo>
                      <a:cubicBezTo>
                        <a:pt x="25" y="0"/>
                        <a:pt x="7" y="13"/>
                        <a:pt x="3" y="13"/>
                      </a:cubicBezTo>
                      <a:cubicBezTo>
                        <a:pt x="0" y="13"/>
                        <a:pt x="3" y="18"/>
                        <a:pt x="3" y="21"/>
                      </a:cubicBezTo>
                      <a:cubicBezTo>
                        <a:pt x="3" y="28"/>
                        <a:pt x="6" y="31"/>
                        <a:pt x="14" y="31"/>
                      </a:cubicBezTo>
                      <a:cubicBezTo>
                        <a:pt x="22" y="31"/>
                        <a:pt x="38" y="15"/>
                        <a:pt x="38" y="8"/>
                      </a:cubicBezTo>
                      <a:cubicBezTo>
                        <a:pt x="38" y="5"/>
                        <a:pt x="34" y="0"/>
                        <a:pt x="3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2" name="Freeform 78"/>
                <p:cNvSpPr>
                  <a:spLocks/>
                </p:cNvSpPr>
                <p:nvPr/>
              </p:nvSpPr>
              <p:spPr bwMode="auto">
                <a:xfrm>
                  <a:off x="8686098" y="3479687"/>
                  <a:ext cx="348894" cy="675825"/>
                </a:xfrm>
                <a:custGeom>
                  <a:avLst/>
                  <a:gdLst>
                    <a:gd name="T0" fmla="*/ 95 w 175"/>
                    <a:gd name="T1" fmla="*/ 8 h 338"/>
                    <a:gd name="T2" fmla="*/ 76 w 175"/>
                    <a:gd name="T3" fmla="*/ 7 h 338"/>
                    <a:gd name="T4" fmla="*/ 61 w 175"/>
                    <a:gd name="T5" fmla="*/ 11 h 338"/>
                    <a:gd name="T6" fmla="*/ 61 w 175"/>
                    <a:gd name="T7" fmla="*/ 24 h 338"/>
                    <a:gd name="T8" fmla="*/ 59 w 175"/>
                    <a:gd name="T9" fmla="*/ 29 h 338"/>
                    <a:gd name="T10" fmla="*/ 52 w 175"/>
                    <a:gd name="T11" fmla="*/ 23 h 338"/>
                    <a:gd name="T12" fmla="*/ 21 w 175"/>
                    <a:gd name="T13" fmla="*/ 52 h 338"/>
                    <a:gd name="T14" fmla="*/ 0 w 175"/>
                    <a:gd name="T15" fmla="*/ 78 h 338"/>
                    <a:gd name="T16" fmla="*/ 10 w 175"/>
                    <a:gd name="T17" fmla="*/ 92 h 338"/>
                    <a:gd name="T18" fmla="*/ 14 w 175"/>
                    <a:gd name="T19" fmla="*/ 116 h 338"/>
                    <a:gd name="T20" fmla="*/ 8 w 175"/>
                    <a:gd name="T21" fmla="*/ 126 h 338"/>
                    <a:gd name="T22" fmla="*/ 8 w 175"/>
                    <a:gd name="T23" fmla="*/ 131 h 338"/>
                    <a:gd name="T24" fmla="*/ 29 w 175"/>
                    <a:gd name="T25" fmla="*/ 176 h 338"/>
                    <a:gd name="T26" fmla="*/ 24 w 175"/>
                    <a:gd name="T27" fmla="*/ 182 h 338"/>
                    <a:gd name="T28" fmla="*/ 14 w 175"/>
                    <a:gd name="T29" fmla="*/ 207 h 338"/>
                    <a:gd name="T30" fmla="*/ 11 w 175"/>
                    <a:gd name="T31" fmla="*/ 207 h 338"/>
                    <a:gd name="T32" fmla="*/ 8 w 175"/>
                    <a:gd name="T33" fmla="*/ 230 h 338"/>
                    <a:gd name="T34" fmla="*/ 15 w 175"/>
                    <a:gd name="T35" fmla="*/ 230 h 338"/>
                    <a:gd name="T36" fmla="*/ 43 w 175"/>
                    <a:gd name="T37" fmla="*/ 295 h 338"/>
                    <a:gd name="T38" fmla="*/ 89 w 175"/>
                    <a:gd name="T39" fmla="*/ 338 h 338"/>
                    <a:gd name="T40" fmla="*/ 99 w 175"/>
                    <a:gd name="T41" fmla="*/ 335 h 338"/>
                    <a:gd name="T42" fmla="*/ 85 w 175"/>
                    <a:gd name="T43" fmla="*/ 301 h 338"/>
                    <a:gd name="T44" fmla="*/ 41 w 175"/>
                    <a:gd name="T45" fmla="*/ 247 h 338"/>
                    <a:gd name="T46" fmla="*/ 36 w 175"/>
                    <a:gd name="T47" fmla="*/ 230 h 338"/>
                    <a:gd name="T48" fmla="*/ 33 w 175"/>
                    <a:gd name="T49" fmla="*/ 171 h 338"/>
                    <a:gd name="T50" fmla="*/ 34 w 175"/>
                    <a:gd name="T51" fmla="*/ 155 h 338"/>
                    <a:gd name="T52" fmla="*/ 51 w 175"/>
                    <a:gd name="T53" fmla="*/ 168 h 338"/>
                    <a:gd name="T54" fmla="*/ 86 w 175"/>
                    <a:gd name="T55" fmla="*/ 193 h 338"/>
                    <a:gd name="T56" fmla="*/ 108 w 175"/>
                    <a:gd name="T57" fmla="*/ 212 h 338"/>
                    <a:gd name="T58" fmla="*/ 110 w 175"/>
                    <a:gd name="T59" fmla="*/ 230 h 338"/>
                    <a:gd name="T60" fmla="*/ 123 w 175"/>
                    <a:gd name="T61" fmla="*/ 211 h 338"/>
                    <a:gd name="T62" fmla="*/ 136 w 175"/>
                    <a:gd name="T63" fmla="*/ 204 h 338"/>
                    <a:gd name="T64" fmla="*/ 175 w 175"/>
                    <a:gd name="T65" fmla="*/ 161 h 338"/>
                    <a:gd name="T66" fmla="*/ 123 w 175"/>
                    <a:gd name="T67" fmla="*/ 77 h 338"/>
                    <a:gd name="T68" fmla="*/ 155 w 175"/>
                    <a:gd name="T69" fmla="*/ 26 h 338"/>
                    <a:gd name="T70" fmla="*/ 114 w 175"/>
                    <a:gd name="T71" fmla="*/ 0 h 3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75" h="338">
                      <a:moveTo>
                        <a:pt x="114" y="0"/>
                      </a:moveTo>
                      <a:cubicBezTo>
                        <a:pt x="107" y="0"/>
                        <a:pt x="102" y="8"/>
                        <a:pt x="95" y="8"/>
                      </a:cubicBezTo>
                      <a:cubicBezTo>
                        <a:pt x="95" y="8"/>
                        <a:pt x="93" y="8"/>
                        <a:pt x="92" y="7"/>
                      </a:cubicBezTo>
                      <a:cubicBezTo>
                        <a:pt x="76" y="7"/>
                        <a:pt x="76" y="7"/>
                        <a:pt x="76" y="7"/>
                      </a:cubicBezTo>
                      <a:cubicBezTo>
                        <a:pt x="75" y="7"/>
                        <a:pt x="75" y="7"/>
                        <a:pt x="75" y="7"/>
                      </a:cubicBezTo>
                      <a:cubicBezTo>
                        <a:pt x="72" y="7"/>
                        <a:pt x="61" y="11"/>
                        <a:pt x="61" y="11"/>
                      </a:cubicBezTo>
                      <a:cubicBezTo>
                        <a:pt x="61" y="16"/>
                        <a:pt x="61" y="19"/>
                        <a:pt x="61" y="24"/>
                      </a:cubicBezTo>
                      <a:cubicBezTo>
                        <a:pt x="61" y="24"/>
                        <a:pt x="61" y="24"/>
                        <a:pt x="61" y="24"/>
                      </a:cubicBezTo>
                      <a:cubicBezTo>
                        <a:pt x="61" y="24"/>
                        <a:pt x="61" y="24"/>
                        <a:pt x="61" y="24"/>
                      </a:cubicBezTo>
                      <a:cubicBezTo>
                        <a:pt x="61" y="26"/>
                        <a:pt x="60" y="29"/>
                        <a:pt x="59" y="29"/>
                      </a:cubicBezTo>
                      <a:cubicBezTo>
                        <a:pt x="58" y="29"/>
                        <a:pt x="55" y="28"/>
                        <a:pt x="55" y="23"/>
                      </a:cubicBezTo>
                      <a:cubicBezTo>
                        <a:pt x="52" y="23"/>
                        <a:pt x="52" y="23"/>
                        <a:pt x="52" y="23"/>
                      </a:cubicBezTo>
                      <a:cubicBezTo>
                        <a:pt x="52" y="23"/>
                        <a:pt x="52" y="23"/>
                        <a:pt x="52" y="23"/>
                      </a:cubicBezTo>
                      <a:cubicBezTo>
                        <a:pt x="42" y="39"/>
                        <a:pt x="34" y="43"/>
                        <a:pt x="21" y="52"/>
                      </a:cubicBezTo>
                      <a:cubicBezTo>
                        <a:pt x="17" y="54"/>
                        <a:pt x="11" y="53"/>
                        <a:pt x="8" y="56"/>
                      </a:cubicBezTo>
                      <a:cubicBezTo>
                        <a:pt x="3" y="61"/>
                        <a:pt x="0" y="69"/>
                        <a:pt x="0" y="78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0" y="88"/>
                        <a:pt x="6" y="88"/>
                        <a:pt x="10" y="92"/>
                      </a:cubicBezTo>
                      <a:cubicBezTo>
                        <a:pt x="13" y="98"/>
                        <a:pt x="14" y="109"/>
                        <a:pt x="14" y="116"/>
                      </a:cubicBezTo>
                      <a:cubicBezTo>
                        <a:pt x="14" y="116"/>
                        <a:pt x="14" y="116"/>
                        <a:pt x="14" y="116"/>
                      </a:cubicBezTo>
                      <a:cubicBezTo>
                        <a:pt x="14" y="120"/>
                        <a:pt x="10" y="126"/>
                        <a:pt x="8" y="127"/>
                      </a:cubicBezTo>
                      <a:cubicBezTo>
                        <a:pt x="8" y="126"/>
                        <a:pt x="8" y="126"/>
                        <a:pt x="8" y="126"/>
                      </a:cubicBezTo>
                      <a:cubicBezTo>
                        <a:pt x="8" y="128"/>
                        <a:pt x="8" y="129"/>
                        <a:pt x="8" y="131"/>
                      </a:cubicBezTo>
                      <a:cubicBezTo>
                        <a:pt x="8" y="131"/>
                        <a:pt x="8" y="131"/>
                        <a:pt x="8" y="131"/>
                      </a:cubicBezTo>
                      <a:cubicBezTo>
                        <a:pt x="8" y="137"/>
                        <a:pt x="14" y="139"/>
                        <a:pt x="17" y="143"/>
                      </a:cubicBezTo>
                      <a:cubicBezTo>
                        <a:pt x="21" y="147"/>
                        <a:pt x="29" y="172"/>
                        <a:pt x="29" y="176"/>
                      </a:cubicBezTo>
                      <a:cubicBezTo>
                        <a:pt x="29" y="176"/>
                        <a:pt x="29" y="176"/>
                        <a:pt x="29" y="176"/>
                      </a:cubicBezTo>
                      <a:cubicBezTo>
                        <a:pt x="29" y="179"/>
                        <a:pt x="25" y="180"/>
                        <a:pt x="24" y="182"/>
                      </a:cubicBezTo>
                      <a:cubicBezTo>
                        <a:pt x="20" y="192"/>
                        <a:pt x="18" y="198"/>
                        <a:pt x="14" y="207"/>
                      </a:cubicBezTo>
                      <a:cubicBezTo>
                        <a:pt x="14" y="207"/>
                        <a:pt x="14" y="207"/>
                        <a:pt x="14" y="207"/>
                      </a:cubicBezTo>
                      <a:cubicBezTo>
                        <a:pt x="12" y="207"/>
                        <a:pt x="12" y="207"/>
                        <a:pt x="12" y="207"/>
                      </a:cubicBezTo>
                      <a:cubicBezTo>
                        <a:pt x="11" y="207"/>
                        <a:pt x="11" y="207"/>
                        <a:pt x="11" y="207"/>
                      </a:cubicBezTo>
                      <a:cubicBezTo>
                        <a:pt x="10" y="214"/>
                        <a:pt x="8" y="219"/>
                        <a:pt x="8" y="227"/>
                      </a:cubicBezTo>
                      <a:cubicBezTo>
                        <a:pt x="8" y="228"/>
                        <a:pt x="7" y="230"/>
                        <a:pt x="8" y="230"/>
                      </a:cubicBezTo>
                      <a:cubicBezTo>
                        <a:pt x="10" y="231"/>
                        <a:pt x="11" y="231"/>
                        <a:pt x="11" y="231"/>
                      </a:cubicBezTo>
                      <a:cubicBezTo>
                        <a:pt x="12" y="231"/>
                        <a:pt x="12" y="230"/>
                        <a:pt x="15" y="230"/>
                      </a:cubicBezTo>
                      <a:cubicBezTo>
                        <a:pt x="24" y="230"/>
                        <a:pt x="28" y="249"/>
                        <a:pt x="31" y="256"/>
                      </a:cubicBezTo>
                      <a:cubicBezTo>
                        <a:pt x="37" y="268"/>
                        <a:pt x="38" y="279"/>
                        <a:pt x="43" y="295"/>
                      </a:cubicBezTo>
                      <a:cubicBezTo>
                        <a:pt x="49" y="312"/>
                        <a:pt x="63" y="328"/>
                        <a:pt x="80" y="333"/>
                      </a:cubicBezTo>
                      <a:cubicBezTo>
                        <a:pt x="83" y="334"/>
                        <a:pt x="83" y="338"/>
                        <a:pt x="89" y="338"/>
                      </a:cubicBezTo>
                      <a:cubicBezTo>
                        <a:pt x="90" y="338"/>
                        <a:pt x="91" y="336"/>
                        <a:pt x="92" y="336"/>
                      </a:cubicBezTo>
                      <a:cubicBezTo>
                        <a:pt x="95" y="336"/>
                        <a:pt x="95" y="336"/>
                        <a:pt x="99" y="335"/>
                      </a:cubicBezTo>
                      <a:cubicBezTo>
                        <a:pt x="97" y="330"/>
                        <a:pt x="97" y="327"/>
                        <a:pt x="95" y="320"/>
                      </a:cubicBezTo>
                      <a:cubicBezTo>
                        <a:pt x="92" y="314"/>
                        <a:pt x="85" y="310"/>
                        <a:pt x="85" y="301"/>
                      </a:cubicBezTo>
                      <a:cubicBezTo>
                        <a:pt x="85" y="296"/>
                        <a:pt x="87" y="296"/>
                        <a:pt x="87" y="291"/>
                      </a:cubicBezTo>
                      <a:cubicBezTo>
                        <a:pt x="87" y="265"/>
                        <a:pt x="55" y="261"/>
                        <a:pt x="41" y="247"/>
                      </a:cubicBezTo>
                      <a:cubicBezTo>
                        <a:pt x="38" y="243"/>
                        <a:pt x="37" y="234"/>
                        <a:pt x="35" y="230"/>
                      </a:cubicBezTo>
                      <a:cubicBezTo>
                        <a:pt x="36" y="230"/>
                        <a:pt x="36" y="230"/>
                        <a:pt x="36" y="230"/>
                      </a:cubicBezTo>
                      <a:cubicBezTo>
                        <a:pt x="36" y="215"/>
                        <a:pt x="18" y="221"/>
                        <a:pt x="18" y="205"/>
                      </a:cubicBezTo>
                      <a:cubicBezTo>
                        <a:pt x="18" y="191"/>
                        <a:pt x="33" y="186"/>
                        <a:pt x="33" y="171"/>
                      </a:cubicBezTo>
                      <a:cubicBezTo>
                        <a:pt x="33" y="166"/>
                        <a:pt x="31" y="165"/>
                        <a:pt x="31" y="161"/>
                      </a:cubicBezTo>
                      <a:cubicBezTo>
                        <a:pt x="31" y="158"/>
                        <a:pt x="30" y="155"/>
                        <a:pt x="34" y="155"/>
                      </a:cubicBezTo>
                      <a:cubicBezTo>
                        <a:pt x="40" y="155"/>
                        <a:pt x="46" y="156"/>
                        <a:pt x="48" y="162"/>
                      </a:cubicBezTo>
                      <a:cubicBezTo>
                        <a:pt x="48" y="162"/>
                        <a:pt x="50" y="168"/>
                        <a:pt x="51" y="168"/>
                      </a:cubicBezTo>
                      <a:cubicBezTo>
                        <a:pt x="59" y="171"/>
                        <a:pt x="67" y="172"/>
                        <a:pt x="74" y="179"/>
                      </a:cubicBezTo>
                      <a:cubicBezTo>
                        <a:pt x="80" y="185"/>
                        <a:pt x="74" y="193"/>
                        <a:pt x="86" y="193"/>
                      </a:cubicBezTo>
                      <a:cubicBezTo>
                        <a:pt x="86" y="201"/>
                        <a:pt x="97" y="204"/>
                        <a:pt x="105" y="204"/>
                      </a:cubicBezTo>
                      <a:cubicBezTo>
                        <a:pt x="105" y="207"/>
                        <a:pt x="106" y="211"/>
                        <a:pt x="108" y="212"/>
                      </a:cubicBezTo>
                      <a:cubicBezTo>
                        <a:pt x="106" y="213"/>
                        <a:pt x="106" y="215"/>
                        <a:pt x="106" y="219"/>
                      </a:cubicBezTo>
                      <a:cubicBezTo>
                        <a:pt x="106" y="222"/>
                        <a:pt x="108" y="230"/>
                        <a:pt x="110" y="230"/>
                      </a:cubicBezTo>
                      <a:cubicBezTo>
                        <a:pt x="112" y="230"/>
                        <a:pt x="123" y="222"/>
                        <a:pt x="123" y="217"/>
                      </a:cubicBezTo>
                      <a:cubicBezTo>
                        <a:pt x="123" y="216"/>
                        <a:pt x="123" y="214"/>
                        <a:pt x="123" y="211"/>
                      </a:cubicBezTo>
                      <a:cubicBezTo>
                        <a:pt x="123" y="212"/>
                        <a:pt x="123" y="215"/>
                        <a:pt x="125" y="215"/>
                      </a:cubicBezTo>
                      <a:cubicBezTo>
                        <a:pt x="131" y="215"/>
                        <a:pt x="130" y="207"/>
                        <a:pt x="136" y="204"/>
                      </a:cubicBezTo>
                      <a:cubicBezTo>
                        <a:pt x="150" y="197"/>
                        <a:pt x="152" y="191"/>
                        <a:pt x="168" y="187"/>
                      </a:cubicBezTo>
                      <a:cubicBezTo>
                        <a:pt x="168" y="177"/>
                        <a:pt x="175" y="173"/>
                        <a:pt x="175" y="161"/>
                      </a:cubicBezTo>
                      <a:cubicBezTo>
                        <a:pt x="175" y="143"/>
                        <a:pt x="166" y="120"/>
                        <a:pt x="154" y="111"/>
                      </a:cubicBezTo>
                      <a:cubicBezTo>
                        <a:pt x="140" y="103"/>
                        <a:pt x="135" y="89"/>
                        <a:pt x="123" y="77"/>
                      </a:cubicBezTo>
                      <a:cubicBezTo>
                        <a:pt x="121" y="75"/>
                        <a:pt x="118" y="74"/>
                        <a:pt x="118" y="69"/>
                      </a:cubicBezTo>
                      <a:cubicBezTo>
                        <a:pt x="118" y="47"/>
                        <a:pt x="144" y="43"/>
                        <a:pt x="155" y="26"/>
                      </a:cubicBezTo>
                      <a:cubicBezTo>
                        <a:pt x="147" y="24"/>
                        <a:pt x="136" y="20"/>
                        <a:pt x="136" y="6"/>
                      </a:cubicBezTo>
                      <a:cubicBezTo>
                        <a:pt x="127" y="6"/>
                        <a:pt x="122" y="0"/>
                        <a:pt x="11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3" name="Freeform 79"/>
                <p:cNvSpPr>
                  <a:spLocks/>
                </p:cNvSpPr>
                <p:nvPr/>
              </p:nvSpPr>
              <p:spPr bwMode="auto">
                <a:xfrm>
                  <a:off x="8909965" y="4240834"/>
                  <a:ext cx="49842" cy="46463"/>
                </a:xfrm>
                <a:custGeom>
                  <a:avLst/>
                  <a:gdLst>
                    <a:gd name="T0" fmla="*/ 12 w 25"/>
                    <a:gd name="T1" fmla="*/ 0 h 23"/>
                    <a:gd name="T2" fmla="*/ 0 w 25"/>
                    <a:gd name="T3" fmla="*/ 7 h 23"/>
                    <a:gd name="T4" fmla="*/ 11 w 25"/>
                    <a:gd name="T5" fmla="*/ 12 h 23"/>
                    <a:gd name="T6" fmla="*/ 15 w 25"/>
                    <a:gd name="T7" fmla="*/ 20 h 23"/>
                    <a:gd name="T8" fmla="*/ 22 w 25"/>
                    <a:gd name="T9" fmla="*/ 23 h 23"/>
                    <a:gd name="T10" fmla="*/ 25 w 25"/>
                    <a:gd name="T11" fmla="*/ 23 h 23"/>
                    <a:gd name="T12" fmla="*/ 25 w 25"/>
                    <a:gd name="T13" fmla="*/ 18 h 23"/>
                    <a:gd name="T14" fmla="*/ 12 w 25"/>
                    <a:gd name="T15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23">
                      <a:moveTo>
                        <a:pt x="12" y="0"/>
                      </a:moveTo>
                      <a:cubicBezTo>
                        <a:pt x="8" y="0"/>
                        <a:pt x="0" y="4"/>
                        <a:pt x="0" y="7"/>
                      </a:cubicBezTo>
                      <a:cubicBezTo>
                        <a:pt x="0" y="11"/>
                        <a:pt x="9" y="8"/>
                        <a:pt x="11" y="12"/>
                      </a:cubicBezTo>
                      <a:cubicBezTo>
                        <a:pt x="12" y="14"/>
                        <a:pt x="14" y="20"/>
                        <a:pt x="15" y="20"/>
                      </a:cubicBezTo>
                      <a:cubicBezTo>
                        <a:pt x="17" y="20"/>
                        <a:pt x="18" y="23"/>
                        <a:pt x="22" y="23"/>
                      </a:cubicBezTo>
                      <a:cubicBezTo>
                        <a:pt x="23" y="23"/>
                        <a:pt x="24" y="23"/>
                        <a:pt x="25" y="23"/>
                      </a:cubicBezTo>
                      <a:cubicBezTo>
                        <a:pt x="25" y="21"/>
                        <a:pt x="25" y="19"/>
                        <a:pt x="25" y="18"/>
                      </a:cubicBezTo>
                      <a:cubicBezTo>
                        <a:pt x="17" y="18"/>
                        <a:pt x="14" y="8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4" name="Freeform 80"/>
                <p:cNvSpPr>
                  <a:spLocks/>
                </p:cNvSpPr>
                <p:nvPr/>
              </p:nvSpPr>
              <p:spPr bwMode="auto">
                <a:xfrm>
                  <a:off x="8985150" y="4275470"/>
                  <a:ext cx="21964" cy="17740"/>
                </a:xfrm>
                <a:custGeom>
                  <a:avLst/>
                  <a:gdLst>
                    <a:gd name="T0" fmla="*/ 6 w 11"/>
                    <a:gd name="T1" fmla="*/ 0 h 9"/>
                    <a:gd name="T2" fmla="*/ 1 w 11"/>
                    <a:gd name="T3" fmla="*/ 0 h 9"/>
                    <a:gd name="T4" fmla="*/ 1 w 11"/>
                    <a:gd name="T5" fmla="*/ 3 h 9"/>
                    <a:gd name="T6" fmla="*/ 5 w 11"/>
                    <a:gd name="T7" fmla="*/ 9 h 9"/>
                    <a:gd name="T8" fmla="*/ 11 w 11"/>
                    <a:gd name="T9" fmla="*/ 3 h 9"/>
                    <a:gd name="T10" fmla="*/ 6 w 11"/>
                    <a:gd name="T1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" h="9">
                      <a:moveTo>
                        <a:pt x="6" y="0"/>
                      </a:moveTo>
                      <a:cubicBezTo>
                        <a:pt x="4" y="0"/>
                        <a:pt x="2" y="0"/>
                        <a:pt x="1" y="0"/>
                      </a:cubicBezTo>
                      <a:cubicBezTo>
                        <a:pt x="0" y="0"/>
                        <a:pt x="1" y="2"/>
                        <a:pt x="1" y="3"/>
                      </a:cubicBezTo>
                      <a:cubicBezTo>
                        <a:pt x="1" y="5"/>
                        <a:pt x="2" y="9"/>
                        <a:pt x="5" y="9"/>
                      </a:cubicBezTo>
                      <a:cubicBezTo>
                        <a:pt x="8" y="9"/>
                        <a:pt x="10" y="6"/>
                        <a:pt x="11" y="3"/>
                      </a:cubicBezTo>
                      <a:cubicBezTo>
                        <a:pt x="9" y="2"/>
                        <a:pt x="7" y="0"/>
                        <a:pt x="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5" name="Freeform 81"/>
                <p:cNvSpPr>
                  <a:spLocks/>
                </p:cNvSpPr>
                <p:nvPr/>
              </p:nvSpPr>
              <p:spPr bwMode="auto">
                <a:xfrm>
                  <a:off x="8718199" y="4229007"/>
                  <a:ext cx="19430" cy="30412"/>
                </a:xfrm>
                <a:custGeom>
                  <a:avLst/>
                  <a:gdLst>
                    <a:gd name="T0" fmla="*/ 5 w 10"/>
                    <a:gd name="T1" fmla="*/ 0 h 15"/>
                    <a:gd name="T2" fmla="*/ 3 w 10"/>
                    <a:gd name="T3" fmla="*/ 0 h 15"/>
                    <a:gd name="T4" fmla="*/ 3 w 10"/>
                    <a:gd name="T5" fmla="*/ 0 h 15"/>
                    <a:gd name="T6" fmla="*/ 3 w 10"/>
                    <a:gd name="T7" fmla="*/ 0 h 15"/>
                    <a:gd name="T8" fmla="*/ 0 w 10"/>
                    <a:gd name="T9" fmla="*/ 0 h 15"/>
                    <a:gd name="T10" fmla="*/ 0 w 10"/>
                    <a:gd name="T11" fmla="*/ 2 h 15"/>
                    <a:gd name="T12" fmla="*/ 10 w 10"/>
                    <a:gd name="T13" fmla="*/ 15 h 15"/>
                    <a:gd name="T14" fmla="*/ 5 w 10"/>
                    <a:gd name="T15" fmla="*/ 2 h 15"/>
                    <a:gd name="T16" fmla="*/ 5 w 10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6"/>
                        <a:pt x="7" y="14"/>
                        <a:pt x="10" y="15"/>
                      </a:cubicBezTo>
                      <a:cubicBezTo>
                        <a:pt x="10" y="9"/>
                        <a:pt x="8" y="6"/>
                        <a:pt x="5" y="2"/>
                      </a:cubicBezTo>
                      <a:cubicBezTo>
                        <a:pt x="5" y="2"/>
                        <a:pt x="5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6" name="Freeform 82"/>
                <p:cNvSpPr>
                  <a:spLocks/>
                </p:cNvSpPr>
                <p:nvPr/>
              </p:nvSpPr>
              <p:spPr bwMode="auto">
                <a:xfrm>
                  <a:off x="8680184" y="4165649"/>
                  <a:ext cx="29567" cy="23654"/>
                </a:xfrm>
                <a:custGeom>
                  <a:avLst/>
                  <a:gdLst>
                    <a:gd name="T0" fmla="*/ 3 w 15"/>
                    <a:gd name="T1" fmla="*/ 0 h 12"/>
                    <a:gd name="T2" fmla="*/ 0 w 15"/>
                    <a:gd name="T3" fmla="*/ 1 h 12"/>
                    <a:gd name="T4" fmla="*/ 1 w 15"/>
                    <a:gd name="T5" fmla="*/ 1 h 12"/>
                    <a:gd name="T6" fmla="*/ 10 w 15"/>
                    <a:gd name="T7" fmla="*/ 12 h 12"/>
                    <a:gd name="T8" fmla="*/ 3 w 15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2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4"/>
                        <a:pt x="8" y="12"/>
                        <a:pt x="10" y="12"/>
                      </a:cubicBezTo>
                      <a:cubicBezTo>
                        <a:pt x="15" y="12"/>
                        <a:pt x="6" y="2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7" name="Freeform 83"/>
                <p:cNvSpPr>
                  <a:spLocks/>
                </p:cNvSpPr>
                <p:nvPr/>
              </p:nvSpPr>
              <p:spPr bwMode="auto">
                <a:xfrm>
                  <a:off x="9642390" y="3134172"/>
                  <a:ext cx="71806" cy="90392"/>
                </a:xfrm>
                <a:custGeom>
                  <a:avLst/>
                  <a:gdLst>
                    <a:gd name="T0" fmla="*/ 17 w 36"/>
                    <a:gd name="T1" fmla="*/ 0 h 45"/>
                    <a:gd name="T2" fmla="*/ 0 w 36"/>
                    <a:gd name="T3" fmla="*/ 14 h 45"/>
                    <a:gd name="T4" fmla="*/ 6 w 36"/>
                    <a:gd name="T5" fmla="*/ 19 h 45"/>
                    <a:gd name="T6" fmla="*/ 12 w 36"/>
                    <a:gd name="T7" fmla="*/ 17 h 45"/>
                    <a:gd name="T8" fmla="*/ 12 w 36"/>
                    <a:gd name="T9" fmla="*/ 13 h 45"/>
                    <a:gd name="T10" fmla="*/ 16 w 36"/>
                    <a:gd name="T11" fmla="*/ 19 h 45"/>
                    <a:gd name="T12" fmla="*/ 14 w 36"/>
                    <a:gd name="T13" fmla="*/ 27 h 45"/>
                    <a:gd name="T14" fmla="*/ 9 w 36"/>
                    <a:gd name="T15" fmla="*/ 35 h 45"/>
                    <a:gd name="T16" fmla="*/ 16 w 36"/>
                    <a:gd name="T17" fmla="*/ 44 h 45"/>
                    <a:gd name="T18" fmla="*/ 16 w 36"/>
                    <a:gd name="T19" fmla="*/ 41 h 45"/>
                    <a:gd name="T20" fmla="*/ 18 w 36"/>
                    <a:gd name="T21" fmla="*/ 45 h 45"/>
                    <a:gd name="T22" fmla="*/ 31 w 36"/>
                    <a:gd name="T23" fmla="*/ 19 h 45"/>
                    <a:gd name="T24" fmla="*/ 33 w 36"/>
                    <a:gd name="T25" fmla="*/ 20 h 45"/>
                    <a:gd name="T26" fmla="*/ 36 w 36"/>
                    <a:gd name="T27" fmla="*/ 19 h 45"/>
                    <a:gd name="T28" fmla="*/ 36 w 36"/>
                    <a:gd name="T29" fmla="*/ 14 h 45"/>
                    <a:gd name="T30" fmla="*/ 31 w 36"/>
                    <a:gd name="T31" fmla="*/ 10 h 45"/>
                    <a:gd name="T32" fmla="*/ 31 w 36"/>
                    <a:gd name="T33" fmla="*/ 5 h 45"/>
                    <a:gd name="T34" fmla="*/ 17 w 36"/>
                    <a:gd name="T35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6" h="45">
                      <a:moveTo>
                        <a:pt x="17" y="0"/>
                      </a:moveTo>
                      <a:cubicBezTo>
                        <a:pt x="15" y="0"/>
                        <a:pt x="0" y="10"/>
                        <a:pt x="0" y="14"/>
                      </a:cubicBezTo>
                      <a:cubicBezTo>
                        <a:pt x="0" y="16"/>
                        <a:pt x="3" y="19"/>
                        <a:pt x="6" y="19"/>
                      </a:cubicBezTo>
                      <a:cubicBezTo>
                        <a:pt x="7" y="19"/>
                        <a:pt x="9" y="17"/>
                        <a:pt x="12" y="17"/>
                      </a:cubicBezTo>
                      <a:cubicBezTo>
                        <a:pt x="11" y="16"/>
                        <a:pt x="12" y="14"/>
                        <a:pt x="12" y="13"/>
                      </a:cubicBezTo>
                      <a:cubicBezTo>
                        <a:pt x="13" y="15"/>
                        <a:pt x="13" y="18"/>
                        <a:pt x="16" y="19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9" y="34"/>
                        <a:pt x="9" y="35"/>
                      </a:cubicBezTo>
                      <a:cubicBezTo>
                        <a:pt x="9" y="37"/>
                        <a:pt x="12" y="44"/>
                        <a:pt x="16" y="44"/>
                      </a:cubicBezTo>
                      <a:cubicBezTo>
                        <a:pt x="16" y="41"/>
                        <a:pt x="16" y="41"/>
                        <a:pt x="16" y="41"/>
                      </a:cubicBezTo>
                      <a:cubicBezTo>
                        <a:pt x="16" y="42"/>
                        <a:pt x="16" y="45"/>
                        <a:pt x="18" y="45"/>
                      </a:cubicBezTo>
                      <a:cubicBezTo>
                        <a:pt x="25" y="45"/>
                        <a:pt x="29" y="29"/>
                        <a:pt x="31" y="19"/>
                      </a:cubicBezTo>
                      <a:cubicBezTo>
                        <a:pt x="32" y="20"/>
                        <a:pt x="32" y="20"/>
                        <a:pt x="33" y="20"/>
                      </a:cubicBezTo>
                      <a:cubicBezTo>
                        <a:pt x="34" y="20"/>
                        <a:pt x="35" y="19"/>
                        <a:pt x="36" y="19"/>
                      </a:cubicBezTo>
                      <a:cubicBezTo>
                        <a:pt x="35" y="18"/>
                        <a:pt x="36" y="16"/>
                        <a:pt x="36" y="14"/>
                      </a:cubicBezTo>
                      <a:cubicBezTo>
                        <a:pt x="31" y="10"/>
                        <a:pt x="31" y="10"/>
                        <a:pt x="31" y="10"/>
                      </a:cubicBezTo>
                      <a:cubicBezTo>
                        <a:pt x="29" y="10"/>
                        <a:pt x="31" y="6"/>
                        <a:pt x="31" y="5"/>
                      </a:cubicBezTo>
                      <a:cubicBezTo>
                        <a:pt x="24" y="5"/>
                        <a:pt x="21" y="0"/>
                        <a:pt x="1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8" name="Freeform 84"/>
                <p:cNvSpPr>
                  <a:spLocks/>
                </p:cNvSpPr>
                <p:nvPr/>
              </p:nvSpPr>
              <p:spPr bwMode="auto">
                <a:xfrm>
                  <a:off x="9726023" y="3114742"/>
                  <a:ext cx="77720" cy="55756"/>
                </a:xfrm>
                <a:custGeom>
                  <a:avLst/>
                  <a:gdLst>
                    <a:gd name="T0" fmla="*/ 28 w 39"/>
                    <a:gd name="T1" fmla="*/ 0 h 28"/>
                    <a:gd name="T2" fmla="*/ 13 w 39"/>
                    <a:gd name="T3" fmla="*/ 7 h 28"/>
                    <a:gd name="T4" fmla="*/ 10 w 39"/>
                    <a:gd name="T5" fmla="*/ 6 h 28"/>
                    <a:gd name="T6" fmla="*/ 0 w 39"/>
                    <a:gd name="T7" fmla="*/ 14 h 28"/>
                    <a:gd name="T8" fmla="*/ 4 w 39"/>
                    <a:gd name="T9" fmla="*/ 20 h 28"/>
                    <a:gd name="T10" fmla="*/ 7 w 39"/>
                    <a:gd name="T11" fmla="*/ 28 h 28"/>
                    <a:gd name="T12" fmla="*/ 20 w 39"/>
                    <a:gd name="T13" fmla="*/ 15 h 28"/>
                    <a:gd name="T14" fmla="*/ 28 w 39"/>
                    <a:gd name="T15" fmla="*/ 18 h 28"/>
                    <a:gd name="T16" fmla="*/ 28 w 39"/>
                    <a:gd name="T1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9" h="28">
                      <a:moveTo>
                        <a:pt x="28" y="0"/>
                      </a:moveTo>
                      <a:cubicBezTo>
                        <a:pt x="21" y="0"/>
                        <a:pt x="19" y="7"/>
                        <a:pt x="13" y="7"/>
                      </a:cubicBezTo>
                      <a:cubicBezTo>
                        <a:pt x="12" y="7"/>
                        <a:pt x="11" y="7"/>
                        <a:pt x="10" y="6"/>
                      </a:cubicBezTo>
                      <a:cubicBezTo>
                        <a:pt x="10" y="7"/>
                        <a:pt x="0" y="14"/>
                        <a:pt x="0" y="14"/>
                      </a:cubicBezTo>
                      <a:cubicBezTo>
                        <a:pt x="0" y="17"/>
                        <a:pt x="1" y="18"/>
                        <a:pt x="4" y="20"/>
                      </a:cubicBezTo>
                      <a:cubicBezTo>
                        <a:pt x="3" y="23"/>
                        <a:pt x="4" y="28"/>
                        <a:pt x="7" y="28"/>
                      </a:cubicBezTo>
                      <a:cubicBezTo>
                        <a:pt x="14" y="28"/>
                        <a:pt x="15" y="19"/>
                        <a:pt x="20" y="15"/>
                      </a:cubicBezTo>
                      <a:cubicBezTo>
                        <a:pt x="21" y="15"/>
                        <a:pt x="23" y="18"/>
                        <a:pt x="28" y="18"/>
                      </a:cubicBezTo>
                      <a:cubicBezTo>
                        <a:pt x="33" y="18"/>
                        <a:pt x="39" y="0"/>
                        <a:pt x="2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9" name="Freeform 85"/>
                <p:cNvSpPr>
                  <a:spLocks/>
                </p:cNvSpPr>
                <p:nvPr/>
              </p:nvSpPr>
              <p:spPr bwMode="auto">
                <a:xfrm>
                  <a:off x="9682094" y="2872289"/>
                  <a:ext cx="335378" cy="273709"/>
                </a:xfrm>
                <a:custGeom>
                  <a:avLst/>
                  <a:gdLst>
                    <a:gd name="T0" fmla="*/ 154 w 168"/>
                    <a:gd name="T1" fmla="*/ 0 h 137"/>
                    <a:gd name="T2" fmla="*/ 155 w 168"/>
                    <a:gd name="T3" fmla="*/ 5 h 137"/>
                    <a:gd name="T4" fmla="*/ 156 w 168"/>
                    <a:gd name="T5" fmla="*/ 5 h 137"/>
                    <a:gd name="T6" fmla="*/ 152 w 168"/>
                    <a:gd name="T7" fmla="*/ 7 h 137"/>
                    <a:gd name="T8" fmla="*/ 149 w 168"/>
                    <a:gd name="T9" fmla="*/ 4 h 137"/>
                    <a:gd name="T10" fmla="*/ 137 w 168"/>
                    <a:gd name="T11" fmla="*/ 23 h 137"/>
                    <a:gd name="T12" fmla="*/ 139 w 168"/>
                    <a:gd name="T13" fmla="*/ 30 h 137"/>
                    <a:gd name="T14" fmla="*/ 110 w 168"/>
                    <a:gd name="T15" fmla="*/ 72 h 137"/>
                    <a:gd name="T16" fmla="*/ 95 w 168"/>
                    <a:gd name="T17" fmla="*/ 80 h 137"/>
                    <a:gd name="T18" fmla="*/ 92 w 168"/>
                    <a:gd name="T19" fmla="*/ 77 h 137"/>
                    <a:gd name="T20" fmla="*/ 95 w 168"/>
                    <a:gd name="T21" fmla="*/ 71 h 137"/>
                    <a:gd name="T22" fmla="*/ 86 w 168"/>
                    <a:gd name="T23" fmla="*/ 84 h 137"/>
                    <a:gd name="T24" fmla="*/ 69 w 168"/>
                    <a:gd name="T25" fmla="*/ 101 h 137"/>
                    <a:gd name="T26" fmla="*/ 36 w 168"/>
                    <a:gd name="T27" fmla="*/ 101 h 137"/>
                    <a:gd name="T28" fmla="*/ 7 w 168"/>
                    <a:gd name="T29" fmla="*/ 121 h 137"/>
                    <a:gd name="T30" fmla="*/ 0 w 168"/>
                    <a:gd name="T31" fmla="*/ 125 h 137"/>
                    <a:gd name="T32" fmla="*/ 7 w 168"/>
                    <a:gd name="T33" fmla="*/ 127 h 137"/>
                    <a:gd name="T34" fmla="*/ 35 w 168"/>
                    <a:gd name="T35" fmla="*/ 120 h 137"/>
                    <a:gd name="T36" fmla="*/ 39 w 168"/>
                    <a:gd name="T37" fmla="*/ 119 h 137"/>
                    <a:gd name="T38" fmla="*/ 41 w 168"/>
                    <a:gd name="T39" fmla="*/ 119 h 137"/>
                    <a:gd name="T40" fmla="*/ 42 w 168"/>
                    <a:gd name="T41" fmla="*/ 119 h 137"/>
                    <a:gd name="T42" fmla="*/ 46 w 168"/>
                    <a:gd name="T43" fmla="*/ 118 h 137"/>
                    <a:gd name="T44" fmla="*/ 52 w 168"/>
                    <a:gd name="T45" fmla="*/ 114 h 137"/>
                    <a:gd name="T46" fmla="*/ 68 w 168"/>
                    <a:gd name="T47" fmla="*/ 119 h 137"/>
                    <a:gd name="T48" fmla="*/ 66 w 168"/>
                    <a:gd name="T49" fmla="*/ 128 h 137"/>
                    <a:gd name="T50" fmla="*/ 66 w 168"/>
                    <a:gd name="T51" fmla="*/ 132 h 137"/>
                    <a:gd name="T52" fmla="*/ 73 w 168"/>
                    <a:gd name="T53" fmla="*/ 137 h 137"/>
                    <a:gd name="T54" fmla="*/ 86 w 168"/>
                    <a:gd name="T55" fmla="*/ 124 h 137"/>
                    <a:gd name="T56" fmla="*/ 91 w 168"/>
                    <a:gd name="T57" fmla="*/ 123 h 137"/>
                    <a:gd name="T58" fmla="*/ 86 w 168"/>
                    <a:gd name="T59" fmla="*/ 115 h 137"/>
                    <a:gd name="T60" fmla="*/ 89 w 168"/>
                    <a:gd name="T61" fmla="*/ 110 h 137"/>
                    <a:gd name="T62" fmla="*/ 104 w 168"/>
                    <a:gd name="T63" fmla="*/ 119 h 137"/>
                    <a:gd name="T64" fmla="*/ 115 w 168"/>
                    <a:gd name="T65" fmla="*/ 113 h 137"/>
                    <a:gd name="T66" fmla="*/ 120 w 168"/>
                    <a:gd name="T67" fmla="*/ 113 h 137"/>
                    <a:gd name="T68" fmla="*/ 123 w 168"/>
                    <a:gd name="T69" fmla="*/ 116 h 137"/>
                    <a:gd name="T70" fmla="*/ 137 w 168"/>
                    <a:gd name="T71" fmla="*/ 103 h 137"/>
                    <a:gd name="T72" fmla="*/ 137 w 168"/>
                    <a:gd name="T73" fmla="*/ 111 h 137"/>
                    <a:gd name="T74" fmla="*/ 149 w 168"/>
                    <a:gd name="T75" fmla="*/ 101 h 137"/>
                    <a:gd name="T76" fmla="*/ 147 w 168"/>
                    <a:gd name="T77" fmla="*/ 91 h 137"/>
                    <a:gd name="T78" fmla="*/ 153 w 168"/>
                    <a:gd name="T79" fmla="*/ 76 h 137"/>
                    <a:gd name="T80" fmla="*/ 156 w 168"/>
                    <a:gd name="T81" fmla="*/ 52 h 137"/>
                    <a:gd name="T82" fmla="*/ 157 w 168"/>
                    <a:gd name="T83" fmla="*/ 52 h 137"/>
                    <a:gd name="T84" fmla="*/ 158 w 168"/>
                    <a:gd name="T85" fmla="*/ 52 h 137"/>
                    <a:gd name="T86" fmla="*/ 159 w 168"/>
                    <a:gd name="T87" fmla="*/ 52 h 137"/>
                    <a:gd name="T88" fmla="*/ 161 w 168"/>
                    <a:gd name="T89" fmla="*/ 51 h 137"/>
                    <a:gd name="T90" fmla="*/ 161 w 168"/>
                    <a:gd name="T91" fmla="*/ 48 h 137"/>
                    <a:gd name="T92" fmla="*/ 168 w 168"/>
                    <a:gd name="T93" fmla="*/ 32 h 137"/>
                    <a:gd name="T94" fmla="*/ 161 w 168"/>
                    <a:gd name="T95" fmla="*/ 13 h 137"/>
                    <a:gd name="T96" fmla="*/ 160 w 168"/>
                    <a:gd name="T97" fmla="*/ 3 h 137"/>
                    <a:gd name="T98" fmla="*/ 154 w 168"/>
                    <a:gd name="T99" fmla="*/ 0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68" h="137">
                      <a:moveTo>
                        <a:pt x="154" y="0"/>
                      </a:moveTo>
                      <a:cubicBezTo>
                        <a:pt x="152" y="0"/>
                        <a:pt x="153" y="5"/>
                        <a:pt x="155" y="5"/>
                      </a:cubicBezTo>
                      <a:cubicBezTo>
                        <a:pt x="155" y="5"/>
                        <a:pt x="156" y="5"/>
                        <a:pt x="156" y="5"/>
                      </a:cubicBezTo>
                      <a:cubicBezTo>
                        <a:pt x="154" y="7"/>
                        <a:pt x="153" y="7"/>
                        <a:pt x="152" y="7"/>
                      </a:cubicBezTo>
                      <a:cubicBezTo>
                        <a:pt x="150" y="7"/>
                        <a:pt x="150" y="4"/>
                        <a:pt x="149" y="4"/>
                      </a:cubicBezTo>
                      <a:cubicBezTo>
                        <a:pt x="142" y="4"/>
                        <a:pt x="137" y="17"/>
                        <a:pt x="137" y="23"/>
                      </a:cubicBezTo>
                      <a:cubicBezTo>
                        <a:pt x="137" y="26"/>
                        <a:pt x="139" y="26"/>
                        <a:pt x="139" y="30"/>
                      </a:cubicBezTo>
                      <a:cubicBezTo>
                        <a:pt x="139" y="46"/>
                        <a:pt x="121" y="69"/>
                        <a:pt x="110" y="72"/>
                      </a:cubicBezTo>
                      <a:cubicBezTo>
                        <a:pt x="104" y="74"/>
                        <a:pt x="103" y="80"/>
                        <a:pt x="95" y="80"/>
                      </a:cubicBezTo>
                      <a:cubicBezTo>
                        <a:pt x="94" y="80"/>
                        <a:pt x="92" y="78"/>
                        <a:pt x="92" y="77"/>
                      </a:cubicBezTo>
                      <a:cubicBezTo>
                        <a:pt x="92" y="75"/>
                        <a:pt x="93" y="73"/>
                        <a:pt x="95" y="71"/>
                      </a:cubicBezTo>
                      <a:cubicBezTo>
                        <a:pt x="93" y="72"/>
                        <a:pt x="87" y="84"/>
                        <a:pt x="86" y="84"/>
                      </a:cubicBezTo>
                      <a:cubicBezTo>
                        <a:pt x="81" y="84"/>
                        <a:pt x="78" y="101"/>
                        <a:pt x="69" y="101"/>
                      </a:cubicBezTo>
                      <a:cubicBezTo>
                        <a:pt x="57" y="101"/>
                        <a:pt x="52" y="101"/>
                        <a:pt x="36" y="101"/>
                      </a:cubicBezTo>
                      <a:cubicBezTo>
                        <a:pt x="23" y="101"/>
                        <a:pt x="18" y="114"/>
                        <a:pt x="7" y="121"/>
                      </a:cubicBezTo>
                      <a:cubicBezTo>
                        <a:pt x="5" y="122"/>
                        <a:pt x="0" y="124"/>
                        <a:pt x="0" y="125"/>
                      </a:cubicBezTo>
                      <a:cubicBezTo>
                        <a:pt x="0" y="127"/>
                        <a:pt x="4" y="127"/>
                        <a:pt x="7" y="127"/>
                      </a:cubicBezTo>
                      <a:cubicBezTo>
                        <a:pt x="18" y="127"/>
                        <a:pt x="28" y="123"/>
                        <a:pt x="35" y="120"/>
                      </a:cubicBezTo>
                      <a:cubicBezTo>
                        <a:pt x="36" y="119"/>
                        <a:pt x="38" y="119"/>
                        <a:pt x="39" y="119"/>
                      </a:cubicBezTo>
                      <a:cubicBezTo>
                        <a:pt x="39" y="119"/>
                        <a:pt x="40" y="119"/>
                        <a:pt x="41" y="119"/>
                      </a:cubicBezTo>
                      <a:cubicBezTo>
                        <a:pt x="41" y="119"/>
                        <a:pt x="42" y="119"/>
                        <a:pt x="42" y="119"/>
                      </a:cubicBezTo>
                      <a:cubicBezTo>
                        <a:pt x="44" y="119"/>
                        <a:pt x="45" y="119"/>
                        <a:pt x="46" y="118"/>
                      </a:cubicBezTo>
                      <a:cubicBezTo>
                        <a:pt x="48" y="118"/>
                        <a:pt x="49" y="114"/>
                        <a:pt x="52" y="114"/>
                      </a:cubicBezTo>
                      <a:cubicBezTo>
                        <a:pt x="58" y="114"/>
                        <a:pt x="61" y="117"/>
                        <a:pt x="68" y="119"/>
                      </a:cubicBezTo>
                      <a:cubicBezTo>
                        <a:pt x="68" y="121"/>
                        <a:pt x="66" y="125"/>
                        <a:pt x="66" y="128"/>
                      </a:cubicBezTo>
                      <a:cubicBezTo>
                        <a:pt x="66" y="129"/>
                        <a:pt x="64" y="132"/>
                        <a:pt x="66" y="132"/>
                      </a:cubicBezTo>
                      <a:cubicBezTo>
                        <a:pt x="70" y="132"/>
                        <a:pt x="69" y="136"/>
                        <a:pt x="73" y="137"/>
                      </a:cubicBezTo>
                      <a:cubicBezTo>
                        <a:pt x="76" y="132"/>
                        <a:pt x="82" y="124"/>
                        <a:pt x="86" y="124"/>
                      </a:cubicBezTo>
                      <a:cubicBezTo>
                        <a:pt x="88" y="124"/>
                        <a:pt x="90" y="124"/>
                        <a:pt x="91" y="123"/>
                      </a:cubicBezTo>
                      <a:cubicBezTo>
                        <a:pt x="91" y="123"/>
                        <a:pt x="86" y="117"/>
                        <a:pt x="86" y="115"/>
                      </a:cubicBezTo>
                      <a:cubicBezTo>
                        <a:pt x="86" y="113"/>
                        <a:pt x="88" y="110"/>
                        <a:pt x="89" y="110"/>
                      </a:cubicBezTo>
                      <a:cubicBezTo>
                        <a:pt x="94" y="110"/>
                        <a:pt x="93" y="119"/>
                        <a:pt x="104" y="119"/>
                      </a:cubicBezTo>
                      <a:cubicBezTo>
                        <a:pt x="109" y="119"/>
                        <a:pt x="112" y="116"/>
                        <a:pt x="115" y="113"/>
                      </a:cubicBezTo>
                      <a:cubicBezTo>
                        <a:pt x="120" y="113"/>
                        <a:pt x="120" y="113"/>
                        <a:pt x="120" y="113"/>
                      </a:cubicBezTo>
                      <a:cubicBezTo>
                        <a:pt x="120" y="114"/>
                        <a:pt x="122" y="116"/>
                        <a:pt x="123" y="116"/>
                      </a:cubicBezTo>
                      <a:cubicBezTo>
                        <a:pt x="125" y="108"/>
                        <a:pt x="130" y="108"/>
                        <a:pt x="137" y="103"/>
                      </a:cubicBezTo>
                      <a:cubicBezTo>
                        <a:pt x="137" y="107"/>
                        <a:pt x="135" y="107"/>
                        <a:pt x="137" y="111"/>
                      </a:cubicBezTo>
                      <a:cubicBezTo>
                        <a:pt x="143" y="109"/>
                        <a:pt x="143" y="104"/>
                        <a:pt x="149" y="101"/>
                      </a:cubicBezTo>
                      <a:cubicBezTo>
                        <a:pt x="148" y="98"/>
                        <a:pt x="147" y="95"/>
                        <a:pt x="147" y="91"/>
                      </a:cubicBezTo>
                      <a:cubicBezTo>
                        <a:pt x="147" y="84"/>
                        <a:pt x="153" y="81"/>
                        <a:pt x="153" y="76"/>
                      </a:cubicBezTo>
                      <a:cubicBezTo>
                        <a:pt x="153" y="70"/>
                        <a:pt x="151" y="54"/>
                        <a:pt x="156" y="52"/>
                      </a:cubicBezTo>
                      <a:cubicBezTo>
                        <a:pt x="157" y="52"/>
                        <a:pt x="157" y="52"/>
                        <a:pt x="157" y="52"/>
                      </a:cubicBezTo>
                      <a:cubicBezTo>
                        <a:pt x="158" y="52"/>
                        <a:pt x="158" y="52"/>
                        <a:pt x="158" y="52"/>
                      </a:cubicBezTo>
                      <a:cubicBezTo>
                        <a:pt x="158" y="52"/>
                        <a:pt x="158" y="52"/>
                        <a:pt x="159" y="52"/>
                      </a:cubicBezTo>
                      <a:cubicBezTo>
                        <a:pt x="159" y="52"/>
                        <a:pt x="160" y="52"/>
                        <a:pt x="161" y="51"/>
                      </a:cubicBezTo>
                      <a:cubicBezTo>
                        <a:pt x="161" y="50"/>
                        <a:pt x="161" y="49"/>
                        <a:pt x="161" y="48"/>
                      </a:cubicBezTo>
                      <a:cubicBezTo>
                        <a:pt x="161" y="41"/>
                        <a:pt x="168" y="40"/>
                        <a:pt x="168" y="32"/>
                      </a:cubicBezTo>
                      <a:cubicBezTo>
                        <a:pt x="168" y="24"/>
                        <a:pt x="161" y="21"/>
                        <a:pt x="161" y="13"/>
                      </a:cubicBezTo>
                      <a:cubicBezTo>
                        <a:pt x="161" y="9"/>
                        <a:pt x="162" y="6"/>
                        <a:pt x="160" y="3"/>
                      </a:cubicBezTo>
                      <a:cubicBezTo>
                        <a:pt x="159" y="1"/>
                        <a:pt x="157" y="0"/>
                        <a:pt x="15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0" name="Freeform 86"/>
                <p:cNvSpPr>
                  <a:spLocks/>
                </p:cNvSpPr>
                <p:nvPr/>
              </p:nvSpPr>
              <p:spPr bwMode="auto">
                <a:xfrm>
                  <a:off x="9954114" y="2721074"/>
                  <a:ext cx="171490" cy="145302"/>
                </a:xfrm>
                <a:custGeom>
                  <a:avLst/>
                  <a:gdLst>
                    <a:gd name="T0" fmla="*/ 31 w 86"/>
                    <a:gd name="T1" fmla="*/ 0 h 73"/>
                    <a:gd name="T2" fmla="*/ 28 w 86"/>
                    <a:gd name="T3" fmla="*/ 7 h 73"/>
                    <a:gd name="T4" fmla="*/ 30 w 86"/>
                    <a:gd name="T5" fmla="*/ 13 h 73"/>
                    <a:gd name="T6" fmla="*/ 18 w 86"/>
                    <a:gd name="T7" fmla="*/ 40 h 73"/>
                    <a:gd name="T8" fmla="*/ 14 w 86"/>
                    <a:gd name="T9" fmla="*/ 40 h 73"/>
                    <a:gd name="T10" fmla="*/ 12 w 86"/>
                    <a:gd name="T11" fmla="*/ 40 h 73"/>
                    <a:gd name="T12" fmla="*/ 13 w 86"/>
                    <a:gd name="T13" fmla="*/ 41 h 73"/>
                    <a:gd name="T14" fmla="*/ 10 w 86"/>
                    <a:gd name="T15" fmla="*/ 38 h 73"/>
                    <a:gd name="T16" fmla="*/ 10 w 86"/>
                    <a:gd name="T17" fmla="*/ 43 h 73"/>
                    <a:gd name="T18" fmla="*/ 0 w 86"/>
                    <a:gd name="T19" fmla="*/ 56 h 73"/>
                    <a:gd name="T20" fmla="*/ 3 w 86"/>
                    <a:gd name="T21" fmla="*/ 61 h 73"/>
                    <a:gd name="T22" fmla="*/ 3 w 86"/>
                    <a:gd name="T23" fmla="*/ 73 h 73"/>
                    <a:gd name="T24" fmla="*/ 6 w 86"/>
                    <a:gd name="T25" fmla="*/ 73 h 73"/>
                    <a:gd name="T26" fmla="*/ 19 w 86"/>
                    <a:gd name="T27" fmla="*/ 65 h 73"/>
                    <a:gd name="T28" fmla="*/ 9 w 86"/>
                    <a:gd name="T29" fmla="*/ 58 h 73"/>
                    <a:gd name="T30" fmla="*/ 13 w 86"/>
                    <a:gd name="T31" fmla="*/ 53 h 73"/>
                    <a:gd name="T32" fmla="*/ 24 w 86"/>
                    <a:gd name="T33" fmla="*/ 54 h 73"/>
                    <a:gd name="T34" fmla="*/ 28 w 86"/>
                    <a:gd name="T35" fmla="*/ 50 h 73"/>
                    <a:gd name="T36" fmla="*/ 51 w 86"/>
                    <a:gd name="T37" fmla="*/ 62 h 73"/>
                    <a:gd name="T38" fmla="*/ 70 w 86"/>
                    <a:gd name="T39" fmla="*/ 44 h 73"/>
                    <a:gd name="T40" fmla="*/ 86 w 86"/>
                    <a:gd name="T41" fmla="*/ 39 h 73"/>
                    <a:gd name="T42" fmla="*/ 80 w 86"/>
                    <a:gd name="T43" fmla="*/ 32 h 73"/>
                    <a:gd name="T44" fmla="*/ 83 w 86"/>
                    <a:gd name="T45" fmla="*/ 26 h 73"/>
                    <a:gd name="T46" fmla="*/ 81 w 86"/>
                    <a:gd name="T47" fmla="*/ 25 h 73"/>
                    <a:gd name="T48" fmla="*/ 72 w 86"/>
                    <a:gd name="T49" fmla="*/ 27 h 73"/>
                    <a:gd name="T50" fmla="*/ 31 w 86"/>
                    <a:gd name="T51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86" h="73">
                      <a:moveTo>
                        <a:pt x="31" y="0"/>
                      </a:moveTo>
                      <a:cubicBezTo>
                        <a:pt x="30" y="2"/>
                        <a:pt x="28" y="4"/>
                        <a:pt x="28" y="7"/>
                      </a:cubicBezTo>
                      <a:cubicBezTo>
                        <a:pt x="28" y="9"/>
                        <a:pt x="30" y="10"/>
                        <a:pt x="30" y="13"/>
                      </a:cubicBezTo>
                      <a:cubicBezTo>
                        <a:pt x="30" y="19"/>
                        <a:pt x="27" y="40"/>
                        <a:pt x="18" y="40"/>
                      </a:cubicBezTo>
                      <a:cubicBezTo>
                        <a:pt x="17" y="40"/>
                        <a:pt x="15" y="40"/>
                        <a:pt x="14" y="40"/>
                      </a:cubicBezTo>
                      <a:cubicBezTo>
                        <a:pt x="13" y="40"/>
                        <a:pt x="13" y="40"/>
                        <a:pt x="12" y="40"/>
                      </a:cubicBezTo>
                      <a:cubicBezTo>
                        <a:pt x="13" y="41"/>
                        <a:pt x="13" y="41"/>
                        <a:pt x="13" y="41"/>
                      </a:cubicBezTo>
                      <a:cubicBezTo>
                        <a:pt x="12" y="40"/>
                        <a:pt x="11" y="40"/>
                        <a:pt x="10" y="38"/>
                      </a:cubicBezTo>
                      <a:cubicBezTo>
                        <a:pt x="10" y="43"/>
                        <a:pt x="10" y="43"/>
                        <a:pt x="10" y="43"/>
                      </a:cubicBezTo>
                      <a:cubicBezTo>
                        <a:pt x="9" y="46"/>
                        <a:pt x="0" y="50"/>
                        <a:pt x="0" y="56"/>
                      </a:cubicBezTo>
                      <a:cubicBezTo>
                        <a:pt x="0" y="58"/>
                        <a:pt x="3" y="59"/>
                        <a:pt x="3" y="61"/>
                      </a:cubicBezTo>
                      <a:cubicBezTo>
                        <a:pt x="3" y="62"/>
                        <a:pt x="3" y="70"/>
                        <a:pt x="3" y="73"/>
                      </a:cubicBezTo>
                      <a:cubicBezTo>
                        <a:pt x="6" y="73"/>
                        <a:pt x="6" y="73"/>
                        <a:pt x="6" y="73"/>
                      </a:cubicBezTo>
                      <a:cubicBezTo>
                        <a:pt x="10" y="69"/>
                        <a:pt x="14" y="71"/>
                        <a:pt x="19" y="65"/>
                      </a:cubicBezTo>
                      <a:cubicBezTo>
                        <a:pt x="17" y="63"/>
                        <a:pt x="9" y="63"/>
                        <a:pt x="9" y="58"/>
                      </a:cubicBezTo>
                      <a:cubicBezTo>
                        <a:pt x="9" y="54"/>
                        <a:pt x="11" y="53"/>
                        <a:pt x="13" y="53"/>
                      </a:cubicBezTo>
                      <a:cubicBezTo>
                        <a:pt x="16" y="53"/>
                        <a:pt x="21" y="54"/>
                        <a:pt x="24" y="54"/>
                      </a:cubicBezTo>
                      <a:cubicBezTo>
                        <a:pt x="24" y="53"/>
                        <a:pt x="27" y="51"/>
                        <a:pt x="28" y="50"/>
                      </a:cubicBezTo>
                      <a:cubicBezTo>
                        <a:pt x="37" y="56"/>
                        <a:pt x="42" y="57"/>
                        <a:pt x="51" y="62"/>
                      </a:cubicBezTo>
                      <a:cubicBezTo>
                        <a:pt x="55" y="56"/>
                        <a:pt x="59" y="44"/>
                        <a:pt x="70" y="44"/>
                      </a:cubicBezTo>
                      <a:cubicBezTo>
                        <a:pt x="78" y="44"/>
                        <a:pt x="81" y="42"/>
                        <a:pt x="86" y="39"/>
                      </a:cubicBezTo>
                      <a:cubicBezTo>
                        <a:pt x="84" y="38"/>
                        <a:pt x="80" y="35"/>
                        <a:pt x="80" y="32"/>
                      </a:cubicBezTo>
                      <a:cubicBezTo>
                        <a:pt x="80" y="29"/>
                        <a:pt x="82" y="28"/>
                        <a:pt x="83" y="26"/>
                      </a:cubicBezTo>
                      <a:cubicBezTo>
                        <a:pt x="82" y="25"/>
                        <a:pt x="81" y="25"/>
                        <a:pt x="81" y="25"/>
                      </a:cubicBezTo>
                      <a:cubicBezTo>
                        <a:pt x="78" y="25"/>
                        <a:pt x="75" y="27"/>
                        <a:pt x="72" y="27"/>
                      </a:cubicBezTo>
                      <a:cubicBezTo>
                        <a:pt x="51" y="27"/>
                        <a:pt x="45" y="10"/>
                        <a:pt x="3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1" name="Freeform 87"/>
                <p:cNvSpPr>
                  <a:spLocks noEditPoints="1"/>
                </p:cNvSpPr>
                <p:nvPr/>
              </p:nvSpPr>
              <p:spPr bwMode="auto">
                <a:xfrm>
                  <a:off x="10121380" y="2756555"/>
                  <a:ext cx="30412" cy="27878"/>
                </a:xfrm>
                <a:custGeom>
                  <a:avLst/>
                  <a:gdLst>
                    <a:gd name="T0" fmla="*/ 13 w 15"/>
                    <a:gd name="T1" fmla="*/ 1 h 14"/>
                    <a:gd name="T2" fmla="*/ 2 w 15"/>
                    <a:gd name="T3" fmla="*/ 9 h 14"/>
                    <a:gd name="T4" fmla="*/ 2 w 15"/>
                    <a:gd name="T5" fmla="*/ 14 h 14"/>
                    <a:gd name="T6" fmla="*/ 15 w 15"/>
                    <a:gd name="T7" fmla="*/ 3 h 14"/>
                    <a:gd name="T8" fmla="*/ 13 w 15"/>
                    <a:gd name="T9" fmla="*/ 1 h 14"/>
                    <a:gd name="T10" fmla="*/ 12 w 15"/>
                    <a:gd name="T11" fmla="*/ 0 h 14"/>
                    <a:gd name="T12" fmla="*/ 13 w 15"/>
                    <a:gd name="T13" fmla="*/ 1 h 14"/>
                    <a:gd name="T14" fmla="*/ 14 w 15"/>
                    <a:gd name="T15" fmla="*/ 1 h 14"/>
                    <a:gd name="T16" fmla="*/ 12 w 15"/>
                    <a:gd name="T17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4">
                      <a:moveTo>
                        <a:pt x="13" y="1"/>
                      </a:moveTo>
                      <a:cubicBezTo>
                        <a:pt x="9" y="2"/>
                        <a:pt x="4" y="6"/>
                        <a:pt x="2" y="9"/>
                      </a:cubicBezTo>
                      <a:cubicBezTo>
                        <a:pt x="1" y="10"/>
                        <a:pt x="0" y="14"/>
                        <a:pt x="2" y="14"/>
                      </a:cubicBezTo>
                      <a:cubicBezTo>
                        <a:pt x="6" y="14"/>
                        <a:pt x="13" y="6"/>
                        <a:pt x="15" y="3"/>
                      </a:cubicBezTo>
                      <a:cubicBezTo>
                        <a:pt x="13" y="1"/>
                        <a:pt x="13" y="1"/>
                        <a:pt x="13" y="1"/>
                      </a:cubicBezTo>
                      <a:moveTo>
                        <a:pt x="12" y="0"/>
                      </a:move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4" y="1"/>
                        <a:pt x="14" y="1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2" name="Freeform 88"/>
                <p:cNvSpPr>
                  <a:spLocks/>
                </p:cNvSpPr>
                <p:nvPr/>
              </p:nvSpPr>
              <p:spPr bwMode="auto">
                <a:xfrm>
                  <a:off x="10181360" y="2718539"/>
                  <a:ext cx="39705" cy="30412"/>
                </a:xfrm>
                <a:custGeom>
                  <a:avLst/>
                  <a:gdLst>
                    <a:gd name="T0" fmla="*/ 20 w 20"/>
                    <a:gd name="T1" fmla="*/ 0 h 15"/>
                    <a:gd name="T2" fmla="*/ 17 w 20"/>
                    <a:gd name="T3" fmla="*/ 1 h 15"/>
                    <a:gd name="T4" fmla="*/ 12 w 20"/>
                    <a:gd name="T5" fmla="*/ 0 h 15"/>
                    <a:gd name="T6" fmla="*/ 0 w 20"/>
                    <a:gd name="T7" fmla="*/ 12 h 15"/>
                    <a:gd name="T8" fmla="*/ 0 w 20"/>
                    <a:gd name="T9" fmla="*/ 15 h 15"/>
                    <a:gd name="T10" fmla="*/ 20 w 20"/>
                    <a:gd name="T11" fmla="*/ 4 h 15"/>
                    <a:gd name="T12" fmla="*/ 20 w 20"/>
                    <a:gd name="T13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" h="15">
                      <a:moveTo>
                        <a:pt x="20" y="0"/>
                      </a:moveTo>
                      <a:cubicBezTo>
                        <a:pt x="19" y="1"/>
                        <a:pt x="18" y="1"/>
                        <a:pt x="17" y="1"/>
                      </a:cubicBezTo>
                      <a:cubicBezTo>
                        <a:pt x="16" y="1"/>
                        <a:pt x="14" y="0"/>
                        <a:pt x="12" y="0"/>
                      </a:cubicBezTo>
                      <a:cubicBezTo>
                        <a:pt x="6" y="0"/>
                        <a:pt x="0" y="12"/>
                        <a:pt x="0" y="12"/>
                      </a:cubicBezTo>
                      <a:cubicBezTo>
                        <a:pt x="0" y="13"/>
                        <a:pt x="0" y="15"/>
                        <a:pt x="0" y="15"/>
                      </a:cubicBezTo>
                      <a:cubicBezTo>
                        <a:pt x="8" y="15"/>
                        <a:pt x="8" y="4"/>
                        <a:pt x="20" y="4"/>
                      </a:cubicBezTo>
                      <a:cubicBezTo>
                        <a:pt x="20" y="0"/>
                        <a:pt x="20" y="0"/>
                        <a:pt x="2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3" name="Freeform 89"/>
                <p:cNvSpPr>
                  <a:spLocks/>
                </p:cNvSpPr>
                <p:nvPr/>
              </p:nvSpPr>
              <p:spPr bwMode="auto">
                <a:xfrm>
                  <a:off x="10253166" y="2688972"/>
                  <a:ext cx="20275" cy="21964"/>
                </a:xfrm>
                <a:custGeom>
                  <a:avLst/>
                  <a:gdLst>
                    <a:gd name="T0" fmla="*/ 10 w 10"/>
                    <a:gd name="T1" fmla="*/ 0 h 11"/>
                    <a:gd name="T2" fmla="*/ 1 w 10"/>
                    <a:gd name="T3" fmla="*/ 3 h 11"/>
                    <a:gd name="T4" fmla="*/ 1 w 10"/>
                    <a:gd name="T5" fmla="*/ 8 h 11"/>
                    <a:gd name="T6" fmla="*/ 1 w 10"/>
                    <a:gd name="T7" fmla="*/ 11 h 11"/>
                    <a:gd name="T8" fmla="*/ 10 w 10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1">
                      <a:moveTo>
                        <a:pt x="10" y="0"/>
                      </a:moveTo>
                      <a:cubicBezTo>
                        <a:pt x="9" y="0"/>
                        <a:pt x="2" y="0"/>
                        <a:pt x="1" y="3"/>
                      </a:cubicBezTo>
                      <a:cubicBezTo>
                        <a:pt x="1" y="5"/>
                        <a:pt x="2" y="8"/>
                        <a:pt x="1" y="8"/>
                      </a:cubicBezTo>
                      <a:cubicBezTo>
                        <a:pt x="0" y="8"/>
                        <a:pt x="0" y="11"/>
                        <a:pt x="1" y="11"/>
                      </a:cubicBezTo>
                      <a:cubicBezTo>
                        <a:pt x="5" y="11"/>
                        <a:pt x="9" y="3"/>
                        <a:pt x="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4" name="Freeform 90"/>
                <p:cNvSpPr>
                  <a:spLocks/>
                </p:cNvSpPr>
                <p:nvPr/>
              </p:nvSpPr>
              <p:spPr bwMode="auto">
                <a:xfrm>
                  <a:off x="10008180" y="2367111"/>
                  <a:ext cx="85323" cy="329464"/>
                </a:xfrm>
                <a:custGeom>
                  <a:avLst/>
                  <a:gdLst>
                    <a:gd name="T0" fmla="*/ 17 w 43"/>
                    <a:gd name="T1" fmla="*/ 0 h 165"/>
                    <a:gd name="T2" fmla="*/ 13 w 43"/>
                    <a:gd name="T3" fmla="*/ 0 h 165"/>
                    <a:gd name="T4" fmla="*/ 13 w 43"/>
                    <a:gd name="T5" fmla="*/ 11 h 165"/>
                    <a:gd name="T6" fmla="*/ 11 w 43"/>
                    <a:gd name="T7" fmla="*/ 18 h 165"/>
                    <a:gd name="T8" fmla="*/ 0 w 43"/>
                    <a:gd name="T9" fmla="*/ 45 h 165"/>
                    <a:gd name="T10" fmla="*/ 8 w 43"/>
                    <a:gd name="T11" fmla="*/ 64 h 165"/>
                    <a:gd name="T12" fmla="*/ 8 w 43"/>
                    <a:gd name="T13" fmla="*/ 95 h 165"/>
                    <a:gd name="T14" fmla="*/ 5 w 43"/>
                    <a:gd name="T15" fmla="*/ 111 h 165"/>
                    <a:gd name="T16" fmla="*/ 9 w 43"/>
                    <a:gd name="T17" fmla="*/ 126 h 165"/>
                    <a:gd name="T18" fmla="*/ 6 w 43"/>
                    <a:gd name="T19" fmla="*/ 150 h 165"/>
                    <a:gd name="T20" fmla="*/ 6 w 43"/>
                    <a:gd name="T21" fmla="*/ 165 h 165"/>
                    <a:gd name="T22" fmla="*/ 19 w 43"/>
                    <a:gd name="T23" fmla="*/ 154 h 165"/>
                    <a:gd name="T24" fmla="*/ 24 w 43"/>
                    <a:gd name="T25" fmla="*/ 154 h 165"/>
                    <a:gd name="T26" fmla="*/ 29 w 43"/>
                    <a:gd name="T27" fmla="*/ 159 h 165"/>
                    <a:gd name="T28" fmla="*/ 30 w 43"/>
                    <a:gd name="T29" fmla="*/ 159 h 165"/>
                    <a:gd name="T30" fmla="*/ 31 w 43"/>
                    <a:gd name="T31" fmla="*/ 158 h 165"/>
                    <a:gd name="T32" fmla="*/ 16 w 43"/>
                    <a:gd name="T33" fmla="*/ 132 h 165"/>
                    <a:gd name="T34" fmla="*/ 32 w 43"/>
                    <a:gd name="T35" fmla="*/ 101 h 165"/>
                    <a:gd name="T36" fmla="*/ 43 w 43"/>
                    <a:gd name="T37" fmla="*/ 108 h 165"/>
                    <a:gd name="T38" fmla="*/ 29 w 43"/>
                    <a:gd name="T39" fmla="*/ 71 h 165"/>
                    <a:gd name="T40" fmla="*/ 25 w 43"/>
                    <a:gd name="T41" fmla="*/ 57 h 165"/>
                    <a:gd name="T42" fmla="*/ 25 w 43"/>
                    <a:gd name="T43" fmla="*/ 44 h 165"/>
                    <a:gd name="T44" fmla="*/ 23 w 43"/>
                    <a:gd name="T45" fmla="*/ 24 h 165"/>
                    <a:gd name="T46" fmla="*/ 17 w 43"/>
                    <a:gd name="T47" fmla="*/ 0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43" h="165">
                      <a:moveTo>
                        <a:pt x="17" y="0"/>
                      </a:moveTo>
                      <a:cubicBezTo>
                        <a:pt x="16" y="0"/>
                        <a:pt x="14" y="0"/>
                        <a:pt x="13" y="0"/>
                      </a:cubicBezTo>
                      <a:cubicBezTo>
                        <a:pt x="13" y="4"/>
                        <a:pt x="13" y="6"/>
                        <a:pt x="13" y="11"/>
                      </a:cubicBezTo>
                      <a:cubicBezTo>
                        <a:pt x="13" y="14"/>
                        <a:pt x="11" y="15"/>
                        <a:pt x="11" y="18"/>
                      </a:cubicBezTo>
                      <a:cubicBezTo>
                        <a:pt x="3" y="20"/>
                        <a:pt x="0" y="34"/>
                        <a:pt x="0" y="45"/>
                      </a:cubicBezTo>
                      <a:cubicBezTo>
                        <a:pt x="0" y="53"/>
                        <a:pt x="8" y="56"/>
                        <a:pt x="8" y="64"/>
                      </a:cubicBezTo>
                      <a:cubicBezTo>
                        <a:pt x="8" y="77"/>
                        <a:pt x="8" y="81"/>
                        <a:pt x="8" y="95"/>
                      </a:cubicBezTo>
                      <a:cubicBezTo>
                        <a:pt x="8" y="101"/>
                        <a:pt x="5" y="104"/>
                        <a:pt x="5" y="111"/>
                      </a:cubicBezTo>
                      <a:cubicBezTo>
                        <a:pt x="5" y="118"/>
                        <a:pt x="9" y="119"/>
                        <a:pt x="9" y="126"/>
                      </a:cubicBezTo>
                      <a:cubicBezTo>
                        <a:pt x="9" y="134"/>
                        <a:pt x="6" y="140"/>
                        <a:pt x="6" y="150"/>
                      </a:cubicBezTo>
                      <a:cubicBezTo>
                        <a:pt x="6" y="153"/>
                        <a:pt x="5" y="165"/>
                        <a:pt x="6" y="165"/>
                      </a:cubicBezTo>
                      <a:cubicBezTo>
                        <a:pt x="13" y="165"/>
                        <a:pt x="13" y="154"/>
                        <a:pt x="19" y="154"/>
                      </a:cubicBezTo>
                      <a:cubicBezTo>
                        <a:pt x="21" y="154"/>
                        <a:pt x="23" y="154"/>
                        <a:pt x="24" y="154"/>
                      </a:cubicBezTo>
                      <a:cubicBezTo>
                        <a:pt x="25" y="156"/>
                        <a:pt x="27" y="159"/>
                        <a:pt x="29" y="159"/>
                      </a:cubicBezTo>
                      <a:cubicBezTo>
                        <a:pt x="29" y="159"/>
                        <a:pt x="30" y="159"/>
                        <a:pt x="30" y="159"/>
                      </a:cubicBezTo>
                      <a:cubicBezTo>
                        <a:pt x="30" y="159"/>
                        <a:pt x="31" y="158"/>
                        <a:pt x="31" y="158"/>
                      </a:cubicBezTo>
                      <a:cubicBezTo>
                        <a:pt x="27" y="149"/>
                        <a:pt x="16" y="144"/>
                        <a:pt x="16" y="132"/>
                      </a:cubicBezTo>
                      <a:cubicBezTo>
                        <a:pt x="16" y="118"/>
                        <a:pt x="18" y="101"/>
                        <a:pt x="32" y="101"/>
                      </a:cubicBezTo>
                      <a:cubicBezTo>
                        <a:pt x="37" y="101"/>
                        <a:pt x="40" y="104"/>
                        <a:pt x="43" y="108"/>
                      </a:cubicBezTo>
                      <a:cubicBezTo>
                        <a:pt x="40" y="95"/>
                        <a:pt x="33" y="85"/>
                        <a:pt x="29" y="71"/>
                      </a:cubicBezTo>
                      <a:cubicBezTo>
                        <a:pt x="28" y="68"/>
                        <a:pt x="24" y="62"/>
                        <a:pt x="25" y="57"/>
                      </a:cubicBezTo>
                      <a:cubicBezTo>
                        <a:pt x="25" y="44"/>
                        <a:pt x="25" y="44"/>
                        <a:pt x="25" y="44"/>
                      </a:cubicBezTo>
                      <a:cubicBezTo>
                        <a:pt x="21" y="37"/>
                        <a:pt x="25" y="32"/>
                        <a:pt x="23" y="24"/>
                      </a:cubicBezTo>
                      <a:cubicBezTo>
                        <a:pt x="21" y="18"/>
                        <a:pt x="17" y="11"/>
                        <a:pt x="1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5" name="Freeform 91"/>
                <p:cNvSpPr>
                  <a:spLocks noEditPoints="1"/>
                </p:cNvSpPr>
                <p:nvPr/>
              </p:nvSpPr>
              <p:spPr bwMode="auto">
                <a:xfrm>
                  <a:off x="7293899" y="1222433"/>
                  <a:ext cx="527143" cy="385220"/>
                </a:xfrm>
                <a:custGeom>
                  <a:avLst/>
                  <a:gdLst>
                    <a:gd name="T0" fmla="*/ 91 w 264"/>
                    <a:gd name="T1" fmla="*/ 192 h 193"/>
                    <a:gd name="T2" fmla="*/ 91 w 264"/>
                    <a:gd name="T3" fmla="*/ 192 h 193"/>
                    <a:gd name="T4" fmla="*/ 91 w 264"/>
                    <a:gd name="T5" fmla="*/ 192 h 193"/>
                    <a:gd name="T6" fmla="*/ 90 w 264"/>
                    <a:gd name="T7" fmla="*/ 191 h 193"/>
                    <a:gd name="T8" fmla="*/ 90 w 264"/>
                    <a:gd name="T9" fmla="*/ 191 h 193"/>
                    <a:gd name="T10" fmla="*/ 91 w 264"/>
                    <a:gd name="T11" fmla="*/ 192 h 193"/>
                    <a:gd name="T12" fmla="*/ 90 w 264"/>
                    <a:gd name="T13" fmla="*/ 191 h 193"/>
                    <a:gd name="T14" fmla="*/ 86 w 264"/>
                    <a:gd name="T15" fmla="*/ 187 h 193"/>
                    <a:gd name="T16" fmla="*/ 90 w 264"/>
                    <a:gd name="T17" fmla="*/ 191 h 193"/>
                    <a:gd name="T18" fmla="*/ 86 w 264"/>
                    <a:gd name="T19" fmla="*/ 187 h 193"/>
                    <a:gd name="T20" fmla="*/ 243 w 264"/>
                    <a:gd name="T21" fmla="*/ 0 h 193"/>
                    <a:gd name="T22" fmla="*/ 164 w 264"/>
                    <a:gd name="T23" fmla="*/ 30 h 193"/>
                    <a:gd name="T24" fmla="*/ 148 w 264"/>
                    <a:gd name="T25" fmla="*/ 23 h 193"/>
                    <a:gd name="T26" fmla="*/ 131 w 264"/>
                    <a:gd name="T27" fmla="*/ 30 h 193"/>
                    <a:gd name="T28" fmla="*/ 84 w 264"/>
                    <a:gd name="T29" fmla="*/ 55 h 193"/>
                    <a:gd name="T30" fmla="*/ 62 w 264"/>
                    <a:gd name="T31" fmla="*/ 59 h 193"/>
                    <a:gd name="T32" fmla="*/ 57 w 264"/>
                    <a:gd name="T33" fmla="*/ 64 h 193"/>
                    <a:gd name="T34" fmla="*/ 61 w 264"/>
                    <a:gd name="T35" fmla="*/ 74 h 193"/>
                    <a:gd name="T36" fmla="*/ 33 w 264"/>
                    <a:gd name="T37" fmla="*/ 105 h 193"/>
                    <a:gd name="T38" fmla="*/ 41 w 264"/>
                    <a:gd name="T39" fmla="*/ 117 h 193"/>
                    <a:gd name="T40" fmla="*/ 16 w 264"/>
                    <a:gd name="T41" fmla="*/ 132 h 193"/>
                    <a:gd name="T42" fmla="*/ 16 w 264"/>
                    <a:gd name="T43" fmla="*/ 140 h 193"/>
                    <a:gd name="T44" fmla="*/ 0 w 264"/>
                    <a:gd name="T45" fmla="*/ 161 h 193"/>
                    <a:gd name="T46" fmla="*/ 10 w 264"/>
                    <a:gd name="T47" fmla="*/ 171 h 193"/>
                    <a:gd name="T48" fmla="*/ 21 w 264"/>
                    <a:gd name="T49" fmla="*/ 171 h 193"/>
                    <a:gd name="T50" fmla="*/ 25 w 264"/>
                    <a:gd name="T51" fmla="*/ 171 h 193"/>
                    <a:gd name="T52" fmla="*/ 33 w 264"/>
                    <a:gd name="T53" fmla="*/ 190 h 193"/>
                    <a:gd name="T54" fmla="*/ 36 w 264"/>
                    <a:gd name="T55" fmla="*/ 191 h 193"/>
                    <a:gd name="T56" fmla="*/ 47 w 264"/>
                    <a:gd name="T57" fmla="*/ 190 h 193"/>
                    <a:gd name="T58" fmla="*/ 50 w 264"/>
                    <a:gd name="T59" fmla="*/ 193 h 193"/>
                    <a:gd name="T60" fmla="*/ 91 w 264"/>
                    <a:gd name="T61" fmla="*/ 193 h 193"/>
                    <a:gd name="T62" fmla="*/ 90 w 264"/>
                    <a:gd name="T63" fmla="*/ 191 h 193"/>
                    <a:gd name="T64" fmla="*/ 61 w 264"/>
                    <a:gd name="T65" fmla="*/ 157 h 193"/>
                    <a:gd name="T66" fmla="*/ 124 w 264"/>
                    <a:gd name="T67" fmla="*/ 80 h 193"/>
                    <a:gd name="T68" fmla="*/ 150 w 264"/>
                    <a:gd name="T69" fmla="*/ 66 h 193"/>
                    <a:gd name="T70" fmla="*/ 161 w 264"/>
                    <a:gd name="T71" fmla="*/ 54 h 193"/>
                    <a:gd name="T72" fmla="*/ 210 w 264"/>
                    <a:gd name="T73" fmla="*/ 40 h 193"/>
                    <a:gd name="T74" fmla="*/ 264 w 264"/>
                    <a:gd name="T75" fmla="*/ 13 h 193"/>
                    <a:gd name="T76" fmla="*/ 243 w 264"/>
                    <a:gd name="T77" fmla="*/ 0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64" h="193">
                      <a:moveTo>
                        <a:pt x="91" y="192"/>
                      </a:moveTo>
                      <a:cubicBezTo>
                        <a:pt x="91" y="192"/>
                        <a:pt x="91" y="192"/>
                        <a:pt x="91" y="192"/>
                      </a:cubicBezTo>
                      <a:cubicBezTo>
                        <a:pt x="91" y="192"/>
                        <a:pt x="91" y="192"/>
                        <a:pt x="91" y="192"/>
                      </a:cubicBezTo>
                      <a:moveTo>
                        <a:pt x="90" y="191"/>
                      </a:moveTo>
                      <a:cubicBezTo>
                        <a:pt x="90" y="191"/>
                        <a:pt x="90" y="191"/>
                        <a:pt x="90" y="191"/>
                      </a:cubicBezTo>
                      <a:cubicBezTo>
                        <a:pt x="90" y="191"/>
                        <a:pt x="91" y="192"/>
                        <a:pt x="91" y="192"/>
                      </a:cubicBezTo>
                      <a:cubicBezTo>
                        <a:pt x="90" y="191"/>
                        <a:pt x="90" y="191"/>
                        <a:pt x="90" y="191"/>
                      </a:cubicBezTo>
                      <a:moveTo>
                        <a:pt x="86" y="187"/>
                      </a:moveTo>
                      <a:cubicBezTo>
                        <a:pt x="90" y="191"/>
                        <a:pt x="90" y="191"/>
                        <a:pt x="90" y="191"/>
                      </a:cubicBezTo>
                      <a:cubicBezTo>
                        <a:pt x="89" y="189"/>
                        <a:pt x="87" y="188"/>
                        <a:pt x="86" y="187"/>
                      </a:cubicBezTo>
                      <a:moveTo>
                        <a:pt x="243" y="0"/>
                      </a:moveTo>
                      <a:cubicBezTo>
                        <a:pt x="217" y="0"/>
                        <a:pt x="192" y="30"/>
                        <a:pt x="164" y="30"/>
                      </a:cubicBezTo>
                      <a:cubicBezTo>
                        <a:pt x="157" y="30"/>
                        <a:pt x="154" y="23"/>
                        <a:pt x="148" y="23"/>
                      </a:cubicBezTo>
                      <a:cubicBezTo>
                        <a:pt x="138" y="23"/>
                        <a:pt x="138" y="30"/>
                        <a:pt x="131" y="30"/>
                      </a:cubicBezTo>
                      <a:cubicBezTo>
                        <a:pt x="112" y="30"/>
                        <a:pt x="97" y="55"/>
                        <a:pt x="84" y="55"/>
                      </a:cubicBezTo>
                      <a:cubicBezTo>
                        <a:pt x="76" y="55"/>
                        <a:pt x="70" y="59"/>
                        <a:pt x="62" y="59"/>
                      </a:cubicBezTo>
                      <a:cubicBezTo>
                        <a:pt x="59" y="59"/>
                        <a:pt x="57" y="62"/>
                        <a:pt x="57" y="64"/>
                      </a:cubicBezTo>
                      <a:cubicBezTo>
                        <a:pt x="57" y="67"/>
                        <a:pt x="61" y="69"/>
                        <a:pt x="61" y="74"/>
                      </a:cubicBezTo>
                      <a:cubicBezTo>
                        <a:pt x="61" y="88"/>
                        <a:pt x="33" y="96"/>
                        <a:pt x="33" y="105"/>
                      </a:cubicBezTo>
                      <a:cubicBezTo>
                        <a:pt x="33" y="110"/>
                        <a:pt x="41" y="111"/>
                        <a:pt x="41" y="117"/>
                      </a:cubicBezTo>
                      <a:cubicBezTo>
                        <a:pt x="33" y="119"/>
                        <a:pt x="16" y="123"/>
                        <a:pt x="16" y="132"/>
                      </a:cubicBezTo>
                      <a:cubicBezTo>
                        <a:pt x="16" y="138"/>
                        <a:pt x="16" y="140"/>
                        <a:pt x="16" y="140"/>
                      </a:cubicBezTo>
                      <a:cubicBezTo>
                        <a:pt x="16" y="149"/>
                        <a:pt x="0" y="148"/>
                        <a:pt x="0" y="161"/>
                      </a:cubicBezTo>
                      <a:cubicBezTo>
                        <a:pt x="0" y="167"/>
                        <a:pt x="10" y="171"/>
                        <a:pt x="10" y="171"/>
                      </a:cubicBezTo>
                      <a:cubicBezTo>
                        <a:pt x="10" y="171"/>
                        <a:pt x="16" y="171"/>
                        <a:pt x="21" y="171"/>
                      </a:cubicBezTo>
                      <a:cubicBezTo>
                        <a:pt x="23" y="171"/>
                        <a:pt x="25" y="171"/>
                        <a:pt x="25" y="171"/>
                      </a:cubicBezTo>
                      <a:cubicBezTo>
                        <a:pt x="34" y="174"/>
                        <a:pt x="30" y="182"/>
                        <a:pt x="33" y="190"/>
                      </a:cubicBezTo>
                      <a:cubicBezTo>
                        <a:pt x="34" y="191"/>
                        <a:pt x="35" y="191"/>
                        <a:pt x="36" y="191"/>
                      </a:cubicBezTo>
                      <a:cubicBezTo>
                        <a:pt x="40" y="191"/>
                        <a:pt x="44" y="190"/>
                        <a:pt x="47" y="190"/>
                      </a:cubicBezTo>
                      <a:cubicBezTo>
                        <a:pt x="48" y="190"/>
                        <a:pt x="49" y="193"/>
                        <a:pt x="50" y="193"/>
                      </a:cubicBezTo>
                      <a:cubicBezTo>
                        <a:pt x="91" y="193"/>
                        <a:pt x="91" y="193"/>
                        <a:pt x="91" y="193"/>
                      </a:cubicBezTo>
                      <a:cubicBezTo>
                        <a:pt x="91" y="193"/>
                        <a:pt x="91" y="192"/>
                        <a:pt x="90" y="191"/>
                      </a:cubicBezTo>
                      <a:cubicBezTo>
                        <a:pt x="78" y="180"/>
                        <a:pt x="61" y="176"/>
                        <a:pt x="61" y="157"/>
                      </a:cubicBezTo>
                      <a:cubicBezTo>
                        <a:pt x="61" y="123"/>
                        <a:pt x="97" y="87"/>
                        <a:pt x="124" y="80"/>
                      </a:cubicBezTo>
                      <a:cubicBezTo>
                        <a:pt x="134" y="77"/>
                        <a:pt x="136" y="66"/>
                        <a:pt x="150" y="66"/>
                      </a:cubicBezTo>
                      <a:cubicBezTo>
                        <a:pt x="156" y="66"/>
                        <a:pt x="158" y="55"/>
                        <a:pt x="161" y="54"/>
                      </a:cubicBezTo>
                      <a:cubicBezTo>
                        <a:pt x="179" y="45"/>
                        <a:pt x="192" y="49"/>
                        <a:pt x="210" y="40"/>
                      </a:cubicBezTo>
                      <a:cubicBezTo>
                        <a:pt x="223" y="34"/>
                        <a:pt x="264" y="31"/>
                        <a:pt x="264" y="13"/>
                      </a:cubicBezTo>
                      <a:cubicBezTo>
                        <a:pt x="264" y="7"/>
                        <a:pt x="249" y="0"/>
                        <a:pt x="24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6" name="Freeform 94"/>
                <p:cNvSpPr>
                  <a:spLocks/>
                </p:cNvSpPr>
                <p:nvPr/>
              </p:nvSpPr>
              <p:spPr bwMode="auto">
                <a:xfrm>
                  <a:off x="6346055" y="1184418"/>
                  <a:ext cx="5113458" cy="1901602"/>
                </a:xfrm>
                <a:custGeom>
                  <a:avLst/>
                  <a:gdLst>
                    <a:gd name="T0" fmla="*/ 991 w 2561"/>
                    <a:gd name="T1" fmla="*/ 116 h 952"/>
                    <a:gd name="T2" fmla="*/ 843 w 2561"/>
                    <a:gd name="T3" fmla="*/ 178 h 952"/>
                    <a:gd name="T4" fmla="*/ 771 w 2561"/>
                    <a:gd name="T5" fmla="*/ 145 h 952"/>
                    <a:gd name="T6" fmla="*/ 621 w 2561"/>
                    <a:gd name="T7" fmla="*/ 232 h 952"/>
                    <a:gd name="T8" fmla="*/ 497 w 2561"/>
                    <a:gd name="T9" fmla="*/ 259 h 952"/>
                    <a:gd name="T10" fmla="*/ 353 w 2561"/>
                    <a:gd name="T11" fmla="*/ 325 h 952"/>
                    <a:gd name="T12" fmla="*/ 256 w 2561"/>
                    <a:gd name="T13" fmla="*/ 375 h 952"/>
                    <a:gd name="T14" fmla="*/ 174 w 2561"/>
                    <a:gd name="T15" fmla="*/ 235 h 952"/>
                    <a:gd name="T16" fmla="*/ 152 w 2561"/>
                    <a:gd name="T17" fmla="*/ 283 h 952"/>
                    <a:gd name="T18" fmla="*/ 148 w 2561"/>
                    <a:gd name="T19" fmla="*/ 347 h 952"/>
                    <a:gd name="T20" fmla="*/ 174 w 2561"/>
                    <a:gd name="T21" fmla="*/ 403 h 952"/>
                    <a:gd name="T22" fmla="*/ 84 w 2561"/>
                    <a:gd name="T23" fmla="*/ 481 h 952"/>
                    <a:gd name="T24" fmla="*/ 0 w 2561"/>
                    <a:gd name="T25" fmla="*/ 594 h 952"/>
                    <a:gd name="T26" fmla="*/ 19 w 2561"/>
                    <a:gd name="T27" fmla="*/ 592 h 952"/>
                    <a:gd name="T28" fmla="*/ 19 w 2561"/>
                    <a:gd name="T29" fmla="*/ 592 h 952"/>
                    <a:gd name="T30" fmla="*/ 65 w 2561"/>
                    <a:gd name="T31" fmla="*/ 668 h 952"/>
                    <a:gd name="T32" fmla="*/ 68 w 2561"/>
                    <a:gd name="T33" fmla="*/ 722 h 952"/>
                    <a:gd name="T34" fmla="*/ 147 w 2561"/>
                    <a:gd name="T35" fmla="*/ 768 h 952"/>
                    <a:gd name="T36" fmla="*/ 279 w 2561"/>
                    <a:gd name="T37" fmla="*/ 740 h 952"/>
                    <a:gd name="T38" fmla="*/ 340 w 2561"/>
                    <a:gd name="T39" fmla="*/ 840 h 952"/>
                    <a:gd name="T40" fmla="*/ 340 w 2561"/>
                    <a:gd name="T41" fmla="*/ 840 h 952"/>
                    <a:gd name="T42" fmla="*/ 427 w 2561"/>
                    <a:gd name="T43" fmla="*/ 875 h 952"/>
                    <a:gd name="T44" fmla="*/ 453 w 2561"/>
                    <a:gd name="T45" fmla="*/ 863 h 952"/>
                    <a:gd name="T46" fmla="*/ 478 w 2561"/>
                    <a:gd name="T47" fmla="*/ 742 h 952"/>
                    <a:gd name="T48" fmla="*/ 469 w 2561"/>
                    <a:gd name="T49" fmla="*/ 801 h 952"/>
                    <a:gd name="T50" fmla="*/ 512 w 2561"/>
                    <a:gd name="T51" fmla="*/ 894 h 952"/>
                    <a:gd name="T52" fmla="*/ 588 w 2561"/>
                    <a:gd name="T53" fmla="*/ 908 h 952"/>
                    <a:gd name="T54" fmla="*/ 632 w 2561"/>
                    <a:gd name="T55" fmla="*/ 947 h 952"/>
                    <a:gd name="T56" fmla="*/ 702 w 2561"/>
                    <a:gd name="T57" fmla="*/ 914 h 952"/>
                    <a:gd name="T58" fmla="*/ 715 w 2561"/>
                    <a:gd name="T59" fmla="*/ 917 h 952"/>
                    <a:gd name="T60" fmla="*/ 752 w 2561"/>
                    <a:gd name="T61" fmla="*/ 909 h 952"/>
                    <a:gd name="T62" fmla="*/ 772 w 2561"/>
                    <a:gd name="T63" fmla="*/ 896 h 952"/>
                    <a:gd name="T64" fmla="*/ 828 w 2561"/>
                    <a:gd name="T65" fmla="*/ 916 h 952"/>
                    <a:gd name="T66" fmla="*/ 831 w 2561"/>
                    <a:gd name="T67" fmla="*/ 861 h 952"/>
                    <a:gd name="T68" fmla="*/ 957 w 2561"/>
                    <a:gd name="T69" fmla="*/ 742 h 952"/>
                    <a:gd name="T70" fmla="*/ 967 w 2561"/>
                    <a:gd name="T71" fmla="*/ 743 h 952"/>
                    <a:gd name="T72" fmla="*/ 992 w 2561"/>
                    <a:gd name="T73" fmla="*/ 710 h 952"/>
                    <a:gd name="T74" fmla="*/ 1235 w 2561"/>
                    <a:gd name="T75" fmla="*/ 652 h 952"/>
                    <a:gd name="T76" fmla="*/ 1258 w 2561"/>
                    <a:gd name="T77" fmla="*/ 673 h 952"/>
                    <a:gd name="T78" fmla="*/ 1359 w 2561"/>
                    <a:gd name="T79" fmla="*/ 694 h 952"/>
                    <a:gd name="T80" fmla="*/ 1441 w 2561"/>
                    <a:gd name="T81" fmla="*/ 677 h 952"/>
                    <a:gd name="T82" fmla="*/ 1478 w 2561"/>
                    <a:gd name="T83" fmla="*/ 684 h 952"/>
                    <a:gd name="T84" fmla="*/ 1660 w 2561"/>
                    <a:gd name="T85" fmla="*/ 700 h 952"/>
                    <a:gd name="T86" fmla="*/ 1675 w 2561"/>
                    <a:gd name="T87" fmla="*/ 782 h 952"/>
                    <a:gd name="T88" fmla="*/ 1813 w 2561"/>
                    <a:gd name="T89" fmla="*/ 700 h 952"/>
                    <a:gd name="T90" fmla="*/ 1748 w 2561"/>
                    <a:gd name="T91" fmla="*/ 581 h 952"/>
                    <a:gd name="T92" fmla="*/ 2083 w 2561"/>
                    <a:gd name="T93" fmla="*/ 433 h 952"/>
                    <a:gd name="T94" fmla="*/ 2151 w 2561"/>
                    <a:gd name="T95" fmla="*/ 452 h 952"/>
                    <a:gd name="T96" fmla="*/ 2128 w 2561"/>
                    <a:gd name="T97" fmla="*/ 573 h 952"/>
                    <a:gd name="T98" fmla="*/ 2381 w 2561"/>
                    <a:gd name="T99" fmla="*/ 375 h 952"/>
                    <a:gd name="T100" fmla="*/ 2450 w 2561"/>
                    <a:gd name="T101" fmla="*/ 272 h 952"/>
                    <a:gd name="T102" fmla="*/ 2231 w 2561"/>
                    <a:gd name="T103" fmla="*/ 233 h 952"/>
                    <a:gd name="T104" fmla="*/ 1853 w 2561"/>
                    <a:gd name="T105" fmla="*/ 145 h 952"/>
                    <a:gd name="T106" fmla="*/ 1573 w 2561"/>
                    <a:gd name="T107" fmla="*/ 116 h 952"/>
                    <a:gd name="T108" fmla="*/ 1320 w 2561"/>
                    <a:gd name="T109" fmla="*/ 124 h 9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2561" h="952">
                      <a:moveTo>
                        <a:pt x="1270" y="0"/>
                      </a:moveTo>
                      <a:cubicBezTo>
                        <a:pt x="1242" y="0"/>
                        <a:pt x="1231" y="21"/>
                        <a:pt x="1217" y="32"/>
                      </a:cubicBezTo>
                      <a:cubicBezTo>
                        <a:pt x="1210" y="37"/>
                        <a:pt x="1174" y="53"/>
                        <a:pt x="1155" y="53"/>
                      </a:cubicBezTo>
                      <a:cubicBezTo>
                        <a:pt x="1147" y="53"/>
                        <a:pt x="1142" y="50"/>
                        <a:pt x="1144" y="42"/>
                      </a:cubicBezTo>
                      <a:cubicBezTo>
                        <a:pt x="1127" y="48"/>
                        <a:pt x="1052" y="53"/>
                        <a:pt x="1014" y="87"/>
                      </a:cubicBezTo>
                      <a:cubicBezTo>
                        <a:pt x="1006" y="95"/>
                        <a:pt x="1003" y="116"/>
                        <a:pt x="991" y="116"/>
                      </a:cubicBezTo>
                      <a:cubicBezTo>
                        <a:pt x="986" y="116"/>
                        <a:pt x="976" y="116"/>
                        <a:pt x="966" y="116"/>
                      </a:cubicBezTo>
                      <a:cubicBezTo>
                        <a:pt x="940" y="116"/>
                        <a:pt x="908" y="119"/>
                        <a:pt x="908" y="140"/>
                      </a:cubicBezTo>
                      <a:cubicBezTo>
                        <a:pt x="908" y="146"/>
                        <a:pt x="914" y="153"/>
                        <a:pt x="916" y="161"/>
                      </a:cubicBezTo>
                      <a:cubicBezTo>
                        <a:pt x="912" y="164"/>
                        <a:pt x="909" y="165"/>
                        <a:pt x="905" y="165"/>
                      </a:cubicBezTo>
                      <a:cubicBezTo>
                        <a:pt x="898" y="165"/>
                        <a:pt x="888" y="161"/>
                        <a:pt x="863" y="161"/>
                      </a:cubicBezTo>
                      <a:cubicBezTo>
                        <a:pt x="854" y="174"/>
                        <a:pt x="848" y="178"/>
                        <a:pt x="843" y="178"/>
                      </a:cubicBezTo>
                      <a:cubicBezTo>
                        <a:pt x="833" y="178"/>
                        <a:pt x="833" y="152"/>
                        <a:pt x="827" y="145"/>
                      </a:cubicBezTo>
                      <a:cubicBezTo>
                        <a:pt x="825" y="162"/>
                        <a:pt x="814" y="170"/>
                        <a:pt x="800" y="177"/>
                      </a:cubicBezTo>
                      <a:cubicBezTo>
                        <a:pt x="804" y="192"/>
                        <a:pt x="827" y="207"/>
                        <a:pt x="810" y="225"/>
                      </a:cubicBezTo>
                      <a:cubicBezTo>
                        <a:pt x="799" y="237"/>
                        <a:pt x="832" y="276"/>
                        <a:pt x="815" y="276"/>
                      </a:cubicBezTo>
                      <a:cubicBezTo>
                        <a:pt x="793" y="276"/>
                        <a:pt x="787" y="196"/>
                        <a:pt x="787" y="180"/>
                      </a:cubicBezTo>
                      <a:cubicBezTo>
                        <a:pt x="787" y="162"/>
                        <a:pt x="816" y="154"/>
                        <a:pt x="771" y="145"/>
                      </a:cubicBezTo>
                      <a:cubicBezTo>
                        <a:pt x="770" y="145"/>
                        <a:pt x="768" y="145"/>
                        <a:pt x="767" y="145"/>
                      </a:cubicBezTo>
                      <a:cubicBezTo>
                        <a:pt x="743" y="145"/>
                        <a:pt x="705" y="179"/>
                        <a:pt x="705" y="198"/>
                      </a:cubicBezTo>
                      <a:cubicBezTo>
                        <a:pt x="705" y="222"/>
                        <a:pt x="716" y="238"/>
                        <a:pt x="729" y="251"/>
                      </a:cubicBezTo>
                      <a:cubicBezTo>
                        <a:pt x="737" y="265"/>
                        <a:pt x="737" y="270"/>
                        <a:pt x="732" y="270"/>
                      </a:cubicBezTo>
                      <a:cubicBezTo>
                        <a:pt x="719" y="270"/>
                        <a:pt x="680" y="244"/>
                        <a:pt x="662" y="239"/>
                      </a:cubicBezTo>
                      <a:cubicBezTo>
                        <a:pt x="642" y="234"/>
                        <a:pt x="629" y="232"/>
                        <a:pt x="621" y="232"/>
                      </a:cubicBezTo>
                      <a:cubicBezTo>
                        <a:pt x="600" y="232"/>
                        <a:pt x="613" y="246"/>
                        <a:pt x="612" y="248"/>
                      </a:cubicBezTo>
                      <a:cubicBezTo>
                        <a:pt x="612" y="264"/>
                        <a:pt x="608" y="269"/>
                        <a:pt x="604" y="269"/>
                      </a:cubicBezTo>
                      <a:cubicBezTo>
                        <a:pt x="598" y="269"/>
                        <a:pt x="589" y="256"/>
                        <a:pt x="583" y="256"/>
                      </a:cubicBezTo>
                      <a:cubicBezTo>
                        <a:pt x="570" y="256"/>
                        <a:pt x="547" y="270"/>
                        <a:pt x="525" y="270"/>
                      </a:cubicBezTo>
                      <a:cubicBezTo>
                        <a:pt x="520" y="270"/>
                        <a:pt x="514" y="269"/>
                        <a:pt x="509" y="267"/>
                      </a:cubicBezTo>
                      <a:cubicBezTo>
                        <a:pt x="507" y="261"/>
                        <a:pt x="503" y="259"/>
                        <a:pt x="497" y="259"/>
                      </a:cubicBezTo>
                      <a:cubicBezTo>
                        <a:pt x="471" y="259"/>
                        <a:pt x="415" y="306"/>
                        <a:pt x="399" y="306"/>
                      </a:cubicBezTo>
                      <a:cubicBezTo>
                        <a:pt x="392" y="306"/>
                        <a:pt x="383" y="302"/>
                        <a:pt x="385" y="296"/>
                      </a:cubicBezTo>
                      <a:cubicBezTo>
                        <a:pt x="390" y="283"/>
                        <a:pt x="388" y="261"/>
                        <a:pt x="380" y="261"/>
                      </a:cubicBezTo>
                      <a:cubicBezTo>
                        <a:pt x="375" y="261"/>
                        <a:pt x="368" y="271"/>
                        <a:pt x="359" y="299"/>
                      </a:cubicBezTo>
                      <a:cubicBezTo>
                        <a:pt x="358" y="303"/>
                        <a:pt x="367" y="305"/>
                        <a:pt x="367" y="314"/>
                      </a:cubicBezTo>
                      <a:cubicBezTo>
                        <a:pt x="367" y="323"/>
                        <a:pt x="361" y="325"/>
                        <a:pt x="353" y="325"/>
                      </a:cubicBezTo>
                      <a:cubicBezTo>
                        <a:pt x="350" y="325"/>
                        <a:pt x="347" y="325"/>
                        <a:pt x="344" y="324"/>
                      </a:cubicBezTo>
                      <a:cubicBezTo>
                        <a:pt x="340" y="324"/>
                        <a:pt x="337" y="324"/>
                        <a:pt x="334" y="324"/>
                      </a:cubicBezTo>
                      <a:cubicBezTo>
                        <a:pt x="330" y="324"/>
                        <a:pt x="327" y="324"/>
                        <a:pt x="325" y="325"/>
                      </a:cubicBezTo>
                      <a:cubicBezTo>
                        <a:pt x="313" y="329"/>
                        <a:pt x="315" y="361"/>
                        <a:pt x="286" y="361"/>
                      </a:cubicBezTo>
                      <a:cubicBezTo>
                        <a:pt x="278" y="361"/>
                        <a:pt x="268" y="359"/>
                        <a:pt x="256" y="354"/>
                      </a:cubicBezTo>
                      <a:cubicBezTo>
                        <a:pt x="256" y="375"/>
                        <a:pt x="256" y="375"/>
                        <a:pt x="256" y="375"/>
                      </a:cubicBezTo>
                      <a:cubicBezTo>
                        <a:pt x="226" y="372"/>
                        <a:pt x="230" y="340"/>
                        <a:pt x="219" y="325"/>
                      </a:cubicBezTo>
                      <a:cubicBezTo>
                        <a:pt x="224" y="325"/>
                        <a:pt x="228" y="325"/>
                        <a:pt x="231" y="325"/>
                      </a:cubicBezTo>
                      <a:cubicBezTo>
                        <a:pt x="247" y="325"/>
                        <a:pt x="258" y="325"/>
                        <a:pt x="276" y="330"/>
                      </a:cubicBezTo>
                      <a:cubicBezTo>
                        <a:pt x="279" y="331"/>
                        <a:pt x="282" y="331"/>
                        <a:pt x="285" y="331"/>
                      </a:cubicBezTo>
                      <a:cubicBezTo>
                        <a:pt x="315" y="331"/>
                        <a:pt x="356" y="298"/>
                        <a:pt x="274" y="272"/>
                      </a:cubicBezTo>
                      <a:cubicBezTo>
                        <a:pt x="249" y="264"/>
                        <a:pt x="192" y="235"/>
                        <a:pt x="174" y="235"/>
                      </a:cubicBezTo>
                      <a:cubicBezTo>
                        <a:pt x="173" y="235"/>
                        <a:pt x="172" y="234"/>
                        <a:pt x="168" y="234"/>
                      </a:cubicBezTo>
                      <a:cubicBezTo>
                        <a:pt x="166" y="234"/>
                        <a:pt x="163" y="234"/>
                        <a:pt x="160" y="235"/>
                      </a:cubicBezTo>
                      <a:cubicBezTo>
                        <a:pt x="160" y="235"/>
                        <a:pt x="160" y="235"/>
                        <a:pt x="160" y="235"/>
                      </a:cubicBezTo>
                      <a:cubicBezTo>
                        <a:pt x="153" y="240"/>
                        <a:pt x="134" y="249"/>
                        <a:pt x="134" y="262"/>
                      </a:cubicBezTo>
                      <a:cubicBezTo>
                        <a:pt x="134" y="262"/>
                        <a:pt x="134" y="262"/>
                        <a:pt x="134" y="262"/>
                      </a:cubicBezTo>
                      <a:cubicBezTo>
                        <a:pt x="134" y="272"/>
                        <a:pt x="152" y="271"/>
                        <a:pt x="152" y="283"/>
                      </a:cubicBezTo>
                      <a:cubicBezTo>
                        <a:pt x="152" y="283"/>
                        <a:pt x="152" y="283"/>
                        <a:pt x="152" y="283"/>
                      </a:cubicBezTo>
                      <a:cubicBezTo>
                        <a:pt x="152" y="292"/>
                        <a:pt x="143" y="296"/>
                        <a:pt x="143" y="305"/>
                      </a:cubicBezTo>
                      <a:cubicBezTo>
                        <a:pt x="143" y="305"/>
                        <a:pt x="143" y="305"/>
                        <a:pt x="143" y="305"/>
                      </a:cubicBezTo>
                      <a:cubicBezTo>
                        <a:pt x="143" y="315"/>
                        <a:pt x="153" y="321"/>
                        <a:pt x="153" y="331"/>
                      </a:cubicBezTo>
                      <a:cubicBezTo>
                        <a:pt x="153" y="331"/>
                        <a:pt x="153" y="331"/>
                        <a:pt x="153" y="331"/>
                      </a:cubicBezTo>
                      <a:cubicBezTo>
                        <a:pt x="153" y="338"/>
                        <a:pt x="148" y="341"/>
                        <a:pt x="148" y="347"/>
                      </a:cubicBezTo>
                      <a:cubicBezTo>
                        <a:pt x="148" y="347"/>
                        <a:pt x="148" y="347"/>
                        <a:pt x="148" y="347"/>
                      </a:cubicBezTo>
                      <a:cubicBezTo>
                        <a:pt x="148" y="359"/>
                        <a:pt x="164" y="362"/>
                        <a:pt x="164" y="373"/>
                      </a:cubicBezTo>
                      <a:cubicBezTo>
                        <a:pt x="164" y="373"/>
                        <a:pt x="164" y="373"/>
                        <a:pt x="164" y="373"/>
                      </a:cubicBezTo>
                      <a:cubicBezTo>
                        <a:pt x="164" y="377"/>
                        <a:pt x="159" y="379"/>
                        <a:pt x="157" y="380"/>
                      </a:cubicBezTo>
                      <a:cubicBezTo>
                        <a:pt x="157" y="380"/>
                        <a:pt x="157" y="380"/>
                        <a:pt x="157" y="380"/>
                      </a:cubicBezTo>
                      <a:cubicBezTo>
                        <a:pt x="162" y="389"/>
                        <a:pt x="174" y="391"/>
                        <a:pt x="174" y="403"/>
                      </a:cubicBezTo>
                      <a:cubicBezTo>
                        <a:pt x="174" y="403"/>
                        <a:pt x="174" y="403"/>
                        <a:pt x="174" y="403"/>
                      </a:cubicBezTo>
                      <a:cubicBezTo>
                        <a:pt x="174" y="420"/>
                        <a:pt x="138" y="439"/>
                        <a:pt x="127" y="454"/>
                      </a:cubicBezTo>
                      <a:cubicBezTo>
                        <a:pt x="127" y="454"/>
                        <a:pt x="127" y="454"/>
                        <a:pt x="127" y="454"/>
                      </a:cubicBezTo>
                      <a:cubicBezTo>
                        <a:pt x="131" y="460"/>
                        <a:pt x="136" y="463"/>
                        <a:pt x="140" y="473"/>
                      </a:cubicBezTo>
                      <a:cubicBezTo>
                        <a:pt x="134" y="477"/>
                        <a:pt x="118" y="484"/>
                        <a:pt x="111" y="484"/>
                      </a:cubicBezTo>
                      <a:cubicBezTo>
                        <a:pt x="102" y="484"/>
                        <a:pt x="96" y="481"/>
                        <a:pt x="84" y="481"/>
                      </a:cubicBezTo>
                      <a:cubicBezTo>
                        <a:pt x="73" y="481"/>
                        <a:pt x="46" y="491"/>
                        <a:pt x="54" y="499"/>
                      </a:cubicBezTo>
                      <a:cubicBezTo>
                        <a:pt x="81" y="524"/>
                        <a:pt x="67" y="533"/>
                        <a:pt x="61" y="533"/>
                      </a:cubicBezTo>
                      <a:cubicBezTo>
                        <a:pt x="50" y="533"/>
                        <a:pt x="49" y="520"/>
                        <a:pt x="40" y="520"/>
                      </a:cubicBezTo>
                      <a:cubicBezTo>
                        <a:pt x="30" y="520"/>
                        <a:pt x="18" y="545"/>
                        <a:pt x="18" y="557"/>
                      </a:cubicBezTo>
                      <a:cubicBezTo>
                        <a:pt x="18" y="578"/>
                        <a:pt x="2" y="575"/>
                        <a:pt x="0" y="593"/>
                      </a:cubicBezTo>
                      <a:cubicBezTo>
                        <a:pt x="0" y="594"/>
                        <a:pt x="0" y="594"/>
                        <a:pt x="0" y="594"/>
                      </a:cubicBezTo>
                      <a:cubicBezTo>
                        <a:pt x="2" y="593"/>
                        <a:pt x="4" y="593"/>
                        <a:pt x="6" y="593"/>
                      </a:cubicBezTo>
                      <a:cubicBezTo>
                        <a:pt x="11" y="592"/>
                        <a:pt x="15" y="592"/>
                        <a:pt x="19" y="592"/>
                      </a:cubicBezTo>
                      <a:cubicBezTo>
                        <a:pt x="19" y="592"/>
                        <a:pt x="19" y="592"/>
                        <a:pt x="19" y="592"/>
                      </a:cubicBezTo>
                      <a:cubicBezTo>
                        <a:pt x="19" y="592"/>
                        <a:pt x="19" y="592"/>
                        <a:pt x="19" y="592"/>
                      </a:cubicBezTo>
                      <a:cubicBezTo>
                        <a:pt x="19" y="592"/>
                        <a:pt x="19" y="592"/>
                        <a:pt x="19" y="592"/>
                      </a:cubicBezTo>
                      <a:cubicBezTo>
                        <a:pt x="19" y="592"/>
                        <a:pt x="19" y="592"/>
                        <a:pt x="19" y="592"/>
                      </a:cubicBezTo>
                      <a:cubicBezTo>
                        <a:pt x="19" y="592"/>
                        <a:pt x="19" y="592"/>
                        <a:pt x="19" y="592"/>
                      </a:cubicBezTo>
                      <a:cubicBezTo>
                        <a:pt x="19" y="592"/>
                        <a:pt x="19" y="592"/>
                        <a:pt x="19" y="592"/>
                      </a:cubicBezTo>
                      <a:cubicBezTo>
                        <a:pt x="19" y="592"/>
                        <a:pt x="19" y="592"/>
                        <a:pt x="19" y="592"/>
                      </a:cubicBezTo>
                      <a:cubicBezTo>
                        <a:pt x="19" y="592"/>
                        <a:pt x="19" y="592"/>
                        <a:pt x="19" y="592"/>
                      </a:cubicBezTo>
                      <a:cubicBezTo>
                        <a:pt x="19" y="592"/>
                        <a:pt x="19" y="592"/>
                        <a:pt x="19" y="592"/>
                      </a:cubicBezTo>
                      <a:cubicBezTo>
                        <a:pt x="19" y="592"/>
                        <a:pt x="19" y="592"/>
                        <a:pt x="19" y="592"/>
                      </a:cubicBezTo>
                      <a:cubicBezTo>
                        <a:pt x="29" y="592"/>
                        <a:pt x="36" y="591"/>
                        <a:pt x="46" y="591"/>
                      </a:cubicBezTo>
                      <a:cubicBezTo>
                        <a:pt x="58" y="591"/>
                        <a:pt x="63" y="611"/>
                        <a:pt x="63" y="623"/>
                      </a:cubicBezTo>
                      <a:cubicBezTo>
                        <a:pt x="63" y="623"/>
                        <a:pt x="63" y="623"/>
                        <a:pt x="63" y="623"/>
                      </a:cubicBezTo>
                      <a:cubicBezTo>
                        <a:pt x="63" y="630"/>
                        <a:pt x="55" y="633"/>
                        <a:pt x="55" y="640"/>
                      </a:cubicBezTo>
                      <a:cubicBezTo>
                        <a:pt x="55" y="640"/>
                        <a:pt x="55" y="640"/>
                        <a:pt x="55" y="640"/>
                      </a:cubicBezTo>
                      <a:cubicBezTo>
                        <a:pt x="55" y="651"/>
                        <a:pt x="65" y="658"/>
                        <a:pt x="65" y="668"/>
                      </a:cubicBezTo>
                      <a:cubicBezTo>
                        <a:pt x="65" y="668"/>
                        <a:pt x="65" y="668"/>
                        <a:pt x="65" y="668"/>
                      </a:cubicBezTo>
                      <a:cubicBezTo>
                        <a:pt x="65" y="674"/>
                        <a:pt x="55" y="677"/>
                        <a:pt x="53" y="680"/>
                      </a:cubicBezTo>
                      <a:cubicBezTo>
                        <a:pt x="47" y="689"/>
                        <a:pt x="45" y="698"/>
                        <a:pt x="45" y="710"/>
                      </a:cubicBezTo>
                      <a:cubicBezTo>
                        <a:pt x="45" y="710"/>
                        <a:pt x="45" y="710"/>
                        <a:pt x="45" y="710"/>
                      </a:cubicBezTo>
                      <a:cubicBezTo>
                        <a:pt x="45" y="721"/>
                        <a:pt x="50" y="722"/>
                        <a:pt x="57" y="722"/>
                      </a:cubicBezTo>
                      <a:cubicBezTo>
                        <a:pt x="60" y="722"/>
                        <a:pt x="64" y="722"/>
                        <a:pt x="68" y="722"/>
                      </a:cubicBezTo>
                      <a:cubicBezTo>
                        <a:pt x="84" y="722"/>
                        <a:pt x="92" y="715"/>
                        <a:pt x="105" y="715"/>
                      </a:cubicBezTo>
                      <a:cubicBezTo>
                        <a:pt x="119" y="715"/>
                        <a:pt x="116" y="743"/>
                        <a:pt x="129" y="743"/>
                      </a:cubicBezTo>
                      <a:cubicBezTo>
                        <a:pt x="129" y="764"/>
                        <a:pt x="129" y="764"/>
                        <a:pt x="129" y="764"/>
                      </a:cubicBezTo>
                      <a:cubicBezTo>
                        <a:pt x="129" y="766"/>
                        <a:pt x="131" y="767"/>
                        <a:pt x="132" y="768"/>
                      </a:cubicBezTo>
                      <a:cubicBezTo>
                        <a:pt x="135" y="771"/>
                        <a:pt x="135" y="771"/>
                        <a:pt x="135" y="771"/>
                      </a:cubicBezTo>
                      <a:cubicBezTo>
                        <a:pt x="137" y="771"/>
                        <a:pt x="144" y="768"/>
                        <a:pt x="147" y="768"/>
                      </a:cubicBezTo>
                      <a:cubicBezTo>
                        <a:pt x="159" y="765"/>
                        <a:pt x="160" y="751"/>
                        <a:pt x="172" y="751"/>
                      </a:cubicBezTo>
                      <a:cubicBezTo>
                        <a:pt x="181" y="751"/>
                        <a:pt x="205" y="791"/>
                        <a:pt x="213" y="791"/>
                      </a:cubicBezTo>
                      <a:cubicBezTo>
                        <a:pt x="220" y="791"/>
                        <a:pt x="245" y="779"/>
                        <a:pt x="250" y="774"/>
                      </a:cubicBezTo>
                      <a:cubicBezTo>
                        <a:pt x="249" y="774"/>
                        <a:pt x="235" y="772"/>
                        <a:pt x="235" y="772"/>
                      </a:cubicBezTo>
                      <a:cubicBezTo>
                        <a:pt x="233" y="772"/>
                        <a:pt x="226" y="771"/>
                        <a:pt x="226" y="764"/>
                      </a:cubicBezTo>
                      <a:cubicBezTo>
                        <a:pt x="226" y="760"/>
                        <a:pt x="264" y="746"/>
                        <a:pt x="279" y="740"/>
                      </a:cubicBezTo>
                      <a:cubicBezTo>
                        <a:pt x="279" y="740"/>
                        <a:pt x="272" y="748"/>
                        <a:pt x="269" y="749"/>
                      </a:cubicBezTo>
                      <a:cubicBezTo>
                        <a:pt x="270" y="753"/>
                        <a:pt x="284" y="767"/>
                        <a:pt x="253" y="775"/>
                      </a:cubicBezTo>
                      <a:cubicBezTo>
                        <a:pt x="267" y="806"/>
                        <a:pt x="327" y="801"/>
                        <a:pt x="327" y="842"/>
                      </a:cubicBezTo>
                      <a:cubicBezTo>
                        <a:pt x="329" y="842"/>
                        <a:pt x="329" y="842"/>
                        <a:pt x="329" y="842"/>
                      </a:cubicBezTo>
                      <a:cubicBezTo>
                        <a:pt x="332" y="841"/>
                        <a:pt x="336" y="840"/>
                        <a:pt x="340" y="840"/>
                      </a:cubicBezTo>
                      <a:cubicBezTo>
                        <a:pt x="340" y="840"/>
                        <a:pt x="340" y="840"/>
                        <a:pt x="340" y="840"/>
                      </a:cubicBezTo>
                      <a:cubicBezTo>
                        <a:pt x="340" y="840"/>
                        <a:pt x="340" y="840"/>
                        <a:pt x="340" y="840"/>
                      </a:cubicBezTo>
                      <a:cubicBezTo>
                        <a:pt x="340" y="840"/>
                        <a:pt x="340" y="840"/>
                        <a:pt x="340" y="840"/>
                      </a:cubicBezTo>
                      <a:cubicBezTo>
                        <a:pt x="340" y="840"/>
                        <a:pt x="340" y="840"/>
                        <a:pt x="340" y="840"/>
                      </a:cubicBezTo>
                      <a:cubicBezTo>
                        <a:pt x="340" y="840"/>
                        <a:pt x="340" y="840"/>
                        <a:pt x="340" y="840"/>
                      </a:cubicBezTo>
                      <a:cubicBezTo>
                        <a:pt x="340" y="840"/>
                        <a:pt x="340" y="840"/>
                        <a:pt x="340" y="840"/>
                      </a:cubicBezTo>
                      <a:cubicBezTo>
                        <a:pt x="340" y="840"/>
                        <a:pt x="340" y="840"/>
                        <a:pt x="340" y="840"/>
                      </a:cubicBezTo>
                      <a:cubicBezTo>
                        <a:pt x="340" y="840"/>
                        <a:pt x="340" y="840"/>
                        <a:pt x="340" y="840"/>
                      </a:cubicBezTo>
                      <a:cubicBezTo>
                        <a:pt x="357" y="840"/>
                        <a:pt x="356" y="850"/>
                        <a:pt x="362" y="861"/>
                      </a:cubicBezTo>
                      <a:cubicBezTo>
                        <a:pt x="363" y="863"/>
                        <a:pt x="373" y="869"/>
                        <a:pt x="374" y="869"/>
                      </a:cubicBezTo>
                      <a:cubicBezTo>
                        <a:pt x="384" y="872"/>
                        <a:pt x="386" y="888"/>
                        <a:pt x="401" y="888"/>
                      </a:cubicBezTo>
                      <a:cubicBezTo>
                        <a:pt x="412" y="888"/>
                        <a:pt x="412" y="879"/>
                        <a:pt x="420" y="876"/>
                      </a:cubicBezTo>
                      <a:cubicBezTo>
                        <a:pt x="424" y="875"/>
                        <a:pt x="423" y="875"/>
                        <a:pt x="427" y="875"/>
                      </a:cubicBezTo>
                      <a:cubicBezTo>
                        <a:pt x="429" y="878"/>
                        <a:pt x="429" y="882"/>
                        <a:pt x="431" y="884"/>
                      </a:cubicBezTo>
                      <a:cubicBezTo>
                        <a:pt x="431" y="884"/>
                        <a:pt x="431" y="884"/>
                        <a:pt x="431" y="884"/>
                      </a:cubicBezTo>
                      <a:cubicBezTo>
                        <a:pt x="431" y="884"/>
                        <a:pt x="431" y="885"/>
                        <a:pt x="431" y="885"/>
                      </a:cubicBezTo>
                      <a:cubicBezTo>
                        <a:pt x="431" y="886"/>
                        <a:pt x="431" y="887"/>
                        <a:pt x="431" y="887"/>
                      </a:cubicBezTo>
                      <a:cubicBezTo>
                        <a:pt x="438" y="888"/>
                        <a:pt x="438" y="888"/>
                        <a:pt x="438" y="888"/>
                      </a:cubicBezTo>
                      <a:cubicBezTo>
                        <a:pt x="445" y="880"/>
                        <a:pt x="445" y="867"/>
                        <a:pt x="453" y="863"/>
                      </a:cubicBezTo>
                      <a:cubicBezTo>
                        <a:pt x="439" y="855"/>
                        <a:pt x="417" y="823"/>
                        <a:pt x="417" y="805"/>
                      </a:cubicBezTo>
                      <a:cubicBezTo>
                        <a:pt x="417" y="800"/>
                        <a:pt x="405" y="792"/>
                        <a:pt x="405" y="784"/>
                      </a:cubicBezTo>
                      <a:cubicBezTo>
                        <a:pt x="405" y="782"/>
                        <a:pt x="415" y="762"/>
                        <a:pt x="418" y="759"/>
                      </a:cubicBezTo>
                      <a:cubicBezTo>
                        <a:pt x="418" y="759"/>
                        <a:pt x="419" y="759"/>
                        <a:pt x="419" y="759"/>
                      </a:cubicBezTo>
                      <a:cubicBezTo>
                        <a:pt x="423" y="759"/>
                        <a:pt x="437" y="751"/>
                        <a:pt x="438" y="751"/>
                      </a:cubicBezTo>
                      <a:cubicBezTo>
                        <a:pt x="452" y="746"/>
                        <a:pt x="460" y="742"/>
                        <a:pt x="478" y="742"/>
                      </a:cubicBezTo>
                      <a:cubicBezTo>
                        <a:pt x="506" y="742"/>
                        <a:pt x="511" y="756"/>
                        <a:pt x="522" y="772"/>
                      </a:cubicBezTo>
                      <a:cubicBezTo>
                        <a:pt x="519" y="774"/>
                        <a:pt x="516" y="775"/>
                        <a:pt x="512" y="775"/>
                      </a:cubicBezTo>
                      <a:cubicBezTo>
                        <a:pt x="506" y="775"/>
                        <a:pt x="500" y="772"/>
                        <a:pt x="494" y="772"/>
                      </a:cubicBezTo>
                      <a:cubicBezTo>
                        <a:pt x="480" y="772"/>
                        <a:pt x="459" y="785"/>
                        <a:pt x="457" y="785"/>
                      </a:cubicBezTo>
                      <a:cubicBezTo>
                        <a:pt x="457" y="785"/>
                        <a:pt x="457" y="785"/>
                        <a:pt x="457" y="785"/>
                      </a:cubicBezTo>
                      <a:cubicBezTo>
                        <a:pt x="457" y="796"/>
                        <a:pt x="466" y="795"/>
                        <a:pt x="469" y="801"/>
                      </a:cubicBezTo>
                      <a:cubicBezTo>
                        <a:pt x="479" y="819"/>
                        <a:pt x="493" y="825"/>
                        <a:pt x="493" y="846"/>
                      </a:cubicBezTo>
                      <a:cubicBezTo>
                        <a:pt x="497" y="844"/>
                        <a:pt x="507" y="839"/>
                        <a:pt x="511" y="838"/>
                      </a:cubicBezTo>
                      <a:cubicBezTo>
                        <a:pt x="512" y="846"/>
                        <a:pt x="520" y="850"/>
                        <a:pt x="520" y="858"/>
                      </a:cubicBezTo>
                      <a:cubicBezTo>
                        <a:pt x="504" y="858"/>
                        <a:pt x="504" y="858"/>
                        <a:pt x="504" y="858"/>
                      </a:cubicBezTo>
                      <a:cubicBezTo>
                        <a:pt x="499" y="858"/>
                        <a:pt x="495" y="863"/>
                        <a:pt x="494" y="871"/>
                      </a:cubicBezTo>
                      <a:cubicBezTo>
                        <a:pt x="505" y="873"/>
                        <a:pt x="512" y="883"/>
                        <a:pt x="512" y="894"/>
                      </a:cubicBezTo>
                      <a:cubicBezTo>
                        <a:pt x="512" y="899"/>
                        <a:pt x="508" y="901"/>
                        <a:pt x="508" y="906"/>
                      </a:cubicBezTo>
                      <a:cubicBezTo>
                        <a:pt x="508" y="910"/>
                        <a:pt x="513" y="916"/>
                        <a:pt x="514" y="917"/>
                      </a:cubicBezTo>
                      <a:cubicBezTo>
                        <a:pt x="514" y="912"/>
                        <a:pt x="520" y="912"/>
                        <a:pt x="525" y="910"/>
                      </a:cubicBezTo>
                      <a:cubicBezTo>
                        <a:pt x="531" y="908"/>
                        <a:pt x="529" y="906"/>
                        <a:pt x="535" y="904"/>
                      </a:cubicBezTo>
                      <a:cubicBezTo>
                        <a:pt x="545" y="900"/>
                        <a:pt x="551" y="903"/>
                        <a:pt x="559" y="897"/>
                      </a:cubicBezTo>
                      <a:cubicBezTo>
                        <a:pt x="570" y="904"/>
                        <a:pt x="577" y="904"/>
                        <a:pt x="588" y="908"/>
                      </a:cubicBezTo>
                      <a:cubicBezTo>
                        <a:pt x="601" y="912"/>
                        <a:pt x="605" y="924"/>
                        <a:pt x="620" y="924"/>
                      </a:cubicBezTo>
                      <a:cubicBezTo>
                        <a:pt x="621" y="927"/>
                        <a:pt x="624" y="928"/>
                        <a:pt x="625" y="930"/>
                      </a:cubicBezTo>
                      <a:cubicBezTo>
                        <a:pt x="625" y="930"/>
                        <a:pt x="625" y="930"/>
                        <a:pt x="625" y="930"/>
                      </a:cubicBezTo>
                      <a:cubicBezTo>
                        <a:pt x="626" y="933"/>
                        <a:pt x="625" y="937"/>
                        <a:pt x="626" y="941"/>
                      </a:cubicBezTo>
                      <a:cubicBezTo>
                        <a:pt x="626" y="943"/>
                        <a:pt x="626" y="946"/>
                        <a:pt x="627" y="949"/>
                      </a:cubicBezTo>
                      <a:cubicBezTo>
                        <a:pt x="629" y="947"/>
                        <a:pt x="630" y="947"/>
                        <a:pt x="632" y="947"/>
                      </a:cubicBezTo>
                      <a:cubicBezTo>
                        <a:pt x="636" y="947"/>
                        <a:pt x="639" y="952"/>
                        <a:pt x="643" y="952"/>
                      </a:cubicBezTo>
                      <a:cubicBezTo>
                        <a:pt x="649" y="952"/>
                        <a:pt x="652" y="946"/>
                        <a:pt x="655" y="943"/>
                      </a:cubicBezTo>
                      <a:cubicBezTo>
                        <a:pt x="659" y="939"/>
                        <a:pt x="666" y="939"/>
                        <a:pt x="670" y="935"/>
                      </a:cubicBezTo>
                      <a:cubicBezTo>
                        <a:pt x="679" y="926"/>
                        <a:pt x="680" y="912"/>
                        <a:pt x="693" y="912"/>
                      </a:cubicBezTo>
                      <a:cubicBezTo>
                        <a:pt x="698" y="912"/>
                        <a:pt x="697" y="914"/>
                        <a:pt x="702" y="914"/>
                      </a:cubicBezTo>
                      <a:cubicBezTo>
                        <a:pt x="702" y="914"/>
                        <a:pt x="702" y="914"/>
                        <a:pt x="702" y="914"/>
                      </a:cubicBezTo>
                      <a:cubicBezTo>
                        <a:pt x="702" y="914"/>
                        <a:pt x="702" y="914"/>
                        <a:pt x="702" y="914"/>
                      </a:cubicBezTo>
                      <a:cubicBezTo>
                        <a:pt x="702" y="917"/>
                        <a:pt x="705" y="918"/>
                        <a:pt x="708" y="918"/>
                      </a:cubicBezTo>
                      <a:cubicBezTo>
                        <a:pt x="708" y="918"/>
                        <a:pt x="708" y="918"/>
                        <a:pt x="708" y="918"/>
                      </a:cubicBezTo>
                      <a:cubicBezTo>
                        <a:pt x="708" y="918"/>
                        <a:pt x="708" y="918"/>
                        <a:pt x="708" y="918"/>
                      </a:cubicBezTo>
                      <a:cubicBezTo>
                        <a:pt x="708" y="918"/>
                        <a:pt x="708" y="918"/>
                        <a:pt x="708" y="918"/>
                      </a:cubicBezTo>
                      <a:cubicBezTo>
                        <a:pt x="710" y="918"/>
                        <a:pt x="713" y="917"/>
                        <a:pt x="715" y="917"/>
                      </a:cubicBezTo>
                      <a:cubicBezTo>
                        <a:pt x="716" y="917"/>
                        <a:pt x="718" y="916"/>
                        <a:pt x="719" y="916"/>
                      </a:cubicBezTo>
                      <a:cubicBezTo>
                        <a:pt x="723" y="916"/>
                        <a:pt x="724" y="922"/>
                        <a:pt x="729" y="922"/>
                      </a:cubicBezTo>
                      <a:cubicBezTo>
                        <a:pt x="739" y="922"/>
                        <a:pt x="747" y="916"/>
                        <a:pt x="751" y="909"/>
                      </a:cubicBezTo>
                      <a:cubicBezTo>
                        <a:pt x="751" y="909"/>
                        <a:pt x="751" y="909"/>
                        <a:pt x="751" y="909"/>
                      </a:cubicBezTo>
                      <a:cubicBezTo>
                        <a:pt x="751" y="909"/>
                        <a:pt x="751" y="909"/>
                        <a:pt x="751" y="909"/>
                      </a:cubicBezTo>
                      <a:cubicBezTo>
                        <a:pt x="752" y="909"/>
                        <a:pt x="752" y="909"/>
                        <a:pt x="752" y="909"/>
                      </a:cubicBezTo>
                      <a:cubicBezTo>
                        <a:pt x="752" y="909"/>
                        <a:pt x="752" y="909"/>
                        <a:pt x="752" y="909"/>
                      </a:cubicBezTo>
                      <a:cubicBezTo>
                        <a:pt x="752" y="909"/>
                        <a:pt x="752" y="909"/>
                        <a:pt x="752" y="909"/>
                      </a:cubicBezTo>
                      <a:cubicBezTo>
                        <a:pt x="752" y="909"/>
                        <a:pt x="752" y="909"/>
                        <a:pt x="752" y="909"/>
                      </a:cubicBezTo>
                      <a:cubicBezTo>
                        <a:pt x="753" y="909"/>
                        <a:pt x="753" y="909"/>
                        <a:pt x="753" y="909"/>
                      </a:cubicBezTo>
                      <a:cubicBezTo>
                        <a:pt x="754" y="909"/>
                        <a:pt x="754" y="909"/>
                        <a:pt x="754" y="909"/>
                      </a:cubicBezTo>
                      <a:cubicBezTo>
                        <a:pt x="759" y="909"/>
                        <a:pt x="761" y="896"/>
                        <a:pt x="772" y="896"/>
                      </a:cubicBezTo>
                      <a:cubicBezTo>
                        <a:pt x="777" y="896"/>
                        <a:pt x="777" y="901"/>
                        <a:pt x="777" y="907"/>
                      </a:cubicBezTo>
                      <a:cubicBezTo>
                        <a:pt x="777" y="908"/>
                        <a:pt x="777" y="910"/>
                        <a:pt x="777" y="912"/>
                      </a:cubicBezTo>
                      <a:cubicBezTo>
                        <a:pt x="777" y="918"/>
                        <a:pt x="778" y="924"/>
                        <a:pt x="783" y="924"/>
                      </a:cubicBezTo>
                      <a:cubicBezTo>
                        <a:pt x="796" y="924"/>
                        <a:pt x="800" y="915"/>
                        <a:pt x="810" y="915"/>
                      </a:cubicBezTo>
                      <a:cubicBezTo>
                        <a:pt x="817" y="915"/>
                        <a:pt x="821" y="915"/>
                        <a:pt x="828" y="916"/>
                      </a:cubicBezTo>
                      <a:cubicBezTo>
                        <a:pt x="828" y="916"/>
                        <a:pt x="828" y="916"/>
                        <a:pt x="828" y="916"/>
                      </a:cubicBezTo>
                      <a:cubicBezTo>
                        <a:pt x="828" y="916"/>
                        <a:pt x="828" y="916"/>
                        <a:pt x="828" y="916"/>
                      </a:cubicBezTo>
                      <a:cubicBezTo>
                        <a:pt x="829" y="914"/>
                        <a:pt x="829" y="914"/>
                        <a:pt x="829" y="914"/>
                      </a:cubicBezTo>
                      <a:cubicBezTo>
                        <a:pt x="827" y="901"/>
                        <a:pt x="824" y="898"/>
                        <a:pt x="810" y="895"/>
                      </a:cubicBezTo>
                      <a:cubicBezTo>
                        <a:pt x="810" y="895"/>
                        <a:pt x="810" y="895"/>
                        <a:pt x="810" y="895"/>
                      </a:cubicBezTo>
                      <a:cubicBezTo>
                        <a:pt x="810" y="895"/>
                        <a:pt x="810" y="895"/>
                        <a:pt x="810" y="895"/>
                      </a:cubicBezTo>
                      <a:cubicBezTo>
                        <a:pt x="812" y="885"/>
                        <a:pt x="823" y="861"/>
                        <a:pt x="831" y="861"/>
                      </a:cubicBezTo>
                      <a:cubicBezTo>
                        <a:pt x="880" y="861"/>
                        <a:pt x="913" y="835"/>
                        <a:pt x="913" y="776"/>
                      </a:cubicBezTo>
                      <a:cubicBezTo>
                        <a:pt x="913" y="776"/>
                        <a:pt x="913" y="776"/>
                        <a:pt x="913" y="776"/>
                      </a:cubicBezTo>
                      <a:cubicBezTo>
                        <a:pt x="923" y="775"/>
                        <a:pt x="929" y="770"/>
                        <a:pt x="934" y="764"/>
                      </a:cubicBezTo>
                      <a:cubicBezTo>
                        <a:pt x="943" y="754"/>
                        <a:pt x="947" y="742"/>
                        <a:pt x="957" y="742"/>
                      </a:cubicBezTo>
                      <a:cubicBezTo>
                        <a:pt x="957" y="742"/>
                        <a:pt x="957" y="742"/>
                        <a:pt x="957" y="742"/>
                      </a:cubicBezTo>
                      <a:cubicBezTo>
                        <a:pt x="957" y="742"/>
                        <a:pt x="957" y="742"/>
                        <a:pt x="957" y="742"/>
                      </a:cubicBezTo>
                      <a:cubicBezTo>
                        <a:pt x="957" y="742"/>
                        <a:pt x="957" y="742"/>
                        <a:pt x="957" y="742"/>
                      </a:cubicBezTo>
                      <a:cubicBezTo>
                        <a:pt x="957" y="742"/>
                        <a:pt x="957" y="742"/>
                        <a:pt x="957" y="742"/>
                      </a:cubicBezTo>
                      <a:cubicBezTo>
                        <a:pt x="957" y="742"/>
                        <a:pt x="958" y="742"/>
                        <a:pt x="958" y="742"/>
                      </a:cubicBezTo>
                      <a:cubicBezTo>
                        <a:pt x="958" y="742"/>
                        <a:pt x="958" y="742"/>
                        <a:pt x="958" y="742"/>
                      </a:cubicBezTo>
                      <a:cubicBezTo>
                        <a:pt x="958" y="742"/>
                        <a:pt x="958" y="742"/>
                        <a:pt x="958" y="742"/>
                      </a:cubicBezTo>
                      <a:cubicBezTo>
                        <a:pt x="962" y="742"/>
                        <a:pt x="965" y="743"/>
                        <a:pt x="967" y="743"/>
                      </a:cubicBezTo>
                      <a:cubicBezTo>
                        <a:pt x="967" y="743"/>
                        <a:pt x="967" y="743"/>
                        <a:pt x="967" y="743"/>
                      </a:cubicBezTo>
                      <a:cubicBezTo>
                        <a:pt x="967" y="743"/>
                        <a:pt x="967" y="743"/>
                        <a:pt x="967" y="743"/>
                      </a:cubicBezTo>
                      <a:cubicBezTo>
                        <a:pt x="998" y="743"/>
                        <a:pt x="985" y="718"/>
                        <a:pt x="992" y="711"/>
                      </a:cubicBezTo>
                      <a:cubicBezTo>
                        <a:pt x="992" y="711"/>
                        <a:pt x="992" y="711"/>
                        <a:pt x="992" y="711"/>
                      </a:cubicBezTo>
                      <a:cubicBezTo>
                        <a:pt x="992" y="711"/>
                        <a:pt x="992" y="711"/>
                        <a:pt x="992" y="710"/>
                      </a:cubicBezTo>
                      <a:cubicBezTo>
                        <a:pt x="992" y="710"/>
                        <a:pt x="992" y="710"/>
                        <a:pt x="992" y="710"/>
                      </a:cubicBezTo>
                      <a:cubicBezTo>
                        <a:pt x="992" y="710"/>
                        <a:pt x="992" y="710"/>
                        <a:pt x="993" y="710"/>
                      </a:cubicBezTo>
                      <a:cubicBezTo>
                        <a:pt x="1014" y="692"/>
                        <a:pt x="1046" y="691"/>
                        <a:pt x="1072" y="676"/>
                      </a:cubicBezTo>
                      <a:cubicBezTo>
                        <a:pt x="1075" y="674"/>
                        <a:pt x="1084" y="663"/>
                        <a:pt x="1093" y="663"/>
                      </a:cubicBezTo>
                      <a:cubicBezTo>
                        <a:pt x="1107" y="663"/>
                        <a:pt x="1129" y="679"/>
                        <a:pt x="1151" y="679"/>
                      </a:cubicBezTo>
                      <a:cubicBezTo>
                        <a:pt x="1180" y="679"/>
                        <a:pt x="1174" y="639"/>
                        <a:pt x="1191" y="639"/>
                      </a:cubicBezTo>
                      <a:cubicBezTo>
                        <a:pt x="1200" y="639"/>
                        <a:pt x="1232" y="644"/>
                        <a:pt x="1235" y="652"/>
                      </a:cubicBezTo>
                      <a:cubicBezTo>
                        <a:pt x="1235" y="652"/>
                        <a:pt x="1235" y="652"/>
                        <a:pt x="1235" y="652"/>
                      </a:cubicBezTo>
                      <a:cubicBezTo>
                        <a:pt x="1235" y="652"/>
                        <a:pt x="1235" y="652"/>
                        <a:pt x="1235" y="652"/>
                      </a:cubicBezTo>
                      <a:cubicBezTo>
                        <a:pt x="1236" y="653"/>
                        <a:pt x="1236" y="653"/>
                        <a:pt x="1236" y="653"/>
                      </a:cubicBezTo>
                      <a:cubicBezTo>
                        <a:pt x="1236" y="653"/>
                        <a:pt x="1236" y="653"/>
                        <a:pt x="1236" y="653"/>
                      </a:cubicBezTo>
                      <a:cubicBezTo>
                        <a:pt x="1236" y="653"/>
                        <a:pt x="1236" y="653"/>
                        <a:pt x="1236" y="653"/>
                      </a:cubicBezTo>
                      <a:cubicBezTo>
                        <a:pt x="1242" y="669"/>
                        <a:pt x="1250" y="673"/>
                        <a:pt x="1258" y="673"/>
                      </a:cubicBezTo>
                      <a:cubicBezTo>
                        <a:pt x="1258" y="673"/>
                        <a:pt x="1258" y="673"/>
                        <a:pt x="1258" y="673"/>
                      </a:cubicBezTo>
                      <a:cubicBezTo>
                        <a:pt x="1258" y="673"/>
                        <a:pt x="1258" y="673"/>
                        <a:pt x="1258" y="673"/>
                      </a:cubicBezTo>
                      <a:cubicBezTo>
                        <a:pt x="1263" y="673"/>
                        <a:pt x="1268" y="671"/>
                        <a:pt x="1273" y="670"/>
                      </a:cubicBezTo>
                      <a:cubicBezTo>
                        <a:pt x="1276" y="669"/>
                        <a:pt x="1280" y="668"/>
                        <a:pt x="1283" y="668"/>
                      </a:cubicBezTo>
                      <a:cubicBezTo>
                        <a:pt x="1283" y="668"/>
                        <a:pt x="1283" y="668"/>
                        <a:pt x="1283" y="668"/>
                      </a:cubicBezTo>
                      <a:cubicBezTo>
                        <a:pt x="1316" y="668"/>
                        <a:pt x="1325" y="694"/>
                        <a:pt x="1359" y="694"/>
                      </a:cubicBezTo>
                      <a:cubicBezTo>
                        <a:pt x="1359" y="694"/>
                        <a:pt x="1359" y="694"/>
                        <a:pt x="1359" y="694"/>
                      </a:cubicBezTo>
                      <a:cubicBezTo>
                        <a:pt x="1369" y="694"/>
                        <a:pt x="1380" y="691"/>
                        <a:pt x="1392" y="688"/>
                      </a:cubicBezTo>
                      <a:cubicBezTo>
                        <a:pt x="1407" y="683"/>
                        <a:pt x="1424" y="677"/>
                        <a:pt x="1441" y="677"/>
                      </a:cubicBezTo>
                      <a:cubicBezTo>
                        <a:pt x="1441" y="677"/>
                        <a:pt x="1441" y="677"/>
                        <a:pt x="1441" y="677"/>
                      </a:cubicBezTo>
                      <a:cubicBezTo>
                        <a:pt x="1441" y="677"/>
                        <a:pt x="1441" y="677"/>
                        <a:pt x="1441" y="677"/>
                      </a:cubicBezTo>
                      <a:cubicBezTo>
                        <a:pt x="1441" y="677"/>
                        <a:pt x="1441" y="677"/>
                        <a:pt x="1441" y="677"/>
                      </a:cubicBezTo>
                      <a:cubicBezTo>
                        <a:pt x="1441" y="677"/>
                        <a:pt x="1441" y="677"/>
                        <a:pt x="1441" y="677"/>
                      </a:cubicBezTo>
                      <a:cubicBezTo>
                        <a:pt x="1449" y="677"/>
                        <a:pt x="1457" y="678"/>
                        <a:pt x="1465" y="681"/>
                      </a:cubicBezTo>
                      <a:cubicBezTo>
                        <a:pt x="1465" y="681"/>
                        <a:pt x="1465" y="681"/>
                        <a:pt x="1465" y="681"/>
                      </a:cubicBezTo>
                      <a:cubicBezTo>
                        <a:pt x="1465" y="681"/>
                        <a:pt x="1465" y="681"/>
                        <a:pt x="1465" y="681"/>
                      </a:cubicBezTo>
                      <a:cubicBezTo>
                        <a:pt x="1470" y="683"/>
                        <a:pt x="1474" y="684"/>
                        <a:pt x="1478" y="684"/>
                      </a:cubicBezTo>
                      <a:cubicBezTo>
                        <a:pt x="1478" y="684"/>
                        <a:pt x="1478" y="684"/>
                        <a:pt x="1478" y="684"/>
                      </a:cubicBezTo>
                      <a:cubicBezTo>
                        <a:pt x="1478" y="684"/>
                        <a:pt x="1478" y="684"/>
                        <a:pt x="1478" y="684"/>
                      </a:cubicBezTo>
                      <a:cubicBezTo>
                        <a:pt x="1501" y="684"/>
                        <a:pt x="1502" y="651"/>
                        <a:pt x="1519" y="630"/>
                      </a:cubicBezTo>
                      <a:cubicBezTo>
                        <a:pt x="1527" y="620"/>
                        <a:pt x="1538" y="613"/>
                        <a:pt x="1557" y="613"/>
                      </a:cubicBezTo>
                      <a:cubicBezTo>
                        <a:pt x="1557" y="613"/>
                        <a:pt x="1557" y="613"/>
                        <a:pt x="1557" y="613"/>
                      </a:cubicBezTo>
                      <a:cubicBezTo>
                        <a:pt x="1604" y="613"/>
                        <a:pt x="1603" y="650"/>
                        <a:pt x="1621" y="679"/>
                      </a:cubicBezTo>
                      <a:cubicBezTo>
                        <a:pt x="1628" y="690"/>
                        <a:pt x="1651" y="691"/>
                        <a:pt x="1660" y="700"/>
                      </a:cubicBezTo>
                      <a:cubicBezTo>
                        <a:pt x="1667" y="707"/>
                        <a:pt x="1674" y="726"/>
                        <a:pt x="1689" y="726"/>
                      </a:cubicBezTo>
                      <a:cubicBezTo>
                        <a:pt x="1707" y="726"/>
                        <a:pt x="1710" y="710"/>
                        <a:pt x="1732" y="710"/>
                      </a:cubicBezTo>
                      <a:cubicBezTo>
                        <a:pt x="1732" y="724"/>
                        <a:pt x="1732" y="724"/>
                        <a:pt x="1732" y="724"/>
                      </a:cubicBezTo>
                      <a:cubicBezTo>
                        <a:pt x="1732" y="724"/>
                        <a:pt x="1732" y="724"/>
                        <a:pt x="1732" y="724"/>
                      </a:cubicBezTo>
                      <a:cubicBezTo>
                        <a:pt x="1720" y="735"/>
                        <a:pt x="1716" y="763"/>
                        <a:pt x="1703" y="771"/>
                      </a:cubicBezTo>
                      <a:cubicBezTo>
                        <a:pt x="1692" y="777"/>
                        <a:pt x="1675" y="779"/>
                        <a:pt x="1675" y="782"/>
                      </a:cubicBezTo>
                      <a:cubicBezTo>
                        <a:pt x="1675" y="783"/>
                        <a:pt x="1675" y="784"/>
                        <a:pt x="1676" y="784"/>
                      </a:cubicBezTo>
                      <a:cubicBezTo>
                        <a:pt x="1682" y="788"/>
                        <a:pt x="1683" y="792"/>
                        <a:pt x="1683" y="797"/>
                      </a:cubicBezTo>
                      <a:cubicBezTo>
                        <a:pt x="1683" y="808"/>
                        <a:pt x="1674" y="819"/>
                        <a:pt x="1674" y="819"/>
                      </a:cubicBezTo>
                      <a:cubicBezTo>
                        <a:pt x="1674" y="819"/>
                        <a:pt x="1694" y="824"/>
                        <a:pt x="1711" y="824"/>
                      </a:cubicBezTo>
                      <a:cubicBezTo>
                        <a:pt x="1741" y="824"/>
                        <a:pt x="1769" y="760"/>
                        <a:pt x="1790" y="739"/>
                      </a:cubicBezTo>
                      <a:cubicBezTo>
                        <a:pt x="1799" y="731"/>
                        <a:pt x="1810" y="714"/>
                        <a:pt x="1813" y="700"/>
                      </a:cubicBezTo>
                      <a:cubicBezTo>
                        <a:pt x="1817" y="684"/>
                        <a:pt x="1811" y="675"/>
                        <a:pt x="1819" y="660"/>
                      </a:cubicBezTo>
                      <a:cubicBezTo>
                        <a:pt x="1822" y="655"/>
                        <a:pt x="1828" y="643"/>
                        <a:pt x="1828" y="631"/>
                      </a:cubicBezTo>
                      <a:cubicBezTo>
                        <a:pt x="1828" y="618"/>
                        <a:pt x="1811" y="595"/>
                        <a:pt x="1799" y="595"/>
                      </a:cubicBezTo>
                      <a:cubicBezTo>
                        <a:pt x="1798" y="595"/>
                        <a:pt x="1796" y="596"/>
                        <a:pt x="1795" y="597"/>
                      </a:cubicBezTo>
                      <a:cubicBezTo>
                        <a:pt x="1787" y="603"/>
                        <a:pt x="1781" y="605"/>
                        <a:pt x="1775" y="605"/>
                      </a:cubicBezTo>
                      <a:cubicBezTo>
                        <a:pt x="1757" y="605"/>
                        <a:pt x="1748" y="583"/>
                        <a:pt x="1748" y="581"/>
                      </a:cubicBezTo>
                      <a:cubicBezTo>
                        <a:pt x="1748" y="566"/>
                        <a:pt x="1776" y="550"/>
                        <a:pt x="1787" y="539"/>
                      </a:cubicBezTo>
                      <a:cubicBezTo>
                        <a:pt x="1803" y="522"/>
                        <a:pt x="1825" y="495"/>
                        <a:pt x="1848" y="489"/>
                      </a:cubicBezTo>
                      <a:cubicBezTo>
                        <a:pt x="1868" y="483"/>
                        <a:pt x="1931" y="478"/>
                        <a:pt x="1948" y="478"/>
                      </a:cubicBezTo>
                      <a:cubicBezTo>
                        <a:pt x="1970" y="478"/>
                        <a:pt x="1980" y="489"/>
                        <a:pt x="1993" y="489"/>
                      </a:cubicBezTo>
                      <a:cubicBezTo>
                        <a:pt x="2000" y="489"/>
                        <a:pt x="2005" y="489"/>
                        <a:pt x="2022" y="489"/>
                      </a:cubicBezTo>
                      <a:cubicBezTo>
                        <a:pt x="2031" y="454"/>
                        <a:pt x="2046" y="433"/>
                        <a:pt x="2083" y="433"/>
                      </a:cubicBezTo>
                      <a:cubicBezTo>
                        <a:pt x="2089" y="433"/>
                        <a:pt x="2093" y="432"/>
                        <a:pt x="2100" y="432"/>
                      </a:cubicBezTo>
                      <a:cubicBezTo>
                        <a:pt x="2104" y="432"/>
                        <a:pt x="2108" y="432"/>
                        <a:pt x="2114" y="433"/>
                      </a:cubicBezTo>
                      <a:cubicBezTo>
                        <a:pt x="2109" y="437"/>
                        <a:pt x="2106" y="454"/>
                        <a:pt x="2115" y="454"/>
                      </a:cubicBezTo>
                      <a:cubicBezTo>
                        <a:pt x="2121" y="454"/>
                        <a:pt x="2135" y="445"/>
                        <a:pt x="2159" y="415"/>
                      </a:cubicBezTo>
                      <a:cubicBezTo>
                        <a:pt x="2160" y="415"/>
                        <a:pt x="2160" y="415"/>
                        <a:pt x="2160" y="415"/>
                      </a:cubicBezTo>
                      <a:cubicBezTo>
                        <a:pt x="2167" y="415"/>
                        <a:pt x="2191" y="426"/>
                        <a:pt x="2151" y="452"/>
                      </a:cubicBezTo>
                      <a:cubicBezTo>
                        <a:pt x="2137" y="461"/>
                        <a:pt x="2124" y="456"/>
                        <a:pt x="2114" y="470"/>
                      </a:cubicBezTo>
                      <a:cubicBezTo>
                        <a:pt x="2103" y="486"/>
                        <a:pt x="2093" y="506"/>
                        <a:pt x="2078" y="515"/>
                      </a:cubicBezTo>
                      <a:cubicBezTo>
                        <a:pt x="2064" y="522"/>
                        <a:pt x="2046" y="534"/>
                        <a:pt x="2046" y="557"/>
                      </a:cubicBezTo>
                      <a:cubicBezTo>
                        <a:pt x="2046" y="577"/>
                        <a:pt x="2052" y="641"/>
                        <a:pt x="2067" y="652"/>
                      </a:cubicBezTo>
                      <a:cubicBezTo>
                        <a:pt x="2078" y="636"/>
                        <a:pt x="2085" y="607"/>
                        <a:pt x="2107" y="602"/>
                      </a:cubicBezTo>
                      <a:cubicBezTo>
                        <a:pt x="2104" y="587"/>
                        <a:pt x="2128" y="584"/>
                        <a:pt x="2128" y="573"/>
                      </a:cubicBezTo>
                      <a:cubicBezTo>
                        <a:pt x="2128" y="556"/>
                        <a:pt x="2146" y="551"/>
                        <a:pt x="2146" y="541"/>
                      </a:cubicBezTo>
                      <a:cubicBezTo>
                        <a:pt x="2146" y="535"/>
                        <a:pt x="2141" y="529"/>
                        <a:pt x="2146" y="518"/>
                      </a:cubicBezTo>
                      <a:cubicBezTo>
                        <a:pt x="2167" y="474"/>
                        <a:pt x="2186" y="462"/>
                        <a:pt x="2203" y="462"/>
                      </a:cubicBezTo>
                      <a:cubicBezTo>
                        <a:pt x="2221" y="462"/>
                        <a:pt x="2236" y="475"/>
                        <a:pt x="2244" y="475"/>
                      </a:cubicBezTo>
                      <a:cubicBezTo>
                        <a:pt x="2291" y="475"/>
                        <a:pt x="2324" y="415"/>
                        <a:pt x="2365" y="415"/>
                      </a:cubicBezTo>
                      <a:cubicBezTo>
                        <a:pt x="2444" y="413"/>
                        <a:pt x="2381" y="384"/>
                        <a:pt x="2381" y="375"/>
                      </a:cubicBezTo>
                      <a:cubicBezTo>
                        <a:pt x="2381" y="352"/>
                        <a:pt x="2412" y="356"/>
                        <a:pt x="2418" y="343"/>
                      </a:cubicBezTo>
                      <a:cubicBezTo>
                        <a:pt x="2421" y="338"/>
                        <a:pt x="2415" y="325"/>
                        <a:pt x="2426" y="325"/>
                      </a:cubicBezTo>
                      <a:cubicBezTo>
                        <a:pt x="2459" y="325"/>
                        <a:pt x="2487" y="370"/>
                        <a:pt x="2510" y="370"/>
                      </a:cubicBezTo>
                      <a:cubicBezTo>
                        <a:pt x="2521" y="370"/>
                        <a:pt x="2523" y="350"/>
                        <a:pt x="2529" y="343"/>
                      </a:cubicBezTo>
                      <a:cubicBezTo>
                        <a:pt x="2538" y="333"/>
                        <a:pt x="2546" y="334"/>
                        <a:pt x="2561" y="329"/>
                      </a:cubicBezTo>
                      <a:cubicBezTo>
                        <a:pt x="2542" y="304"/>
                        <a:pt x="2480" y="290"/>
                        <a:pt x="2450" y="272"/>
                      </a:cubicBezTo>
                      <a:cubicBezTo>
                        <a:pt x="2408" y="248"/>
                        <a:pt x="2353" y="222"/>
                        <a:pt x="2291" y="222"/>
                      </a:cubicBezTo>
                      <a:cubicBezTo>
                        <a:pt x="2274" y="222"/>
                        <a:pt x="2263" y="225"/>
                        <a:pt x="2265" y="233"/>
                      </a:cubicBezTo>
                      <a:cubicBezTo>
                        <a:pt x="2270" y="250"/>
                        <a:pt x="2269" y="255"/>
                        <a:pt x="2266" y="255"/>
                      </a:cubicBezTo>
                      <a:cubicBezTo>
                        <a:pt x="2262" y="255"/>
                        <a:pt x="2255" y="250"/>
                        <a:pt x="2248" y="244"/>
                      </a:cubicBezTo>
                      <a:cubicBezTo>
                        <a:pt x="2241" y="238"/>
                        <a:pt x="2234" y="233"/>
                        <a:pt x="2231" y="233"/>
                      </a:cubicBezTo>
                      <a:cubicBezTo>
                        <a:pt x="2231" y="233"/>
                        <a:pt x="2231" y="233"/>
                        <a:pt x="2231" y="233"/>
                      </a:cubicBezTo>
                      <a:cubicBezTo>
                        <a:pt x="2109" y="230"/>
                        <a:pt x="2109" y="230"/>
                        <a:pt x="2109" y="230"/>
                      </a:cubicBezTo>
                      <a:cubicBezTo>
                        <a:pt x="2102" y="202"/>
                        <a:pt x="2084" y="193"/>
                        <a:pt x="2048" y="193"/>
                      </a:cubicBezTo>
                      <a:cubicBezTo>
                        <a:pt x="2037" y="193"/>
                        <a:pt x="2022" y="196"/>
                        <a:pt x="2009" y="196"/>
                      </a:cubicBezTo>
                      <a:cubicBezTo>
                        <a:pt x="2000" y="196"/>
                        <a:pt x="1992" y="194"/>
                        <a:pt x="1988" y="190"/>
                      </a:cubicBezTo>
                      <a:cubicBezTo>
                        <a:pt x="1977" y="181"/>
                        <a:pt x="1977" y="169"/>
                        <a:pt x="1961" y="164"/>
                      </a:cubicBezTo>
                      <a:cubicBezTo>
                        <a:pt x="1929" y="153"/>
                        <a:pt x="1894" y="145"/>
                        <a:pt x="1853" y="145"/>
                      </a:cubicBezTo>
                      <a:cubicBezTo>
                        <a:pt x="1812" y="145"/>
                        <a:pt x="1806" y="167"/>
                        <a:pt x="1803" y="188"/>
                      </a:cubicBezTo>
                      <a:cubicBezTo>
                        <a:pt x="1764" y="188"/>
                        <a:pt x="1745" y="188"/>
                        <a:pt x="1718" y="188"/>
                      </a:cubicBezTo>
                      <a:cubicBezTo>
                        <a:pt x="1704" y="188"/>
                        <a:pt x="1702" y="176"/>
                        <a:pt x="1684" y="174"/>
                      </a:cubicBezTo>
                      <a:cubicBezTo>
                        <a:pt x="1683" y="182"/>
                        <a:pt x="1679" y="198"/>
                        <a:pt x="1671" y="198"/>
                      </a:cubicBezTo>
                      <a:cubicBezTo>
                        <a:pt x="1649" y="198"/>
                        <a:pt x="1639" y="171"/>
                        <a:pt x="1639" y="156"/>
                      </a:cubicBezTo>
                      <a:cubicBezTo>
                        <a:pt x="1639" y="152"/>
                        <a:pt x="1682" y="125"/>
                        <a:pt x="1573" y="116"/>
                      </a:cubicBezTo>
                      <a:cubicBezTo>
                        <a:pt x="1572" y="116"/>
                        <a:pt x="1571" y="116"/>
                        <a:pt x="1570" y="116"/>
                      </a:cubicBezTo>
                      <a:cubicBezTo>
                        <a:pt x="1558" y="116"/>
                        <a:pt x="1552" y="122"/>
                        <a:pt x="1552" y="137"/>
                      </a:cubicBezTo>
                      <a:cubicBezTo>
                        <a:pt x="1494" y="137"/>
                        <a:pt x="1494" y="137"/>
                        <a:pt x="1494" y="137"/>
                      </a:cubicBezTo>
                      <a:cubicBezTo>
                        <a:pt x="1477" y="133"/>
                        <a:pt x="1385" y="122"/>
                        <a:pt x="1374" y="103"/>
                      </a:cubicBezTo>
                      <a:cubicBezTo>
                        <a:pt x="1343" y="128"/>
                        <a:pt x="1329" y="135"/>
                        <a:pt x="1323" y="135"/>
                      </a:cubicBezTo>
                      <a:cubicBezTo>
                        <a:pt x="1315" y="135"/>
                        <a:pt x="1320" y="124"/>
                        <a:pt x="1320" y="124"/>
                      </a:cubicBezTo>
                      <a:cubicBezTo>
                        <a:pt x="1336" y="104"/>
                        <a:pt x="1496" y="61"/>
                        <a:pt x="1365" y="29"/>
                      </a:cubicBezTo>
                      <a:cubicBezTo>
                        <a:pt x="1309" y="29"/>
                        <a:pt x="1309" y="29"/>
                        <a:pt x="1309" y="29"/>
                      </a:cubicBezTo>
                      <a:cubicBezTo>
                        <a:pt x="1304" y="14"/>
                        <a:pt x="1292" y="0"/>
                        <a:pt x="127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7" name="Freeform 95"/>
                <p:cNvSpPr>
                  <a:spLocks/>
                </p:cNvSpPr>
                <p:nvPr/>
              </p:nvSpPr>
              <p:spPr bwMode="auto">
                <a:xfrm>
                  <a:off x="7962965" y="2409350"/>
                  <a:ext cx="1840777" cy="1160729"/>
                </a:xfrm>
                <a:custGeom>
                  <a:avLst/>
                  <a:gdLst>
                    <a:gd name="T0" fmla="*/ 668 w 922"/>
                    <a:gd name="T1" fmla="*/ 71 h 581"/>
                    <a:gd name="T2" fmla="*/ 655 w 922"/>
                    <a:gd name="T3" fmla="*/ 68 h 581"/>
                    <a:gd name="T4" fmla="*/ 631 w 922"/>
                    <a:gd name="T5" fmla="*/ 64 h 581"/>
                    <a:gd name="T6" fmla="*/ 549 w 922"/>
                    <a:gd name="T7" fmla="*/ 81 h 581"/>
                    <a:gd name="T8" fmla="*/ 463 w 922"/>
                    <a:gd name="T9" fmla="*/ 57 h 581"/>
                    <a:gd name="T10" fmla="*/ 448 w 922"/>
                    <a:gd name="T11" fmla="*/ 60 h 581"/>
                    <a:gd name="T12" fmla="*/ 425 w 922"/>
                    <a:gd name="T13" fmla="*/ 39 h 581"/>
                    <a:gd name="T14" fmla="*/ 341 w 922"/>
                    <a:gd name="T15" fmla="*/ 66 h 581"/>
                    <a:gd name="T16" fmla="*/ 182 w 922"/>
                    <a:gd name="T17" fmla="*/ 97 h 581"/>
                    <a:gd name="T18" fmla="*/ 157 w 922"/>
                    <a:gd name="T19" fmla="*/ 130 h 581"/>
                    <a:gd name="T20" fmla="*/ 148 w 922"/>
                    <a:gd name="T21" fmla="*/ 129 h 581"/>
                    <a:gd name="T22" fmla="*/ 147 w 922"/>
                    <a:gd name="T23" fmla="*/ 129 h 581"/>
                    <a:gd name="T24" fmla="*/ 103 w 922"/>
                    <a:gd name="T25" fmla="*/ 163 h 581"/>
                    <a:gd name="T26" fmla="*/ 0 w 922"/>
                    <a:gd name="T27" fmla="*/ 282 h 581"/>
                    <a:gd name="T28" fmla="*/ 18 w 922"/>
                    <a:gd name="T29" fmla="*/ 303 h 581"/>
                    <a:gd name="T30" fmla="*/ 83 w 922"/>
                    <a:gd name="T31" fmla="*/ 325 h 581"/>
                    <a:gd name="T32" fmla="*/ 80 w 922"/>
                    <a:gd name="T33" fmla="*/ 366 h 581"/>
                    <a:gd name="T34" fmla="*/ 80 w 922"/>
                    <a:gd name="T35" fmla="*/ 385 h 581"/>
                    <a:gd name="T36" fmla="*/ 76 w 922"/>
                    <a:gd name="T37" fmla="*/ 385 h 581"/>
                    <a:gd name="T38" fmla="*/ 88 w 922"/>
                    <a:gd name="T39" fmla="*/ 410 h 581"/>
                    <a:gd name="T40" fmla="*/ 159 w 922"/>
                    <a:gd name="T41" fmla="*/ 446 h 581"/>
                    <a:gd name="T42" fmla="*/ 159 w 922"/>
                    <a:gd name="T43" fmla="*/ 446 h 581"/>
                    <a:gd name="T44" fmla="*/ 161 w 922"/>
                    <a:gd name="T45" fmla="*/ 447 h 581"/>
                    <a:gd name="T46" fmla="*/ 164 w 922"/>
                    <a:gd name="T47" fmla="*/ 447 h 581"/>
                    <a:gd name="T48" fmla="*/ 166 w 922"/>
                    <a:gd name="T49" fmla="*/ 446 h 581"/>
                    <a:gd name="T50" fmla="*/ 167 w 922"/>
                    <a:gd name="T51" fmla="*/ 447 h 581"/>
                    <a:gd name="T52" fmla="*/ 167 w 922"/>
                    <a:gd name="T53" fmla="*/ 447 h 581"/>
                    <a:gd name="T54" fmla="*/ 229 w 922"/>
                    <a:gd name="T55" fmla="*/ 469 h 581"/>
                    <a:gd name="T56" fmla="*/ 312 w 922"/>
                    <a:gd name="T57" fmla="*/ 439 h 581"/>
                    <a:gd name="T58" fmla="*/ 315 w 922"/>
                    <a:gd name="T59" fmla="*/ 438 h 581"/>
                    <a:gd name="T60" fmla="*/ 315 w 922"/>
                    <a:gd name="T61" fmla="*/ 438 h 581"/>
                    <a:gd name="T62" fmla="*/ 327 w 922"/>
                    <a:gd name="T63" fmla="*/ 439 h 581"/>
                    <a:gd name="T64" fmla="*/ 330 w 922"/>
                    <a:gd name="T65" fmla="*/ 438 h 581"/>
                    <a:gd name="T66" fmla="*/ 338 w 922"/>
                    <a:gd name="T67" fmla="*/ 434 h 581"/>
                    <a:gd name="T68" fmla="*/ 365 w 922"/>
                    <a:gd name="T69" fmla="*/ 520 h 581"/>
                    <a:gd name="T70" fmla="*/ 389 w 922"/>
                    <a:gd name="T71" fmla="*/ 538 h 581"/>
                    <a:gd name="T72" fmla="*/ 421 w 922"/>
                    <a:gd name="T73" fmla="*/ 565 h 581"/>
                    <a:gd name="T74" fmla="*/ 423 w 922"/>
                    <a:gd name="T75" fmla="*/ 547 h 581"/>
                    <a:gd name="T76" fmla="*/ 457 w 922"/>
                    <a:gd name="T77" fmla="*/ 544 h 581"/>
                    <a:gd name="T78" fmla="*/ 542 w 922"/>
                    <a:gd name="T79" fmla="*/ 568 h 581"/>
                    <a:gd name="T80" fmla="*/ 596 w 922"/>
                    <a:gd name="T81" fmla="*/ 554 h 581"/>
                    <a:gd name="T82" fmla="*/ 669 w 922"/>
                    <a:gd name="T83" fmla="*/ 515 h 581"/>
                    <a:gd name="T84" fmla="*/ 708 w 922"/>
                    <a:gd name="T85" fmla="*/ 379 h 581"/>
                    <a:gd name="T86" fmla="*/ 701 w 922"/>
                    <a:gd name="T87" fmla="*/ 357 h 581"/>
                    <a:gd name="T88" fmla="*/ 729 w 922"/>
                    <a:gd name="T89" fmla="*/ 303 h 581"/>
                    <a:gd name="T90" fmla="*/ 705 w 922"/>
                    <a:gd name="T91" fmla="*/ 295 h 581"/>
                    <a:gd name="T92" fmla="*/ 673 w 922"/>
                    <a:gd name="T93" fmla="*/ 291 h 581"/>
                    <a:gd name="T94" fmla="*/ 716 w 922"/>
                    <a:gd name="T95" fmla="*/ 243 h 581"/>
                    <a:gd name="T96" fmla="*/ 776 w 922"/>
                    <a:gd name="T97" fmla="*/ 265 h 581"/>
                    <a:gd name="T98" fmla="*/ 783 w 922"/>
                    <a:gd name="T99" fmla="*/ 294 h 581"/>
                    <a:gd name="T100" fmla="*/ 794 w 922"/>
                    <a:gd name="T101" fmla="*/ 320 h 581"/>
                    <a:gd name="T102" fmla="*/ 792 w 922"/>
                    <a:gd name="T103" fmla="*/ 353 h 581"/>
                    <a:gd name="T104" fmla="*/ 837 w 922"/>
                    <a:gd name="T105" fmla="*/ 322 h 581"/>
                    <a:gd name="T106" fmla="*/ 840 w 922"/>
                    <a:gd name="T107" fmla="*/ 238 h 581"/>
                    <a:gd name="T108" fmla="*/ 865 w 922"/>
                    <a:gd name="T109" fmla="*/ 169 h 581"/>
                    <a:gd name="T110" fmla="*/ 922 w 922"/>
                    <a:gd name="T111" fmla="*/ 97 h 581"/>
                    <a:gd name="T112" fmla="*/ 747 w 922"/>
                    <a:gd name="T113" fmla="*/ 0 h 5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922" h="581">
                      <a:moveTo>
                        <a:pt x="747" y="0"/>
                      </a:moveTo>
                      <a:cubicBezTo>
                        <a:pt x="747" y="0"/>
                        <a:pt x="747" y="0"/>
                        <a:pt x="747" y="0"/>
                      </a:cubicBezTo>
                      <a:cubicBezTo>
                        <a:pt x="728" y="0"/>
                        <a:pt x="717" y="7"/>
                        <a:pt x="709" y="17"/>
                      </a:cubicBezTo>
                      <a:cubicBezTo>
                        <a:pt x="692" y="38"/>
                        <a:pt x="691" y="71"/>
                        <a:pt x="668" y="71"/>
                      </a:cubicBezTo>
                      <a:cubicBezTo>
                        <a:pt x="668" y="71"/>
                        <a:pt x="668" y="71"/>
                        <a:pt x="668" y="71"/>
                      </a:cubicBezTo>
                      <a:cubicBezTo>
                        <a:pt x="668" y="71"/>
                        <a:pt x="668" y="71"/>
                        <a:pt x="668" y="71"/>
                      </a:cubicBezTo>
                      <a:cubicBezTo>
                        <a:pt x="668" y="71"/>
                        <a:pt x="668" y="71"/>
                        <a:pt x="668" y="71"/>
                      </a:cubicBezTo>
                      <a:cubicBezTo>
                        <a:pt x="664" y="71"/>
                        <a:pt x="660" y="70"/>
                        <a:pt x="655" y="68"/>
                      </a:cubicBezTo>
                      <a:cubicBezTo>
                        <a:pt x="655" y="68"/>
                        <a:pt x="655" y="68"/>
                        <a:pt x="655" y="68"/>
                      </a:cubicBezTo>
                      <a:cubicBezTo>
                        <a:pt x="655" y="68"/>
                        <a:pt x="655" y="68"/>
                        <a:pt x="655" y="68"/>
                      </a:cubicBezTo>
                      <a:cubicBezTo>
                        <a:pt x="647" y="65"/>
                        <a:pt x="639" y="64"/>
                        <a:pt x="631" y="64"/>
                      </a:cubicBezTo>
                      <a:cubicBezTo>
                        <a:pt x="631" y="64"/>
                        <a:pt x="631" y="64"/>
                        <a:pt x="631" y="64"/>
                      </a:cubicBezTo>
                      <a:cubicBezTo>
                        <a:pt x="631" y="64"/>
                        <a:pt x="631" y="64"/>
                        <a:pt x="631" y="64"/>
                      </a:cubicBezTo>
                      <a:cubicBezTo>
                        <a:pt x="631" y="64"/>
                        <a:pt x="631" y="64"/>
                        <a:pt x="631" y="64"/>
                      </a:cubicBezTo>
                      <a:cubicBezTo>
                        <a:pt x="614" y="64"/>
                        <a:pt x="597" y="70"/>
                        <a:pt x="582" y="75"/>
                      </a:cubicBezTo>
                      <a:cubicBezTo>
                        <a:pt x="570" y="78"/>
                        <a:pt x="559" y="81"/>
                        <a:pt x="549" y="81"/>
                      </a:cubicBezTo>
                      <a:cubicBezTo>
                        <a:pt x="549" y="81"/>
                        <a:pt x="549" y="81"/>
                        <a:pt x="549" y="81"/>
                      </a:cubicBezTo>
                      <a:cubicBezTo>
                        <a:pt x="515" y="81"/>
                        <a:pt x="506" y="55"/>
                        <a:pt x="473" y="55"/>
                      </a:cubicBezTo>
                      <a:cubicBezTo>
                        <a:pt x="473" y="55"/>
                        <a:pt x="473" y="55"/>
                        <a:pt x="473" y="55"/>
                      </a:cubicBezTo>
                      <a:cubicBezTo>
                        <a:pt x="470" y="55"/>
                        <a:pt x="466" y="56"/>
                        <a:pt x="463" y="57"/>
                      </a:cubicBezTo>
                      <a:cubicBezTo>
                        <a:pt x="458" y="58"/>
                        <a:pt x="453" y="60"/>
                        <a:pt x="448" y="60"/>
                      </a:cubicBezTo>
                      <a:cubicBezTo>
                        <a:pt x="448" y="60"/>
                        <a:pt x="448" y="60"/>
                        <a:pt x="448" y="60"/>
                      </a:cubicBezTo>
                      <a:cubicBezTo>
                        <a:pt x="448" y="60"/>
                        <a:pt x="448" y="60"/>
                        <a:pt x="448" y="60"/>
                      </a:cubicBezTo>
                      <a:cubicBezTo>
                        <a:pt x="448" y="60"/>
                        <a:pt x="448" y="60"/>
                        <a:pt x="448" y="60"/>
                      </a:cubicBezTo>
                      <a:cubicBezTo>
                        <a:pt x="440" y="60"/>
                        <a:pt x="432" y="56"/>
                        <a:pt x="426" y="40"/>
                      </a:cubicBezTo>
                      <a:cubicBezTo>
                        <a:pt x="426" y="40"/>
                        <a:pt x="426" y="40"/>
                        <a:pt x="426" y="40"/>
                      </a:cubicBezTo>
                      <a:cubicBezTo>
                        <a:pt x="426" y="40"/>
                        <a:pt x="426" y="40"/>
                        <a:pt x="426" y="40"/>
                      </a:cubicBezTo>
                      <a:cubicBezTo>
                        <a:pt x="426" y="40"/>
                        <a:pt x="426" y="40"/>
                        <a:pt x="425" y="39"/>
                      </a:cubicBezTo>
                      <a:cubicBezTo>
                        <a:pt x="425" y="39"/>
                        <a:pt x="425" y="39"/>
                        <a:pt x="425" y="39"/>
                      </a:cubicBezTo>
                      <a:cubicBezTo>
                        <a:pt x="425" y="39"/>
                        <a:pt x="425" y="39"/>
                        <a:pt x="425" y="39"/>
                      </a:cubicBezTo>
                      <a:cubicBezTo>
                        <a:pt x="422" y="31"/>
                        <a:pt x="390" y="26"/>
                        <a:pt x="381" y="26"/>
                      </a:cubicBezTo>
                      <a:cubicBezTo>
                        <a:pt x="364" y="26"/>
                        <a:pt x="370" y="66"/>
                        <a:pt x="341" y="66"/>
                      </a:cubicBezTo>
                      <a:cubicBezTo>
                        <a:pt x="319" y="66"/>
                        <a:pt x="297" y="50"/>
                        <a:pt x="283" y="50"/>
                      </a:cubicBezTo>
                      <a:cubicBezTo>
                        <a:pt x="274" y="50"/>
                        <a:pt x="265" y="61"/>
                        <a:pt x="262" y="63"/>
                      </a:cubicBezTo>
                      <a:cubicBezTo>
                        <a:pt x="236" y="78"/>
                        <a:pt x="204" y="79"/>
                        <a:pt x="183" y="97"/>
                      </a:cubicBezTo>
                      <a:cubicBezTo>
                        <a:pt x="182" y="97"/>
                        <a:pt x="182" y="97"/>
                        <a:pt x="182" y="97"/>
                      </a:cubicBezTo>
                      <a:cubicBezTo>
                        <a:pt x="182" y="97"/>
                        <a:pt x="182" y="97"/>
                        <a:pt x="182" y="97"/>
                      </a:cubicBezTo>
                      <a:cubicBezTo>
                        <a:pt x="182" y="98"/>
                        <a:pt x="182" y="98"/>
                        <a:pt x="182" y="98"/>
                      </a:cubicBezTo>
                      <a:cubicBezTo>
                        <a:pt x="182" y="98"/>
                        <a:pt x="182" y="98"/>
                        <a:pt x="182" y="98"/>
                      </a:cubicBezTo>
                      <a:cubicBezTo>
                        <a:pt x="175" y="105"/>
                        <a:pt x="188" y="130"/>
                        <a:pt x="157" y="130"/>
                      </a:cubicBezTo>
                      <a:cubicBezTo>
                        <a:pt x="157" y="130"/>
                        <a:pt x="157" y="130"/>
                        <a:pt x="157" y="130"/>
                      </a:cubicBezTo>
                      <a:cubicBezTo>
                        <a:pt x="157" y="130"/>
                        <a:pt x="157" y="130"/>
                        <a:pt x="157" y="130"/>
                      </a:cubicBezTo>
                      <a:cubicBezTo>
                        <a:pt x="157" y="130"/>
                        <a:pt x="157" y="130"/>
                        <a:pt x="157" y="130"/>
                      </a:cubicBezTo>
                      <a:cubicBezTo>
                        <a:pt x="155" y="130"/>
                        <a:pt x="152" y="129"/>
                        <a:pt x="148" y="129"/>
                      </a:cubicBezTo>
                      <a:cubicBezTo>
                        <a:pt x="148" y="129"/>
                        <a:pt x="148" y="129"/>
                        <a:pt x="148" y="129"/>
                      </a:cubicBezTo>
                      <a:cubicBezTo>
                        <a:pt x="148" y="129"/>
                        <a:pt x="148" y="129"/>
                        <a:pt x="148" y="129"/>
                      </a:cubicBezTo>
                      <a:cubicBezTo>
                        <a:pt x="148" y="129"/>
                        <a:pt x="147" y="129"/>
                        <a:pt x="147" y="129"/>
                      </a:cubicBezTo>
                      <a:cubicBezTo>
                        <a:pt x="147" y="129"/>
                        <a:pt x="147" y="129"/>
                        <a:pt x="147" y="129"/>
                      </a:cubicBezTo>
                      <a:cubicBezTo>
                        <a:pt x="147" y="129"/>
                        <a:pt x="147" y="129"/>
                        <a:pt x="147" y="129"/>
                      </a:cubicBezTo>
                      <a:cubicBezTo>
                        <a:pt x="147" y="129"/>
                        <a:pt x="147" y="129"/>
                        <a:pt x="147" y="129"/>
                      </a:cubicBezTo>
                      <a:cubicBezTo>
                        <a:pt x="137" y="129"/>
                        <a:pt x="133" y="141"/>
                        <a:pt x="124" y="151"/>
                      </a:cubicBezTo>
                      <a:cubicBezTo>
                        <a:pt x="119" y="157"/>
                        <a:pt x="113" y="162"/>
                        <a:pt x="103" y="163"/>
                      </a:cubicBezTo>
                      <a:cubicBezTo>
                        <a:pt x="103" y="163"/>
                        <a:pt x="103" y="163"/>
                        <a:pt x="103" y="163"/>
                      </a:cubicBezTo>
                      <a:cubicBezTo>
                        <a:pt x="103" y="222"/>
                        <a:pt x="70" y="248"/>
                        <a:pt x="21" y="248"/>
                      </a:cubicBezTo>
                      <a:cubicBezTo>
                        <a:pt x="13" y="248"/>
                        <a:pt x="2" y="272"/>
                        <a:pt x="0" y="282"/>
                      </a:cubicBezTo>
                      <a:cubicBezTo>
                        <a:pt x="0" y="282"/>
                        <a:pt x="0" y="282"/>
                        <a:pt x="0" y="282"/>
                      </a:cubicBezTo>
                      <a:cubicBezTo>
                        <a:pt x="14" y="285"/>
                        <a:pt x="17" y="288"/>
                        <a:pt x="19" y="301"/>
                      </a:cubicBezTo>
                      <a:cubicBezTo>
                        <a:pt x="19" y="301"/>
                        <a:pt x="19" y="301"/>
                        <a:pt x="19" y="301"/>
                      </a:cubicBezTo>
                      <a:cubicBezTo>
                        <a:pt x="18" y="303"/>
                        <a:pt x="18" y="303"/>
                        <a:pt x="18" y="303"/>
                      </a:cubicBezTo>
                      <a:cubicBezTo>
                        <a:pt x="18" y="303"/>
                        <a:pt x="18" y="303"/>
                        <a:pt x="18" y="303"/>
                      </a:cubicBezTo>
                      <a:cubicBezTo>
                        <a:pt x="18" y="312"/>
                        <a:pt x="23" y="310"/>
                        <a:pt x="31" y="312"/>
                      </a:cubicBezTo>
                      <a:cubicBezTo>
                        <a:pt x="37" y="314"/>
                        <a:pt x="34" y="321"/>
                        <a:pt x="37" y="324"/>
                      </a:cubicBezTo>
                      <a:cubicBezTo>
                        <a:pt x="45" y="332"/>
                        <a:pt x="51" y="332"/>
                        <a:pt x="61" y="335"/>
                      </a:cubicBezTo>
                      <a:cubicBezTo>
                        <a:pt x="70" y="333"/>
                        <a:pt x="74" y="325"/>
                        <a:pt x="83" y="325"/>
                      </a:cubicBezTo>
                      <a:cubicBezTo>
                        <a:pt x="88" y="325"/>
                        <a:pt x="100" y="335"/>
                        <a:pt x="100" y="340"/>
                      </a:cubicBezTo>
                      <a:cubicBezTo>
                        <a:pt x="100" y="340"/>
                        <a:pt x="100" y="340"/>
                        <a:pt x="100" y="340"/>
                      </a:cubicBezTo>
                      <a:cubicBezTo>
                        <a:pt x="100" y="354"/>
                        <a:pt x="80" y="352"/>
                        <a:pt x="80" y="366"/>
                      </a:cubicBezTo>
                      <a:cubicBezTo>
                        <a:pt x="80" y="366"/>
                        <a:pt x="80" y="366"/>
                        <a:pt x="80" y="366"/>
                      </a:cubicBezTo>
                      <a:cubicBezTo>
                        <a:pt x="80" y="372"/>
                        <a:pt x="88" y="373"/>
                        <a:pt x="88" y="379"/>
                      </a:cubicBezTo>
                      <a:cubicBezTo>
                        <a:pt x="88" y="379"/>
                        <a:pt x="88" y="379"/>
                        <a:pt x="88" y="379"/>
                      </a:cubicBezTo>
                      <a:cubicBezTo>
                        <a:pt x="88" y="384"/>
                        <a:pt x="84" y="385"/>
                        <a:pt x="80" y="385"/>
                      </a:cubicBezTo>
                      <a:cubicBezTo>
                        <a:pt x="80" y="385"/>
                        <a:pt x="80" y="385"/>
                        <a:pt x="80" y="385"/>
                      </a:cubicBezTo>
                      <a:cubicBezTo>
                        <a:pt x="80" y="385"/>
                        <a:pt x="80" y="385"/>
                        <a:pt x="80" y="385"/>
                      </a:cubicBezTo>
                      <a:cubicBezTo>
                        <a:pt x="80" y="385"/>
                        <a:pt x="80" y="385"/>
                        <a:pt x="80" y="385"/>
                      </a:cubicBezTo>
                      <a:cubicBezTo>
                        <a:pt x="79" y="385"/>
                        <a:pt x="79" y="385"/>
                        <a:pt x="78" y="385"/>
                      </a:cubicBezTo>
                      <a:cubicBezTo>
                        <a:pt x="77" y="385"/>
                        <a:pt x="77" y="385"/>
                        <a:pt x="76" y="385"/>
                      </a:cubicBezTo>
                      <a:cubicBezTo>
                        <a:pt x="76" y="385"/>
                        <a:pt x="76" y="385"/>
                        <a:pt x="76" y="385"/>
                      </a:cubicBezTo>
                      <a:cubicBezTo>
                        <a:pt x="76" y="390"/>
                        <a:pt x="76" y="390"/>
                        <a:pt x="76" y="390"/>
                      </a:cubicBezTo>
                      <a:cubicBezTo>
                        <a:pt x="77" y="396"/>
                        <a:pt x="77" y="400"/>
                        <a:pt x="79" y="407"/>
                      </a:cubicBezTo>
                      <a:cubicBezTo>
                        <a:pt x="80" y="410"/>
                        <a:pt x="85" y="409"/>
                        <a:pt x="88" y="410"/>
                      </a:cubicBezTo>
                      <a:cubicBezTo>
                        <a:pt x="97" y="413"/>
                        <a:pt x="100" y="420"/>
                        <a:pt x="109" y="422"/>
                      </a:cubicBezTo>
                      <a:cubicBezTo>
                        <a:pt x="121" y="425"/>
                        <a:pt x="127" y="421"/>
                        <a:pt x="133" y="428"/>
                      </a:cubicBezTo>
                      <a:cubicBezTo>
                        <a:pt x="139" y="434"/>
                        <a:pt x="145" y="432"/>
                        <a:pt x="152" y="436"/>
                      </a:cubicBezTo>
                      <a:cubicBezTo>
                        <a:pt x="157" y="438"/>
                        <a:pt x="157" y="442"/>
                        <a:pt x="159" y="446"/>
                      </a:cubicBezTo>
                      <a:cubicBezTo>
                        <a:pt x="159" y="446"/>
                        <a:pt x="159" y="446"/>
                        <a:pt x="159" y="446"/>
                      </a:cubicBezTo>
                      <a:cubicBezTo>
                        <a:pt x="159" y="446"/>
                        <a:pt x="159" y="446"/>
                        <a:pt x="159" y="446"/>
                      </a:cubicBezTo>
                      <a:cubicBezTo>
                        <a:pt x="159" y="446"/>
                        <a:pt x="159" y="446"/>
                        <a:pt x="159" y="446"/>
                      </a:cubicBezTo>
                      <a:cubicBezTo>
                        <a:pt x="159" y="446"/>
                        <a:pt x="159" y="446"/>
                        <a:pt x="159" y="446"/>
                      </a:cubicBezTo>
                      <a:cubicBezTo>
                        <a:pt x="159" y="447"/>
                        <a:pt x="160" y="447"/>
                        <a:pt x="161" y="447"/>
                      </a:cubicBezTo>
                      <a:cubicBezTo>
                        <a:pt x="161" y="447"/>
                        <a:pt x="161" y="447"/>
                        <a:pt x="161" y="447"/>
                      </a:cubicBezTo>
                      <a:cubicBezTo>
                        <a:pt x="161" y="447"/>
                        <a:pt x="161" y="447"/>
                        <a:pt x="161" y="447"/>
                      </a:cubicBezTo>
                      <a:cubicBezTo>
                        <a:pt x="161" y="447"/>
                        <a:pt x="161" y="447"/>
                        <a:pt x="161" y="447"/>
                      </a:cubicBezTo>
                      <a:cubicBezTo>
                        <a:pt x="162" y="447"/>
                        <a:pt x="162" y="447"/>
                        <a:pt x="163" y="447"/>
                      </a:cubicBezTo>
                      <a:cubicBezTo>
                        <a:pt x="163" y="447"/>
                        <a:pt x="163" y="447"/>
                        <a:pt x="163" y="447"/>
                      </a:cubicBezTo>
                      <a:cubicBezTo>
                        <a:pt x="163" y="447"/>
                        <a:pt x="163" y="447"/>
                        <a:pt x="163" y="447"/>
                      </a:cubicBezTo>
                      <a:cubicBezTo>
                        <a:pt x="163" y="447"/>
                        <a:pt x="163" y="447"/>
                        <a:pt x="164" y="447"/>
                      </a:cubicBezTo>
                      <a:cubicBezTo>
                        <a:pt x="164" y="447"/>
                        <a:pt x="164" y="447"/>
                        <a:pt x="164" y="447"/>
                      </a:cubicBezTo>
                      <a:cubicBezTo>
                        <a:pt x="164" y="447"/>
                        <a:pt x="164" y="447"/>
                        <a:pt x="164" y="447"/>
                      </a:cubicBezTo>
                      <a:cubicBezTo>
                        <a:pt x="164" y="447"/>
                        <a:pt x="164" y="447"/>
                        <a:pt x="164" y="447"/>
                      </a:cubicBezTo>
                      <a:cubicBezTo>
                        <a:pt x="164" y="447"/>
                        <a:pt x="165" y="446"/>
                        <a:pt x="166" y="446"/>
                      </a:cubicBezTo>
                      <a:cubicBezTo>
                        <a:pt x="166" y="446"/>
                        <a:pt x="166" y="446"/>
                        <a:pt x="166" y="446"/>
                      </a:cubicBezTo>
                      <a:cubicBezTo>
                        <a:pt x="166" y="446"/>
                        <a:pt x="166" y="446"/>
                        <a:pt x="166" y="446"/>
                      </a:cubicBezTo>
                      <a:cubicBezTo>
                        <a:pt x="166" y="446"/>
                        <a:pt x="166" y="446"/>
                        <a:pt x="166" y="446"/>
                      </a:cubicBezTo>
                      <a:cubicBezTo>
                        <a:pt x="166" y="446"/>
                        <a:pt x="167" y="447"/>
                        <a:pt x="167" y="447"/>
                      </a:cubicBezTo>
                      <a:cubicBezTo>
                        <a:pt x="167" y="447"/>
                        <a:pt x="167" y="447"/>
                        <a:pt x="167" y="447"/>
                      </a:cubicBezTo>
                      <a:cubicBezTo>
                        <a:pt x="167" y="447"/>
                        <a:pt x="167" y="447"/>
                        <a:pt x="167" y="447"/>
                      </a:cubicBezTo>
                      <a:cubicBezTo>
                        <a:pt x="167" y="447"/>
                        <a:pt x="167" y="447"/>
                        <a:pt x="167" y="447"/>
                      </a:cubicBezTo>
                      <a:cubicBezTo>
                        <a:pt x="167" y="447"/>
                        <a:pt x="167" y="447"/>
                        <a:pt x="167" y="447"/>
                      </a:cubicBezTo>
                      <a:cubicBezTo>
                        <a:pt x="175" y="452"/>
                        <a:pt x="180" y="460"/>
                        <a:pt x="192" y="460"/>
                      </a:cubicBezTo>
                      <a:cubicBezTo>
                        <a:pt x="199" y="460"/>
                        <a:pt x="206" y="460"/>
                        <a:pt x="214" y="460"/>
                      </a:cubicBezTo>
                      <a:cubicBezTo>
                        <a:pt x="219" y="460"/>
                        <a:pt x="221" y="457"/>
                        <a:pt x="224" y="457"/>
                      </a:cubicBezTo>
                      <a:cubicBezTo>
                        <a:pt x="226" y="457"/>
                        <a:pt x="228" y="465"/>
                        <a:pt x="229" y="469"/>
                      </a:cubicBezTo>
                      <a:cubicBezTo>
                        <a:pt x="236" y="465"/>
                        <a:pt x="238" y="456"/>
                        <a:pt x="252" y="456"/>
                      </a:cubicBezTo>
                      <a:cubicBezTo>
                        <a:pt x="263" y="456"/>
                        <a:pt x="269" y="462"/>
                        <a:pt x="278" y="462"/>
                      </a:cubicBezTo>
                      <a:cubicBezTo>
                        <a:pt x="285" y="462"/>
                        <a:pt x="302" y="447"/>
                        <a:pt x="306" y="445"/>
                      </a:cubicBezTo>
                      <a:cubicBezTo>
                        <a:pt x="309" y="443"/>
                        <a:pt x="310" y="441"/>
                        <a:pt x="312" y="439"/>
                      </a:cubicBezTo>
                      <a:cubicBezTo>
                        <a:pt x="312" y="439"/>
                        <a:pt x="312" y="439"/>
                        <a:pt x="312" y="439"/>
                      </a:cubicBezTo>
                      <a:cubicBezTo>
                        <a:pt x="312" y="439"/>
                        <a:pt x="312" y="439"/>
                        <a:pt x="312" y="439"/>
                      </a:cubicBezTo>
                      <a:cubicBezTo>
                        <a:pt x="313" y="439"/>
                        <a:pt x="313" y="439"/>
                        <a:pt x="313" y="439"/>
                      </a:cubicBezTo>
                      <a:cubicBezTo>
                        <a:pt x="313" y="438"/>
                        <a:pt x="314" y="438"/>
                        <a:pt x="315" y="438"/>
                      </a:cubicBezTo>
                      <a:cubicBezTo>
                        <a:pt x="315" y="438"/>
                        <a:pt x="315" y="438"/>
                        <a:pt x="315" y="438"/>
                      </a:cubicBezTo>
                      <a:cubicBezTo>
                        <a:pt x="315" y="438"/>
                        <a:pt x="315" y="438"/>
                        <a:pt x="315" y="438"/>
                      </a:cubicBezTo>
                      <a:cubicBezTo>
                        <a:pt x="315" y="438"/>
                        <a:pt x="315" y="438"/>
                        <a:pt x="315" y="438"/>
                      </a:cubicBezTo>
                      <a:cubicBezTo>
                        <a:pt x="315" y="438"/>
                        <a:pt x="315" y="438"/>
                        <a:pt x="315" y="438"/>
                      </a:cubicBezTo>
                      <a:cubicBezTo>
                        <a:pt x="315" y="437"/>
                        <a:pt x="316" y="437"/>
                        <a:pt x="317" y="437"/>
                      </a:cubicBezTo>
                      <a:cubicBezTo>
                        <a:pt x="317" y="437"/>
                        <a:pt x="317" y="437"/>
                        <a:pt x="317" y="437"/>
                      </a:cubicBezTo>
                      <a:cubicBezTo>
                        <a:pt x="318" y="437"/>
                        <a:pt x="320" y="438"/>
                        <a:pt x="321" y="438"/>
                      </a:cubicBezTo>
                      <a:cubicBezTo>
                        <a:pt x="323" y="438"/>
                        <a:pt x="325" y="439"/>
                        <a:pt x="327" y="439"/>
                      </a:cubicBezTo>
                      <a:cubicBezTo>
                        <a:pt x="327" y="439"/>
                        <a:pt x="327" y="439"/>
                        <a:pt x="327" y="439"/>
                      </a:cubicBezTo>
                      <a:cubicBezTo>
                        <a:pt x="327" y="439"/>
                        <a:pt x="327" y="439"/>
                        <a:pt x="327" y="439"/>
                      </a:cubicBezTo>
                      <a:cubicBezTo>
                        <a:pt x="328" y="439"/>
                        <a:pt x="329" y="439"/>
                        <a:pt x="330" y="438"/>
                      </a:cubicBezTo>
                      <a:cubicBezTo>
                        <a:pt x="330" y="438"/>
                        <a:pt x="330" y="438"/>
                        <a:pt x="330" y="438"/>
                      </a:cubicBezTo>
                      <a:cubicBezTo>
                        <a:pt x="330" y="438"/>
                        <a:pt x="330" y="438"/>
                        <a:pt x="330" y="438"/>
                      </a:cubicBezTo>
                      <a:cubicBezTo>
                        <a:pt x="330" y="438"/>
                        <a:pt x="330" y="438"/>
                        <a:pt x="330" y="438"/>
                      </a:cubicBezTo>
                      <a:cubicBezTo>
                        <a:pt x="335" y="434"/>
                        <a:pt x="335" y="434"/>
                        <a:pt x="335" y="434"/>
                      </a:cubicBezTo>
                      <a:cubicBezTo>
                        <a:pt x="338" y="434"/>
                        <a:pt x="338" y="434"/>
                        <a:pt x="338" y="434"/>
                      </a:cubicBezTo>
                      <a:cubicBezTo>
                        <a:pt x="342" y="451"/>
                        <a:pt x="353" y="449"/>
                        <a:pt x="366" y="456"/>
                      </a:cubicBezTo>
                      <a:cubicBezTo>
                        <a:pt x="371" y="464"/>
                        <a:pt x="378" y="467"/>
                        <a:pt x="378" y="478"/>
                      </a:cubicBezTo>
                      <a:cubicBezTo>
                        <a:pt x="378" y="478"/>
                        <a:pt x="378" y="478"/>
                        <a:pt x="378" y="478"/>
                      </a:cubicBezTo>
                      <a:cubicBezTo>
                        <a:pt x="378" y="500"/>
                        <a:pt x="365" y="500"/>
                        <a:pt x="365" y="520"/>
                      </a:cubicBezTo>
                      <a:cubicBezTo>
                        <a:pt x="365" y="520"/>
                        <a:pt x="365" y="520"/>
                        <a:pt x="365" y="520"/>
                      </a:cubicBezTo>
                      <a:cubicBezTo>
                        <a:pt x="365" y="521"/>
                        <a:pt x="365" y="525"/>
                        <a:pt x="367" y="525"/>
                      </a:cubicBezTo>
                      <a:cubicBezTo>
                        <a:pt x="371" y="525"/>
                        <a:pt x="374" y="522"/>
                        <a:pt x="378" y="522"/>
                      </a:cubicBezTo>
                      <a:cubicBezTo>
                        <a:pt x="382" y="522"/>
                        <a:pt x="383" y="537"/>
                        <a:pt x="389" y="538"/>
                      </a:cubicBezTo>
                      <a:cubicBezTo>
                        <a:pt x="389" y="549"/>
                        <a:pt x="395" y="560"/>
                        <a:pt x="406" y="560"/>
                      </a:cubicBezTo>
                      <a:cubicBezTo>
                        <a:pt x="410" y="560"/>
                        <a:pt x="411" y="559"/>
                        <a:pt x="414" y="559"/>
                      </a:cubicBezTo>
                      <a:cubicBezTo>
                        <a:pt x="417" y="559"/>
                        <a:pt x="417" y="559"/>
                        <a:pt x="417" y="559"/>
                      </a:cubicBezTo>
                      <a:cubicBezTo>
                        <a:pt x="417" y="564"/>
                        <a:pt x="420" y="565"/>
                        <a:pt x="421" y="565"/>
                      </a:cubicBezTo>
                      <a:cubicBezTo>
                        <a:pt x="422" y="565"/>
                        <a:pt x="423" y="562"/>
                        <a:pt x="423" y="560"/>
                      </a:cubicBezTo>
                      <a:cubicBezTo>
                        <a:pt x="423" y="560"/>
                        <a:pt x="423" y="560"/>
                        <a:pt x="423" y="560"/>
                      </a:cubicBezTo>
                      <a:cubicBezTo>
                        <a:pt x="423" y="555"/>
                        <a:pt x="423" y="552"/>
                        <a:pt x="423" y="547"/>
                      </a:cubicBezTo>
                      <a:cubicBezTo>
                        <a:pt x="423" y="547"/>
                        <a:pt x="423" y="547"/>
                        <a:pt x="423" y="547"/>
                      </a:cubicBezTo>
                      <a:cubicBezTo>
                        <a:pt x="423" y="547"/>
                        <a:pt x="434" y="543"/>
                        <a:pt x="437" y="543"/>
                      </a:cubicBezTo>
                      <a:cubicBezTo>
                        <a:pt x="437" y="543"/>
                        <a:pt x="437" y="543"/>
                        <a:pt x="438" y="543"/>
                      </a:cubicBezTo>
                      <a:cubicBezTo>
                        <a:pt x="454" y="543"/>
                        <a:pt x="454" y="543"/>
                        <a:pt x="454" y="543"/>
                      </a:cubicBezTo>
                      <a:cubicBezTo>
                        <a:pt x="455" y="544"/>
                        <a:pt x="457" y="544"/>
                        <a:pt x="457" y="544"/>
                      </a:cubicBezTo>
                      <a:cubicBezTo>
                        <a:pt x="464" y="544"/>
                        <a:pt x="469" y="536"/>
                        <a:pt x="476" y="536"/>
                      </a:cubicBezTo>
                      <a:cubicBezTo>
                        <a:pt x="484" y="536"/>
                        <a:pt x="489" y="542"/>
                        <a:pt x="498" y="542"/>
                      </a:cubicBezTo>
                      <a:cubicBezTo>
                        <a:pt x="498" y="556"/>
                        <a:pt x="509" y="560"/>
                        <a:pt x="517" y="562"/>
                      </a:cubicBezTo>
                      <a:cubicBezTo>
                        <a:pt x="526" y="567"/>
                        <a:pt x="532" y="564"/>
                        <a:pt x="542" y="568"/>
                      </a:cubicBezTo>
                      <a:cubicBezTo>
                        <a:pt x="542" y="571"/>
                        <a:pt x="540" y="581"/>
                        <a:pt x="545" y="581"/>
                      </a:cubicBezTo>
                      <a:cubicBezTo>
                        <a:pt x="551" y="581"/>
                        <a:pt x="547" y="575"/>
                        <a:pt x="552" y="570"/>
                      </a:cubicBezTo>
                      <a:cubicBezTo>
                        <a:pt x="555" y="567"/>
                        <a:pt x="566" y="565"/>
                        <a:pt x="570" y="563"/>
                      </a:cubicBezTo>
                      <a:cubicBezTo>
                        <a:pt x="580" y="558"/>
                        <a:pt x="590" y="560"/>
                        <a:pt x="596" y="554"/>
                      </a:cubicBezTo>
                      <a:cubicBezTo>
                        <a:pt x="596" y="554"/>
                        <a:pt x="602" y="544"/>
                        <a:pt x="603" y="544"/>
                      </a:cubicBezTo>
                      <a:cubicBezTo>
                        <a:pt x="608" y="544"/>
                        <a:pt x="611" y="548"/>
                        <a:pt x="616" y="548"/>
                      </a:cubicBezTo>
                      <a:cubicBezTo>
                        <a:pt x="640" y="548"/>
                        <a:pt x="646" y="533"/>
                        <a:pt x="661" y="525"/>
                      </a:cubicBezTo>
                      <a:cubicBezTo>
                        <a:pt x="665" y="523"/>
                        <a:pt x="668" y="521"/>
                        <a:pt x="669" y="515"/>
                      </a:cubicBezTo>
                      <a:cubicBezTo>
                        <a:pt x="681" y="515"/>
                        <a:pt x="685" y="496"/>
                        <a:pt x="690" y="486"/>
                      </a:cubicBezTo>
                      <a:cubicBezTo>
                        <a:pt x="693" y="480"/>
                        <a:pt x="707" y="458"/>
                        <a:pt x="715" y="457"/>
                      </a:cubicBezTo>
                      <a:cubicBezTo>
                        <a:pt x="715" y="445"/>
                        <a:pt x="723" y="440"/>
                        <a:pt x="723" y="425"/>
                      </a:cubicBezTo>
                      <a:cubicBezTo>
                        <a:pt x="723" y="402"/>
                        <a:pt x="718" y="394"/>
                        <a:pt x="708" y="379"/>
                      </a:cubicBezTo>
                      <a:cubicBezTo>
                        <a:pt x="707" y="377"/>
                        <a:pt x="707" y="370"/>
                        <a:pt x="702" y="368"/>
                      </a:cubicBezTo>
                      <a:cubicBezTo>
                        <a:pt x="703" y="367"/>
                        <a:pt x="703" y="367"/>
                        <a:pt x="703" y="367"/>
                      </a:cubicBezTo>
                      <a:cubicBezTo>
                        <a:pt x="701" y="367"/>
                        <a:pt x="701" y="367"/>
                        <a:pt x="701" y="367"/>
                      </a:cubicBezTo>
                      <a:cubicBezTo>
                        <a:pt x="701" y="367"/>
                        <a:pt x="701" y="359"/>
                        <a:pt x="701" y="357"/>
                      </a:cubicBezTo>
                      <a:cubicBezTo>
                        <a:pt x="697" y="357"/>
                        <a:pt x="687" y="351"/>
                        <a:pt x="687" y="344"/>
                      </a:cubicBezTo>
                      <a:cubicBezTo>
                        <a:pt x="687" y="338"/>
                        <a:pt x="696" y="337"/>
                        <a:pt x="698" y="331"/>
                      </a:cubicBezTo>
                      <a:cubicBezTo>
                        <a:pt x="703" y="316"/>
                        <a:pt x="725" y="316"/>
                        <a:pt x="736" y="306"/>
                      </a:cubicBezTo>
                      <a:cubicBezTo>
                        <a:pt x="734" y="303"/>
                        <a:pt x="732" y="303"/>
                        <a:pt x="729" y="303"/>
                      </a:cubicBezTo>
                      <a:cubicBezTo>
                        <a:pt x="728" y="303"/>
                        <a:pt x="728" y="303"/>
                        <a:pt x="727" y="303"/>
                      </a:cubicBezTo>
                      <a:cubicBezTo>
                        <a:pt x="726" y="303"/>
                        <a:pt x="725" y="303"/>
                        <a:pt x="724" y="303"/>
                      </a:cubicBezTo>
                      <a:cubicBezTo>
                        <a:pt x="722" y="303"/>
                        <a:pt x="719" y="303"/>
                        <a:pt x="716" y="301"/>
                      </a:cubicBezTo>
                      <a:cubicBezTo>
                        <a:pt x="713" y="299"/>
                        <a:pt x="711" y="295"/>
                        <a:pt x="705" y="295"/>
                      </a:cubicBezTo>
                      <a:cubicBezTo>
                        <a:pt x="700" y="295"/>
                        <a:pt x="700" y="306"/>
                        <a:pt x="697" y="306"/>
                      </a:cubicBezTo>
                      <a:cubicBezTo>
                        <a:pt x="695" y="306"/>
                        <a:pt x="692" y="307"/>
                        <a:pt x="690" y="307"/>
                      </a:cubicBezTo>
                      <a:cubicBezTo>
                        <a:pt x="688" y="307"/>
                        <a:pt x="686" y="307"/>
                        <a:pt x="684" y="305"/>
                      </a:cubicBezTo>
                      <a:cubicBezTo>
                        <a:pt x="677" y="301"/>
                        <a:pt x="679" y="296"/>
                        <a:pt x="673" y="291"/>
                      </a:cubicBezTo>
                      <a:cubicBezTo>
                        <a:pt x="671" y="289"/>
                        <a:pt x="662" y="287"/>
                        <a:pt x="662" y="282"/>
                      </a:cubicBezTo>
                      <a:cubicBezTo>
                        <a:pt x="662" y="271"/>
                        <a:pt x="677" y="275"/>
                        <a:pt x="685" y="269"/>
                      </a:cubicBezTo>
                      <a:cubicBezTo>
                        <a:pt x="691" y="265"/>
                        <a:pt x="703" y="257"/>
                        <a:pt x="707" y="250"/>
                      </a:cubicBezTo>
                      <a:cubicBezTo>
                        <a:pt x="708" y="248"/>
                        <a:pt x="711" y="243"/>
                        <a:pt x="716" y="243"/>
                      </a:cubicBezTo>
                      <a:cubicBezTo>
                        <a:pt x="720" y="243"/>
                        <a:pt x="726" y="250"/>
                        <a:pt x="726" y="253"/>
                      </a:cubicBezTo>
                      <a:cubicBezTo>
                        <a:pt x="726" y="262"/>
                        <a:pt x="716" y="265"/>
                        <a:pt x="716" y="275"/>
                      </a:cubicBezTo>
                      <a:cubicBezTo>
                        <a:pt x="731" y="275"/>
                        <a:pt x="743" y="259"/>
                        <a:pt x="760" y="259"/>
                      </a:cubicBezTo>
                      <a:cubicBezTo>
                        <a:pt x="766" y="259"/>
                        <a:pt x="769" y="265"/>
                        <a:pt x="776" y="265"/>
                      </a:cubicBezTo>
                      <a:cubicBezTo>
                        <a:pt x="774" y="270"/>
                        <a:pt x="776" y="270"/>
                        <a:pt x="776" y="276"/>
                      </a:cubicBezTo>
                      <a:cubicBezTo>
                        <a:pt x="776" y="282"/>
                        <a:pt x="771" y="281"/>
                        <a:pt x="771" y="287"/>
                      </a:cubicBezTo>
                      <a:cubicBezTo>
                        <a:pt x="771" y="290"/>
                        <a:pt x="772" y="296"/>
                        <a:pt x="776" y="296"/>
                      </a:cubicBezTo>
                      <a:cubicBezTo>
                        <a:pt x="778" y="296"/>
                        <a:pt x="780" y="294"/>
                        <a:pt x="783" y="294"/>
                      </a:cubicBezTo>
                      <a:cubicBezTo>
                        <a:pt x="790" y="294"/>
                        <a:pt x="798" y="298"/>
                        <a:pt x="798" y="304"/>
                      </a:cubicBezTo>
                      <a:cubicBezTo>
                        <a:pt x="798" y="308"/>
                        <a:pt x="793" y="311"/>
                        <a:pt x="789" y="311"/>
                      </a:cubicBezTo>
                      <a:cubicBezTo>
                        <a:pt x="789" y="316"/>
                        <a:pt x="789" y="316"/>
                        <a:pt x="789" y="316"/>
                      </a:cubicBezTo>
                      <a:cubicBezTo>
                        <a:pt x="790" y="317"/>
                        <a:pt x="791" y="320"/>
                        <a:pt x="794" y="320"/>
                      </a:cubicBezTo>
                      <a:cubicBezTo>
                        <a:pt x="794" y="323"/>
                        <a:pt x="797" y="326"/>
                        <a:pt x="797" y="329"/>
                      </a:cubicBezTo>
                      <a:cubicBezTo>
                        <a:pt x="797" y="331"/>
                        <a:pt x="792" y="338"/>
                        <a:pt x="792" y="341"/>
                      </a:cubicBezTo>
                      <a:cubicBezTo>
                        <a:pt x="792" y="343"/>
                        <a:pt x="792" y="346"/>
                        <a:pt x="795" y="347"/>
                      </a:cubicBezTo>
                      <a:cubicBezTo>
                        <a:pt x="794" y="349"/>
                        <a:pt x="792" y="351"/>
                        <a:pt x="792" y="353"/>
                      </a:cubicBezTo>
                      <a:cubicBezTo>
                        <a:pt x="800" y="353"/>
                        <a:pt x="800" y="353"/>
                        <a:pt x="800" y="353"/>
                      </a:cubicBezTo>
                      <a:cubicBezTo>
                        <a:pt x="803" y="350"/>
                        <a:pt x="804" y="350"/>
                        <a:pt x="810" y="349"/>
                      </a:cubicBezTo>
                      <a:cubicBezTo>
                        <a:pt x="810" y="344"/>
                        <a:pt x="823" y="343"/>
                        <a:pt x="827" y="342"/>
                      </a:cubicBezTo>
                      <a:cubicBezTo>
                        <a:pt x="834" y="340"/>
                        <a:pt x="837" y="334"/>
                        <a:pt x="837" y="322"/>
                      </a:cubicBezTo>
                      <a:cubicBezTo>
                        <a:pt x="837" y="302"/>
                        <a:pt x="829" y="289"/>
                        <a:pt x="818" y="278"/>
                      </a:cubicBezTo>
                      <a:cubicBezTo>
                        <a:pt x="813" y="273"/>
                        <a:pt x="808" y="268"/>
                        <a:pt x="809" y="259"/>
                      </a:cubicBezTo>
                      <a:cubicBezTo>
                        <a:pt x="815" y="259"/>
                        <a:pt x="820" y="256"/>
                        <a:pt x="825" y="252"/>
                      </a:cubicBezTo>
                      <a:cubicBezTo>
                        <a:pt x="828" y="248"/>
                        <a:pt x="838" y="243"/>
                        <a:pt x="840" y="238"/>
                      </a:cubicBezTo>
                      <a:cubicBezTo>
                        <a:pt x="847" y="224"/>
                        <a:pt x="851" y="216"/>
                        <a:pt x="864" y="206"/>
                      </a:cubicBezTo>
                      <a:cubicBezTo>
                        <a:pt x="864" y="206"/>
                        <a:pt x="873" y="195"/>
                        <a:pt x="873" y="184"/>
                      </a:cubicBezTo>
                      <a:cubicBezTo>
                        <a:pt x="873" y="179"/>
                        <a:pt x="872" y="175"/>
                        <a:pt x="866" y="171"/>
                      </a:cubicBezTo>
                      <a:cubicBezTo>
                        <a:pt x="865" y="171"/>
                        <a:pt x="865" y="170"/>
                        <a:pt x="865" y="169"/>
                      </a:cubicBezTo>
                      <a:cubicBezTo>
                        <a:pt x="865" y="166"/>
                        <a:pt x="882" y="164"/>
                        <a:pt x="893" y="158"/>
                      </a:cubicBezTo>
                      <a:cubicBezTo>
                        <a:pt x="906" y="150"/>
                        <a:pt x="910" y="122"/>
                        <a:pt x="922" y="111"/>
                      </a:cubicBezTo>
                      <a:cubicBezTo>
                        <a:pt x="922" y="111"/>
                        <a:pt x="922" y="111"/>
                        <a:pt x="922" y="111"/>
                      </a:cubicBezTo>
                      <a:cubicBezTo>
                        <a:pt x="922" y="97"/>
                        <a:pt x="922" y="97"/>
                        <a:pt x="922" y="97"/>
                      </a:cubicBezTo>
                      <a:cubicBezTo>
                        <a:pt x="900" y="97"/>
                        <a:pt x="897" y="113"/>
                        <a:pt x="879" y="113"/>
                      </a:cubicBezTo>
                      <a:cubicBezTo>
                        <a:pt x="864" y="113"/>
                        <a:pt x="857" y="94"/>
                        <a:pt x="850" y="87"/>
                      </a:cubicBezTo>
                      <a:cubicBezTo>
                        <a:pt x="841" y="78"/>
                        <a:pt x="818" y="77"/>
                        <a:pt x="811" y="66"/>
                      </a:cubicBezTo>
                      <a:cubicBezTo>
                        <a:pt x="793" y="37"/>
                        <a:pt x="794" y="0"/>
                        <a:pt x="74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8" name="Freeform 96"/>
                <p:cNvSpPr>
                  <a:spLocks/>
                </p:cNvSpPr>
                <p:nvPr/>
              </p:nvSpPr>
              <p:spPr bwMode="auto">
                <a:xfrm>
                  <a:off x="11113998" y="1540070"/>
                  <a:ext cx="105598" cy="45618"/>
                </a:xfrm>
                <a:custGeom>
                  <a:avLst/>
                  <a:gdLst>
                    <a:gd name="T0" fmla="*/ 25 w 53"/>
                    <a:gd name="T1" fmla="*/ 0 h 23"/>
                    <a:gd name="T2" fmla="*/ 0 w 53"/>
                    <a:gd name="T3" fmla="*/ 18 h 23"/>
                    <a:gd name="T4" fmla="*/ 5 w 53"/>
                    <a:gd name="T5" fmla="*/ 23 h 23"/>
                    <a:gd name="T6" fmla="*/ 53 w 53"/>
                    <a:gd name="T7" fmla="*/ 13 h 23"/>
                    <a:gd name="T8" fmla="*/ 25 w 53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23">
                      <a:moveTo>
                        <a:pt x="25" y="0"/>
                      </a:moveTo>
                      <a:cubicBezTo>
                        <a:pt x="16" y="0"/>
                        <a:pt x="0" y="10"/>
                        <a:pt x="0" y="18"/>
                      </a:cubicBezTo>
                      <a:cubicBezTo>
                        <a:pt x="0" y="20"/>
                        <a:pt x="2" y="23"/>
                        <a:pt x="5" y="23"/>
                      </a:cubicBezTo>
                      <a:cubicBezTo>
                        <a:pt x="11" y="23"/>
                        <a:pt x="53" y="20"/>
                        <a:pt x="53" y="13"/>
                      </a:cubicBezTo>
                      <a:cubicBezTo>
                        <a:pt x="53" y="5"/>
                        <a:pt x="33" y="0"/>
                        <a:pt x="2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9" name="Freeform 97"/>
                <p:cNvSpPr>
                  <a:spLocks/>
                </p:cNvSpPr>
                <p:nvPr/>
              </p:nvSpPr>
              <p:spPr bwMode="auto">
                <a:xfrm>
                  <a:off x="10794671" y="1627927"/>
                  <a:ext cx="41394" cy="23654"/>
                </a:xfrm>
                <a:custGeom>
                  <a:avLst/>
                  <a:gdLst>
                    <a:gd name="T0" fmla="*/ 17 w 21"/>
                    <a:gd name="T1" fmla="*/ 0 h 12"/>
                    <a:gd name="T2" fmla="*/ 0 w 21"/>
                    <a:gd name="T3" fmla="*/ 0 h 12"/>
                    <a:gd name="T4" fmla="*/ 16 w 21"/>
                    <a:gd name="T5" fmla="*/ 12 h 12"/>
                    <a:gd name="T6" fmla="*/ 21 w 21"/>
                    <a:gd name="T7" fmla="*/ 6 h 12"/>
                    <a:gd name="T8" fmla="*/ 17 w 21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2">
                      <a:moveTo>
                        <a:pt x="17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6"/>
                        <a:pt x="8" y="12"/>
                        <a:pt x="16" y="12"/>
                      </a:cubicBezTo>
                      <a:cubicBezTo>
                        <a:pt x="18" y="12"/>
                        <a:pt x="21" y="9"/>
                        <a:pt x="21" y="6"/>
                      </a:cubicBezTo>
                      <a:cubicBezTo>
                        <a:pt x="21" y="3"/>
                        <a:pt x="18" y="2"/>
                        <a:pt x="1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0" name="Freeform 98"/>
                <p:cNvSpPr>
                  <a:spLocks/>
                </p:cNvSpPr>
                <p:nvPr/>
              </p:nvSpPr>
              <p:spPr bwMode="auto">
                <a:xfrm>
                  <a:off x="9813880" y="1292549"/>
                  <a:ext cx="18585" cy="23654"/>
                </a:xfrm>
                <a:custGeom>
                  <a:avLst/>
                  <a:gdLst>
                    <a:gd name="T0" fmla="*/ 4 w 9"/>
                    <a:gd name="T1" fmla="*/ 0 h 12"/>
                    <a:gd name="T2" fmla="*/ 0 w 9"/>
                    <a:gd name="T3" fmla="*/ 8 h 12"/>
                    <a:gd name="T4" fmla="*/ 4 w 9"/>
                    <a:gd name="T5" fmla="*/ 12 h 12"/>
                    <a:gd name="T6" fmla="*/ 9 w 9"/>
                    <a:gd name="T7" fmla="*/ 5 h 12"/>
                    <a:gd name="T8" fmla="*/ 9 w 9"/>
                    <a:gd name="T9" fmla="*/ 5 h 12"/>
                    <a:gd name="T10" fmla="*/ 9 w 9"/>
                    <a:gd name="T11" fmla="*/ 5 h 12"/>
                    <a:gd name="T12" fmla="*/ 9 w 9"/>
                    <a:gd name="T13" fmla="*/ 4 h 12"/>
                    <a:gd name="T14" fmla="*/ 8 w 9"/>
                    <a:gd name="T15" fmla="*/ 4 h 12"/>
                    <a:gd name="T16" fmla="*/ 4 w 9"/>
                    <a:gd name="T1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12">
                      <a:moveTo>
                        <a:pt x="4" y="0"/>
                      </a:moveTo>
                      <a:cubicBezTo>
                        <a:pt x="2" y="3"/>
                        <a:pt x="0" y="5"/>
                        <a:pt x="0" y="8"/>
                      </a:cubicBezTo>
                      <a:cubicBezTo>
                        <a:pt x="0" y="11"/>
                        <a:pt x="2" y="12"/>
                        <a:pt x="4" y="12"/>
                      </a:cubicBezTo>
                      <a:cubicBezTo>
                        <a:pt x="8" y="12"/>
                        <a:pt x="9" y="8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4" y="0"/>
                        <a:pt x="4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1" name="Freeform 99"/>
                <p:cNvSpPr>
                  <a:spLocks noEditPoints="1"/>
                </p:cNvSpPr>
                <p:nvPr/>
              </p:nvSpPr>
              <p:spPr bwMode="auto">
                <a:xfrm>
                  <a:off x="9105109" y="1370269"/>
                  <a:ext cx="48153" cy="27878"/>
                </a:xfrm>
                <a:custGeom>
                  <a:avLst/>
                  <a:gdLst>
                    <a:gd name="T0" fmla="*/ 24 w 24"/>
                    <a:gd name="T1" fmla="*/ 10 h 14"/>
                    <a:gd name="T2" fmla="*/ 23 w 24"/>
                    <a:gd name="T3" fmla="*/ 11 h 14"/>
                    <a:gd name="T4" fmla="*/ 20 w 24"/>
                    <a:gd name="T5" fmla="*/ 14 h 14"/>
                    <a:gd name="T6" fmla="*/ 24 w 24"/>
                    <a:gd name="T7" fmla="*/ 10 h 14"/>
                    <a:gd name="T8" fmla="*/ 12 w 24"/>
                    <a:gd name="T9" fmla="*/ 0 h 14"/>
                    <a:gd name="T10" fmla="*/ 0 w 24"/>
                    <a:gd name="T11" fmla="*/ 8 h 14"/>
                    <a:gd name="T12" fmla="*/ 12 w 24"/>
                    <a:gd name="T13" fmla="*/ 14 h 14"/>
                    <a:gd name="T14" fmla="*/ 23 w 24"/>
                    <a:gd name="T15" fmla="*/ 11 h 14"/>
                    <a:gd name="T16" fmla="*/ 24 w 24"/>
                    <a:gd name="T17" fmla="*/ 8 h 14"/>
                    <a:gd name="T18" fmla="*/ 12 w 24"/>
                    <a:gd name="T19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14">
                      <a:moveTo>
                        <a:pt x="24" y="10"/>
                      </a:moveTo>
                      <a:cubicBezTo>
                        <a:pt x="24" y="10"/>
                        <a:pt x="23" y="11"/>
                        <a:pt x="23" y="11"/>
                      </a:cubicBezTo>
                      <a:cubicBezTo>
                        <a:pt x="22" y="12"/>
                        <a:pt x="21" y="13"/>
                        <a:pt x="20" y="14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moveTo>
                        <a:pt x="12" y="0"/>
                      </a:moveTo>
                      <a:cubicBezTo>
                        <a:pt x="7" y="0"/>
                        <a:pt x="0" y="2"/>
                        <a:pt x="0" y="8"/>
                      </a:cubicBezTo>
                      <a:cubicBezTo>
                        <a:pt x="0" y="12"/>
                        <a:pt x="6" y="14"/>
                        <a:pt x="12" y="14"/>
                      </a:cubicBezTo>
                      <a:cubicBezTo>
                        <a:pt x="16" y="14"/>
                        <a:pt x="19" y="13"/>
                        <a:pt x="23" y="11"/>
                      </a:cubicBezTo>
                      <a:cubicBezTo>
                        <a:pt x="23" y="10"/>
                        <a:pt x="24" y="9"/>
                        <a:pt x="24" y="8"/>
                      </a:cubicBezTo>
                      <a:cubicBezTo>
                        <a:pt x="24" y="1"/>
                        <a:pt x="19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2" name="Freeform 100"/>
                <p:cNvSpPr>
                  <a:spLocks/>
                </p:cNvSpPr>
                <p:nvPr/>
              </p:nvSpPr>
              <p:spPr bwMode="auto">
                <a:xfrm>
                  <a:off x="8734250" y="1064459"/>
                  <a:ext cx="181628" cy="102218"/>
                </a:xfrm>
                <a:custGeom>
                  <a:avLst/>
                  <a:gdLst>
                    <a:gd name="T0" fmla="*/ 54 w 91"/>
                    <a:gd name="T1" fmla="*/ 0 h 51"/>
                    <a:gd name="T2" fmla="*/ 47 w 91"/>
                    <a:gd name="T3" fmla="*/ 0 h 51"/>
                    <a:gd name="T4" fmla="*/ 9 w 91"/>
                    <a:gd name="T5" fmla="*/ 31 h 51"/>
                    <a:gd name="T6" fmla="*/ 0 w 91"/>
                    <a:gd name="T7" fmla="*/ 43 h 51"/>
                    <a:gd name="T8" fmla="*/ 8 w 91"/>
                    <a:gd name="T9" fmla="*/ 51 h 51"/>
                    <a:gd name="T10" fmla="*/ 36 w 91"/>
                    <a:gd name="T11" fmla="*/ 43 h 51"/>
                    <a:gd name="T12" fmla="*/ 54 w 91"/>
                    <a:gd name="T13" fmla="*/ 40 h 51"/>
                    <a:gd name="T14" fmla="*/ 61 w 91"/>
                    <a:gd name="T15" fmla="*/ 41 h 51"/>
                    <a:gd name="T16" fmla="*/ 91 w 91"/>
                    <a:gd name="T17" fmla="*/ 27 h 51"/>
                    <a:gd name="T18" fmla="*/ 62 w 91"/>
                    <a:gd name="T19" fmla="*/ 6 h 51"/>
                    <a:gd name="T20" fmla="*/ 53 w 91"/>
                    <a:gd name="T21" fmla="*/ 11 h 51"/>
                    <a:gd name="T22" fmla="*/ 54 w 91"/>
                    <a:gd name="T23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91" h="51">
                      <a:moveTo>
                        <a:pt x="54" y="0"/>
                      </a:moveTo>
                      <a:cubicBezTo>
                        <a:pt x="52" y="0"/>
                        <a:pt x="52" y="0"/>
                        <a:pt x="47" y="0"/>
                      </a:cubicBezTo>
                      <a:cubicBezTo>
                        <a:pt x="26" y="0"/>
                        <a:pt x="21" y="19"/>
                        <a:pt x="9" y="31"/>
                      </a:cubicBezTo>
                      <a:cubicBezTo>
                        <a:pt x="6" y="34"/>
                        <a:pt x="0" y="34"/>
                        <a:pt x="0" y="43"/>
                      </a:cubicBezTo>
                      <a:cubicBezTo>
                        <a:pt x="0" y="48"/>
                        <a:pt x="1" y="51"/>
                        <a:pt x="8" y="51"/>
                      </a:cubicBezTo>
                      <a:cubicBezTo>
                        <a:pt x="36" y="43"/>
                        <a:pt x="36" y="43"/>
                        <a:pt x="36" y="43"/>
                      </a:cubicBezTo>
                      <a:cubicBezTo>
                        <a:pt x="36" y="43"/>
                        <a:pt x="52" y="40"/>
                        <a:pt x="54" y="40"/>
                      </a:cubicBezTo>
                      <a:cubicBezTo>
                        <a:pt x="56" y="40"/>
                        <a:pt x="58" y="41"/>
                        <a:pt x="61" y="41"/>
                      </a:cubicBezTo>
                      <a:cubicBezTo>
                        <a:pt x="73" y="41"/>
                        <a:pt x="91" y="37"/>
                        <a:pt x="91" y="27"/>
                      </a:cubicBezTo>
                      <a:cubicBezTo>
                        <a:pt x="91" y="20"/>
                        <a:pt x="69" y="6"/>
                        <a:pt x="62" y="6"/>
                      </a:cubicBezTo>
                      <a:cubicBezTo>
                        <a:pt x="58" y="6"/>
                        <a:pt x="56" y="10"/>
                        <a:pt x="53" y="11"/>
                      </a:cubicBezTo>
                      <a:cubicBezTo>
                        <a:pt x="57" y="7"/>
                        <a:pt x="54" y="7"/>
                        <a:pt x="5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3" name="Freeform 101"/>
                <p:cNvSpPr>
                  <a:spLocks/>
                </p:cNvSpPr>
                <p:nvPr/>
              </p:nvSpPr>
              <p:spPr bwMode="auto">
                <a:xfrm>
                  <a:off x="8478282" y="1012082"/>
                  <a:ext cx="70117" cy="38015"/>
                </a:xfrm>
                <a:custGeom>
                  <a:avLst/>
                  <a:gdLst>
                    <a:gd name="T0" fmla="*/ 14 w 35"/>
                    <a:gd name="T1" fmla="*/ 0 h 19"/>
                    <a:gd name="T2" fmla="*/ 0 w 35"/>
                    <a:gd name="T3" fmla="*/ 5 h 19"/>
                    <a:gd name="T4" fmla="*/ 11 w 35"/>
                    <a:gd name="T5" fmla="*/ 19 h 19"/>
                    <a:gd name="T6" fmla="*/ 35 w 35"/>
                    <a:gd name="T7" fmla="*/ 8 h 19"/>
                    <a:gd name="T8" fmla="*/ 14 w 35"/>
                    <a:gd name="T9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19">
                      <a:moveTo>
                        <a:pt x="14" y="0"/>
                      </a:moveTo>
                      <a:cubicBezTo>
                        <a:pt x="11" y="0"/>
                        <a:pt x="0" y="0"/>
                        <a:pt x="0" y="5"/>
                      </a:cubicBezTo>
                      <a:cubicBezTo>
                        <a:pt x="0" y="10"/>
                        <a:pt x="7" y="19"/>
                        <a:pt x="11" y="19"/>
                      </a:cubicBezTo>
                      <a:cubicBezTo>
                        <a:pt x="17" y="19"/>
                        <a:pt x="34" y="18"/>
                        <a:pt x="35" y="8"/>
                      </a:cubicBezTo>
                      <a:cubicBezTo>
                        <a:pt x="32" y="7"/>
                        <a:pt x="17" y="0"/>
                        <a:pt x="1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4" name="Freeform 102"/>
                <p:cNvSpPr>
                  <a:spLocks/>
                </p:cNvSpPr>
                <p:nvPr/>
              </p:nvSpPr>
              <p:spPr bwMode="auto">
                <a:xfrm>
                  <a:off x="8501936" y="934362"/>
                  <a:ext cx="250055" cy="175714"/>
                </a:xfrm>
                <a:custGeom>
                  <a:avLst/>
                  <a:gdLst>
                    <a:gd name="T0" fmla="*/ 55 w 125"/>
                    <a:gd name="T1" fmla="*/ 0 h 88"/>
                    <a:gd name="T2" fmla="*/ 0 w 125"/>
                    <a:gd name="T3" fmla="*/ 31 h 88"/>
                    <a:gd name="T4" fmla="*/ 38 w 125"/>
                    <a:gd name="T5" fmla="*/ 42 h 88"/>
                    <a:gd name="T6" fmla="*/ 60 w 125"/>
                    <a:gd name="T7" fmla="*/ 43 h 88"/>
                    <a:gd name="T8" fmla="*/ 21 w 125"/>
                    <a:gd name="T9" fmla="*/ 60 h 88"/>
                    <a:gd name="T10" fmla="*/ 49 w 125"/>
                    <a:gd name="T11" fmla="*/ 79 h 88"/>
                    <a:gd name="T12" fmla="*/ 108 w 125"/>
                    <a:gd name="T13" fmla="*/ 88 h 88"/>
                    <a:gd name="T14" fmla="*/ 118 w 125"/>
                    <a:gd name="T15" fmla="*/ 80 h 88"/>
                    <a:gd name="T16" fmla="*/ 111 w 125"/>
                    <a:gd name="T17" fmla="*/ 74 h 88"/>
                    <a:gd name="T18" fmla="*/ 121 w 125"/>
                    <a:gd name="T19" fmla="*/ 67 h 88"/>
                    <a:gd name="T20" fmla="*/ 125 w 125"/>
                    <a:gd name="T21" fmla="*/ 57 h 88"/>
                    <a:gd name="T22" fmla="*/ 108 w 125"/>
                    <a:gd name="T23" fmla="*/ 46 h 88"/>
                    <a:gd name="T24" fmla="*/ 97 w 125"/>
                    <a:gd name="T25" fmla="*/ 46 h 88"/>
                    <a:gd name="T26" fmla="*/ 81 w 125"/>
                    <a:gd name="T27" fmla="*/ 41 h 88"/>
                    <a:gd name="T28" fmla="*/ 75 w 125"/>
                    <a:gd name="T29" fmla="*/ 40 h 88"/>
                    <a:gd name="T30" fmla="*/ 70 w 125"/>
                    <a:gd name="T31" fmla="*/ 41 h 88"/>
                    <a:gd name="T32" fmla="*/ 80 w 125"/>
                    <a:gd name="T33" fmla="*/ 31 h 88"/>
                    <a:gd name="T34" fmla="*/ 80 w 125"/>
                    <a:gd name="T35" fmla="*/ 21 h 88"/>
                    <a:gd name="T36" fmla="*/ 83 w 125"/>
                    <a:gd name="T37" fmla="*/ 21 h 88"/>
                    <a:gd name="T38" fmla="*/ 87 w 125"/>
                    <a:gd name="T39" fmla="*/ 20 h 88"/>
                    <a:gd name="T40" fmla="*/ 55 w 125"/>
                    <a:gd name="T41" fmla="*/ 0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25" h="88">
                      <a:moveTo>
                        <a:pt x="55" y="0"/>
                      </a:moveTo>
                      <a:cubicBezTo>
                        <a:pt x="30" y="0"/>
                        <a:pt x="22" y="24"/>
                        <a:pt x="0" y="31"/>
                      </a:cubicBezTo>
                      <a:cubicBezTo>
                        <a:pt x="13" y="38"/>
                        <a:pt x="23" y="42"/>
                        <a:pt x="38" y="42"/>
                      </a:cubicBezTo>
                      <a:cubicBezTo>
                        <a:pt x="41" y="42"/>
                        <a:pt x="55" y="43"/>
                        <a:pt x="60" y="43"/>
                      </a:cubicBezTo>
                      <a:cubicBezTo>
                        <a:pt x="43" y="48"/>
                        <a:pt x="38" y="54"/>
                        <a:pt x="21" y="60"/>
                      </a:cubicBezTo>
                      <a:cubicBezTo>
                        <a:pt x="29" y="64"/>
                        <a:pt x="42" y="79"/>
                        <a:pt x="49" y="79"/>
                      </a:cubicBezTo>
                      <a:cubicBezTo>
                        <a:pt x="68" y="79"/>
                        <a:pt x="85" y="88"/>
                        <a:pt x="108" y="88"/>
                      </a:cubicBezTo>
                      <a:cubicBezTo>
                        <a:pt x="113" y="88"/>
                        <a:pt x="118" y="85"/>
                        <a:pt x="118" y="80"/>
                      </a:cubicBezTo>
                      <a:cubicBezTo>
                        <a:pt x="118" y="77"/>
                        <a:pt x="114" y="75"/>
                        <a:pt x="111" y="74"/>
                      </a:cubicBezTo>
                      <a:cubicBezTo>
                        <a:pt x="114" y="73"/>
                        <a:pt x="121" y="72"/>
                        <a:pt x="121" y="67"/>
                      </a:cubicBezTo>
                      <a:cubicBezTo>
                        <a:pt x="121" y="62"/>
                        <a:pt x="120" y="61"/>
                        <a:pt x="125" y="57"/>
                      </a:cubicBezTo>
                      <a:cubicBezTo>
                        <a:pt x="118" y="50"/>
                        <a:pt x="118" y="46"/>
                        <a:pt x="108" y="46"/>
                      </a:cubicBezTo>
                      <a:cubicBezTo>
                        <a:pt x="104" y="46"/>
                        <a:pt x="101" y="46"/>
                        <a:pt x="97" y="46"/>
                      </a:cubicBezTo>
                      <a:cubicBezTo>
                        <a:pt x="91" y="46"/>
                        <a:pt x="88" y="41"/>
                        <a:pt x="81" y="41"/>
                      </a:cubicBezTo>
                      <a:cubicBezTo>
                        <a:pt x="79" y="41"/>
                        <a:pt x="77" y="40"/>
                        <a:pt x="75" y="40"/>
                      </a:cubicBezTo>
                      <a:cubicBezTo>
                        <a:pt x="73" y="40"/>
                        <a:pt x="72" y="40"/>
                        <a:pt x="70" y="41"/>
                      </a:cubicBezTo>
                      <a:cubicBezTo>
                        <a:pt x="75" y="39"/>
                        <a:pt x="80" y="34"/>
                        <a:pt x="80" y="31"/>
                      </a:cubicBezTo>
                      <a:cubicBezTo>
                        <a:pt x="80" y="29"/>
                        <a:pt x="81" y="27"/>
                        <a:pt x="80" y="21"/>
                      </a:cubicBezTo>
                      <a:cubicBezTo>
                        <a:pt x="82" y="21"/>
                        <a:pt x="82" y="21"/>
                        <a:pt x="83" y="21"/>
                      </a:cubicBezTo>
                      <a:cubicBezTo>
                        <a:pt x="83" y="21"/>
                        <a:pt x="84" y="21"/>
                        <a:pt x="87" y="20"/>
                      </a:cubicBezTo>
                      <a:cubicBezTo>
                        <a:pt x="78" y="14"/>
                        <a:pt x="70" y="0"/>
                        <a:pt x="5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5" name="Freeform 103"/>
                <p:cNvSpPr>
                  <a:spLocks/>
                </p:cNvSpPr>
                <p:nvPr/>
              </p:nvSpPr>
              <p:spPr bwMode="auto">
                <a:xfrm>
                  <a:off x="8610068" y="1212295"/>
                  <a:ext cx="32102" cy="21964"/>
                </a:xfrm>
                <a:custGeom>
                  <a:avLst/>
                  <a:gdLst>
                    <a:gd name="T0" fmla="*/ 16 w 16"/>
                    <a:gd name="T1" fmla="*/ 0 h 11"/>
                    <a:gd name="T2" fmla="*/ 8 w 16"/>
                    <a:gd name="T3" fmla="*/ 0 h 11"/>
                    <a:gd name="T4" fmla="*/ 0 w 16"/>
                    <a:gd name="T5" fmla="*/ 6 h 11"/>
                    <a:gd name="T6" fmla="*/ 5 w 16"/>
                    <a:gd name="T7" fmla="*/ 11 h 11"/>
                    <a:gd name="T8" fmla="*/ 16 w 16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1">
                      <a:moveTo>
                        <a:pt x="16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6" y="2"/>
                        <a:pt x="3" y="4"/>
                        <a:pt x="0" y="6"/>
                      </a:cubicBezTo>
                      <a:cubicBezTo>
                        <a:pt x="1" y="8"/>
                        <a:pt x="3" y="11"/>
                        <a:pt x="5" y="11"/>
                      </a:cubicBezTo>
                      <a:cubicBezTo>
                        <a:pt x="12" y="11"/>
                        <a:pt x="15" y="8"/>
                        <a:pt x="1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104"/>
                <p:cNvSpPr>
                  <a:spLocks/>
                </p:cNvSpPr>
                <p:nvPr/>
              </p:nvSpPr>
              <p:spPr bwMode="auto">
                <a:xfrm>
                  <a:off x="8452094" y="938586"/>
                  <a:ext cx="42239" cy="10137"/>
                </a:xfrm>
                <a:custGeom>
                  <a:avLst/>
                  <a:gdLst>
                    <a:gd name="T0" fmla="*/ 19 w 21"/>
                    <a:gd name="T1" fmla="*/ 0 h 5"/>
                    <a:gd name="T2" fmla="*/ 0 w 21"/>
                    <a:gd name="T3" fmla="*/ 0 h 5"/>
                    <a:gd name="T4" fmla="*/ 11 w 21"/>
                    <a:gd name="T5" fmla="*/ 5 h 5"/>
                    <a:gd name="T6" fmla="*/ 21 w 21"/>
                    <a:gd name="T7" fmla="*/ 4 h 5"/>
                    <a:gd name="T8" fmla="*/ 19 w 21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5">
                      <a:moveTo>
                        <a:pt x="19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4"/>
                        <a:pt x="6" y="5"/>
                        <a:pt x="11" y="5"/>
                      </a:cubicBezTo>
                      <a:cubicBezTo>
                        <a:pt x="14" y="5"/>
                        <a:pt x="18" y="5"/>
                        <a:pt x="21" y="4"/>
                      </a:cubicBezTo>
                      <a:cubicBezTo>
                        <a:pt x="19" y="0"/>
                        <a:pt x="19" y="0"/>
                        <a:pt x="1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7" name="Freeform 105"/>
                <p:cNvSpPr>
                  <a:spLocks/>
                </p:cNvSpPr>
                <p:nvPr/>
              </p:nvSpPr>
              <p:spPr bwMode="auto">
                <a:xfrm>
                  <a:off x="8949669" y="1142178"/>
                  <a:ext cx="33791" cy="16051"/>
                </a:xfrm>
                <a:custGeom>
                  <a:avLst/>
                  <a:gdLst>
                    <a:gd name="T0" fmla="*/ 17 w 17"/>
                    <a:gd name="T1" fmla="*/ 0 h 8"/>
                    <a:gd name="T2" fmla="*/ 13 w 17"/>
                    <a:gd name="T3" fmla="*/ 1 h 8"/>
                    <a:gd name="T4" fmla="*/ 11 w 17"/>
                    <a:gd name="T5" fmla="*/ 1 h 8"/>
                    <a:gd name="T6" fmla="*/ 8 w 17"/>
                    <a:gd name="T7" fmla="*/ 1 h 8"/>
                    <a:gd name="T8" fmla="*/ 0 w 17"/>
                    <a:gd name="T9" fmla="*/ 2 h 8"/>
                    <a:gd name="T10" fmla="*/ 11 w 17"/>
                    <a:gd name="T11" fmla="*/ 8 h 8"/>
                    <a:gd name="T12" fmla="*/ 17 w 17"/>
                    <a:gd name="T13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" h="8">
                      <a:moveTo>
                        <a:pt x="17" y="0"/>
                      </a:moveTo>
                      <a:cubicBezTo>
                        <a:pt x="16" y="1"/>
                        <a:pt x="15" y="1"/>
                        <a:pt x="13" y="1"/>
                      </a:cubicBezTo>
                      <a:cubicBezTo>
                        <a:pt x="13" y="1"/>
                        <a:pt x="12" y="1"/>
                        <a:pt x="11" y="1"/>
                      </a:cubicBezTo>
                      <a:cubicBezTo>
                        <a:pt x="10" y="1"/>
                        <a:pt x="9" y="1"/>
                        <a:pt x="8" y="1"/>
                      </a:cubicBezTo>
                      <a:cubicBezTo>
                        <a:pt x="6" y="1"/>
                        <a:pt x="4" y="1"/>
                        <a:pt x="0" y="2"/>
                      </a:cubicBezTo>
                      <a:cubicBezTo>
                        <a:pt x="2" y="4"/>
                        <a:pt x="4" y="8"/>
                        <a:pt x="11" y="8"/>
                      </a:cubicBezTo>
                      <a:cubicBezTo>
                        <a:pt x="14" y="8"/>
                        <a:pt x="17" y="4"/>
                        <a:pt x="1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8" name="Freeform 106"/>
                <p:cNvSpPr>
                  <a:spLocks noEditPoints="1"/>
                </p:cNvSpPr>
                <p:nvPr/>
              </p:nvSpPr>
              <p:spPr bwMode="auto">
                <a:xfrm>
                  <a:off x="7076790" y="964775"/>
                  <a:ext cx="213730" cy="63359"/>
                </a:xfrm>
                <a:custGeom>
                  <a:avLst/>
                  <a:gdLst>
                    <a:gd name="T0" fmla="*/ 91 w 107"/>
                    <a:gd name="T1" fmla="*/ 16 h 32"/>
                    <a:gd name="T2" fmla="*/ 87 w 107"/>
                    <a:gd name="T3" fmla="*/ 18 h 32"/>
                    <a:gd name="T4" fmla="*/ 87 w 107"/>
                    <a:gd name="T5" fmla="*/ 20 h 32"/>
                    <a:gd name="T6" fmla="*/ 91 w 107"/>
                    <a:gd name="T7" fmla="*/ 16 h 32"/>
                    <a:gd name="T8" fmla="*/ 91 w 107"/>
                    <a:gd name="T9" fmla="*/ 0 h 32"/>
                    <a:gd name="T10" fmla="*/ 71 w 107"/>
                    <a:gd name="T11" fmla="*/ 7 h 32"/>
                    <a:gd name="T12" fmla="*/ 41 w 107"/>
                    <a:gd name="T13" fmla="*/ 0 h 32"/>
                    <a:gd name="T14" fmla="*/ 0 w 107"/>
                    <a:gd name="T15" fmla="*/ 10 h 32"/>
                    <a:gd name="T16" fmla="*/ 11 w 107"/>
                    <a:gd name="T17" fmla="*/ 13 h 32"/>
                    <a:gd name="T18" fmla="*/ 35 w 107"/>
                    <a:gd name="T19" fmla="*/ 6 h 32"/>
                    <a:gd name="T20" fmla="*/ 47 w 107"/>
                    <a:gd name="T21" fmla="*/ 10 h 32"/>
                    <a:gd name="T22" fmla="*/ 39 w 107"/>
                    <a:gd name="T23" fmla="*/ 15 h 32"/>
                    <a:gd name="T24" fmla="*/ 49 w 107"/>
                    <a:gd name="T25" fmla="*/ 16 h 32"/>
                    <a:gd name="T26" fmla="*/ 38 w 107"/>
                    <a:gd name="T27" fmla="*/ 20 h 32"/>
                    <a:gd name="T28" fmla="*/ 53 w 107"/>
                    <a:gd name="T29" fmla="*/ 27 h 32"/>
                    <a:gd name="T30" fmla="*/ 52 w 107"/>
                    <a:gd name="T31" fmla="*/ 27 h 32"/>
                    <a:gd name="T32" fmla="*/ 58 w 107"/>
                    <a:gd name="T33" fmla="*/ 32 h 32"/>
                    <a:gd name="T34" fmla="*/ 58 w 107"/>
                    <a:gd name="T35" fmla="*/ 32 h 32"/>
                    <a:gd name="T36" fmla="*/ 68 w 107"/>
                    <a:gd name="T37" fmla="*/ 20 h 32"/>
                    <a:gd name="T38" fmla="*/ 75 w 107"/>
                    <a:gd name="T39" fmla="*/ 19 h 32"/>
                    <a:gd name="T40" fmla="*/ 79 w 107"/>
                    <a:gd name="T41" fmla="*/ 19 h 32"/>
                    <a:gd name="T42" fmla="*/ 82 w 107"/>
                    <a:gd name="T43" fmla="*/ 19 h 32"/>
                    <a:gd name="T44" fmla="*/ 87 w 107"/>
                    <a:gd name="T45" fmla="*/ 18 h 32"/>
                    <a:gd name="T46" fmla="*/ 87 w 107"/>
                    <a:gd name="T47" fmla="*/ 15 h 32"/>
                    <a:gd name="T48" fmla="*/ 90 w 107"/>
                    <a:gd name="T49" fmla="*/ 16 h 32"/>
                    <a:gd name="T50" fmla="*/ 92 w 107"/>
                    <a:gd name="T51" fmla="*/ 15 h 32"/>
                    <a:gd name="T52" fmla="*/ 107 w 107"/>
                    <a:gd name="T53" fmla="*/ 6 h 32"/>
                    <a:gd name="T54" fmla="*/ 91 w 107"/>
                    <a:gd name="T55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07" h="32">
                      <a:moveTo>
                        <a:pt x="91" y="16"/>
                      </a:moveTo>
                      <a:cubicBezTo>
                        <a:pt x="89" y="17"/>
                        <a:pt x="88" y="18"/>
                        <a:pt x="87" y="18"/>
                      </a:cubicBezTo>
                      <a:cubicBezTo>
                        <a:pt x="87" y="20"/>
                        <a:pt x="87" y="20"/>
                        <a:pt x="87" y="20"/>
                      </a:cubicBezTo>
                      <a:cubicBezTo>
                        <a:pt x="91" y="16"/>
                        <a:pt x="91" y="16"/>
                        <a:pt x="91" y="16"/>
                      </a:cubicBezTo>
                      <a:moveTo>
                        <a:pt x="91" y="0"/>
                      </a:moveTo>
                      <a:cubicBezTo>
                        <a:pt x="83" y="0"/>
                        <a:pt x="79" y="7"/>
                        <a:pt x="71" y="7"/>
                      </a:cubicBezTo>
                      <a:cubicBezTo>
                        <a:pt x="61" y="7"/>
                        <a:pt x="54" y="0"/>
                        <a:pt x="41" y="0"/>
                      </a:cubicBezTo>
                      <a:cubicBezTo>
                        <a:pt x="29" y="0"/>
                        <a:pt x="5" y="2"/>
                        <a:pt x="0" y="10"/>
                      </a:cubicBezTo>
                      <a:cubicBezTo>
                        <a:pt x="4" y="11"/>
                        <a:pt x="7" y="13"/>
                        <a:pt x="11" y="13"/>
                      </a:cubicBezTo>
                      <a:cubicBezTo>
                        <a:pt x="19" y="13"/>
                        <a:pt x="29" y="6"/>
                        <a:pt x="35" y="6"/>
                      </a:cubicBezTo>
                      <a:cubicBezTo>
                        <a:pt x="40" y="6"/>
                        <a:pt x="43" y="9"/>
                        <a:pt x="47" y="10"/>
                      </a:cubicBezTo>
                      <a:cubicBezTo>
                        <a:pt x="45" y="13"/>
                        <a:pt x="42" y="14"/>
                        <a:pt x="39" y="15"/>
                      </a:cubicBezTo>
                      <a:cubicBezTo>
                        <a:pt x="42" y="16"/>
                        <a:pt x="44" y="16"/>
                        <a:pt x="49" y="16"/>
                      </a:cubicBezTo>
                      <a:cubicBezTo>
                        <a:pt x="45" y="17"/>
                        <a:pt x="42" y="18"/>
                        <a:pt x="38" y="20"/>
                      </a:cubicBezTo>
                      <a:cubicBezTo>
                        <a:pt x="39" y="25"/>
                        <a:pt x="45" y="27"/>
                        <a:pt x="53" y="27"/>
                      </a:cubicBezTo>
                      <a:cubicBezTo>
                        <a:pt x="52" y="27"/>
                        <a:pt x="52" y="27"/>
                        <a:pt x="52" y="27"/>
                      </a:cubicBezTo>
                      <a:cubicBezTo>
                        <a:pt x="54" y="29"/>
                        <a:pt x="55" y="32"/>
                        <a:pt x="58" y="32"/>
                      </a:cubicBezTo>
                      <a:cubicBezTo>
                        <a:pt x="58" y="32"/>
                        <a:pt x="58" y="32"/>
                        <a:pt x="58" y="32"/>
                      </a:cubicBezTo>
                      <a:cubicBezTo>
                        <a:pt x="63" y="32"/>
                        <a:pt x="64" y="23"/>
                        <a:pt x="68" y="20"/>
                      </a:cubicBezTo>
                      <a:cubicBezTo>
                        <a:pt x="71" y="19"/>
                        <a:pt x="73" y="19"/>
                        <a:pt x="75" y="19"/>
                      </a:cubicBezTo>
                      <a:cubicBezTo>
                        <a:pt x="76" y="19"/>
                        <a:pt x="77" y="19"/>
                        <a:pt x="79" y="19"/>
                      </a:cubicBezTo>
                      <a:cubicBezTo>
                        <a:pt x="80" y="19"/>
                        <a:pt x="81" y="19"/>
                        <a:pt x="82" y="19"/>
                      </a:cubicBezTo>
                      <a:cubicBezTo>
                        <a:pt x="84" y="19"/>
                        <a:pt x="85" y="19"/>
                        <a:pt x="87" y="18"/>
                      </a:cubicBezTo>
                      <a:cubicBezTo>
                        <a:pt x="87" y="15"/>
                        <a:pt x="87" y="15"/>
                        <a:pt x="87" y="15"/>
                      </a:cubicBezTo>
                      <a:cubicBezTo>
                        <a:pt x="88" y="15"/>
                        <a:pt x="89" y="16"/>
                        <a:pt x="90" y="16"/>
                      </a:cubicBezTo>
                      <a:cubicBezTo>
                        <a:pt x="91" y="16"/>
                        <a:pt x="91" y="15"/>
                        <a:pt x="92" y="15"/>
                      </a:cubicBezTo>
                      <a:cubicBezTo>
                        <a:pt x="99" y="10"/>
                        <a:pt x="105" y="15"/>
                        <a:pt x="107" y="6"/>
                      </a:cubicBezTo>
                      <a:cubicBezTo>
                        <a:pt x="103" y="5"/>
                        <a:pt x="97" y="0"/>
                        <a:pt x="9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9" name="Freeform 107"/>
                <p:cNvSpPr>
                  <a:spLocks/>
                </p:cNvSpPr>
                <p:nvPr/>
              </p:nvSpPr>
              <p:spPr bwMode="auto">
                <a:xfrm>
                  <a:off x="7629277" y="922535"/>
                  <a:ext cx="74341" cy="48153"/>
                </a:xfrm>
                <a:custGeom>
                  <a:avLst/>
                  <a:gdLst>
                    <a:gd name="T0" fmla="*/ 30 w 37"/>
                    <a:gd name="T1" fmla="*/ 0 h 24"/>
                    <a:gd name="T2" fmla="*/ 0 w 37"/>
                    <a:gd name="T3" fmla="*/ 16 h 24"/>
                    <a:gd name="T4" fmla="*/ 9 w 37"/>
                    <a:gd name="T5" fmla="*/ 24 h 24"/>
                    <a:gd name="T6" fmla="*/ 37 w 37"/>
                    <a:gd name="T7" fmla="*/ 17 h 24"/>
                    <a:gd name="T8" fmla="*/ 30 w 37"/>
                    <a:gd name="T9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24">
                      <a:moveTo>
                        <a:pt x="30" y="0"/>
                      </a:moveTo>
                      <a:cubicBezTo>
                        <a:pt x="22" y="0"/>
                        <a:pt x="0" y="9"/>
                        <a:pt x="0" y="16"/>
                      </a:cubicBezTo>
                      <a:cubicBezTo>
                        <a:pt x="0" y="21"/>
                        <a:pt x="3" y="24"/>
                        <a:pt x="9" y="24"/>
                      </a:cubicBezTo>
                      <a:cubicBezTo>
                        <a:pt x="13" y="24"/>
                        <a:pt x="33" y="20"/>
                        <a:pt x="37" y="17"/>
                      </a:cubicBezTo>
                      <a:cubicBezTo>
                        <a:pt x="30" y="0"/>
                        <a:pt x="30" y="0"/>
                        <a:pt x="3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0" name="Freeform 108"/>
                <p:cNvSpPr>
                  <a:spLocks/>
                </p:cNvSpPr>
                <p:nvPr/>
              </p:nvSpPr>
              <p:spPr bwMode="auto">
                <a:xfrm>
                  <a:off x="7532127" y="954637"/>
                  <a:ext cx="79409" cy="45618"/>
                </a:xfrm>
                <a:custGeom>
                  <a:avLst/>
                  <a:gdLst>
                    <a:gd name="T0" fmla="*/ 28 w 40"/>
                    <a:gd name="T1" fmla="*/ 0 h 23"/>
                    <a:gd name="T2" fmla="*/ 10 w 40"/>
                    <a:gd name="T3" fmla="*/ 0 h 23"/>
                    <a:gd name="T4" fmla="*/ 10 w 40"/>
                    <a:gd name="T5" fmla="*/ 7 h 23"/>
                    <a:gd name="T6" fmla="*/ 0 w 40"/>
                    <a:gd name="T7" fmla="*/ 21 h 23"/>
                    <a:gd name="T8" fmla="*/ 11 w 40"/>
                    <a:gd name="T9" fmla="*/ 23 h 23"/>
                    <a:gd name="T10" fmla="*/ 29 w 40"/>
                    <a:gd name="T11" fmla="*/ 21 h 23"/>
                    <a:gd name="T12" fmla="*/ 26 w 40"/>
                    <a:gd name="T13" fmla="*/ 15 h 23"/>
                    <a:gd name="T14" fmla="*/ 33 w 40"/>
                    <a:gd name="T15" fmla="*/ 15 h 23"/>
                    <a:gd name="T16" fmla="*/ 40 w 40"/>
                    <a:gd name="T17" fmla="*/ 12 h 23"/>
                    <a:gd name="T18" fmla="*/ 40 w 40"/>
                    <a:gd name="T19" fmla="*/ 4 h 23"/>
                    <a:gd name="T20" fmla="*/ 32 w 40"/>
                    <a:gd name="T21" fmla="*/ 5 h 23"/>
                    <a:gd name="T22" fmla="*/ 23 w 40"/>
                    <a:gd name="T23" fmla="*/ 4 h 23"/>
                    <a:gd name="T24" fmla="*/ 28 w 40"/>
                    <a:gd name="T25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0" h="23">
                      <a:moveTo>
                        <a:pt x="28" y="0"/>
                      </a:move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1"/>
                        <a:pt x="10" y="3"/>
                        <a:pt x="10" y="7"/>
                      </a:cubicBezTo>
                      <a:cubicBezTo>
                        <a:pt x="4" y="9"/>
                        <a:pt x="0" y="13"/>
                        <a:pt x="0" y="21"/>
                      </a:cubicBezTo>
                      <a:cubicBezTo>
                        <a:pt x="0" y="22"/>
                        <a:pt x="5" y="23"/>
                        <a:pt x="11" y="23"/>
                      </a:cubicBezTo>
                      <a:cubicBezTo>
                        <a:pt x="18" y="23"/>
                        <a:pt x="27" y="22"/>
                        <a:pt x="29" y="21"/>
                      </a:cubicBezTo>
                      <a:cubicBezTo>
                        <a:pt x="26" y="15"/>
                        <a:pt x="26" y="15"/>
                        <a:pt x="26" y="15"/>
                      </a:cubicBezTo>
                      <a:cubicBezTo>
                        <a:pt x="29" y="15"/>
                        <a:pt x="31" y="15"/>
                        <a:pt x="33" y="15"/>
                      </a:cubicBezTo>
                      <a:cubicBezTo>
                        <a:pt x="36" y="15"/>
                        <a:pt x="38" y="15"/>
                        <a:pt x="40" y="12"/>
                      </a:cubicBezTo>
                      <a:cubicBezTo>
                        <a:pt x="40" y="10"/>
                        <a:pt x="40" y="9"/>
                        <a:pt x="40" y="4"/>
                      </a:cubicBezTo>
                      <a:cubicBezTo>
                        <a:pt x="37" y="5"/>
                        <a:pt x="35" y="5"/>
                        <a:pt x="32" y="5"/>
                      </a:cubicBezTo>
                      <a:cubicBezTo>
                        <a:pt x="28" y="5"/>
                        <a:pt x="24" y="5"/>
                        <a:pt x="23" y="4"/>
                      </a:cubicBezTo>
                      <a:cubicBezTo>
                        <a:pt x="24" y="4"/>
                        <a:pt x="27" y="3"/>
                        <a:pt x="2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1" name="Freeform 109"/>
                <p:cNvSpPr>
                  <a:spLocks/>
                </p:cNvSpPr>
                <p:nvPr/>
              </p:nvSpPr>
              <p:spPr bwMode="auto">
                <a:xfrm>
                  <a:off x="7425685" y="994342"/>
                  <a:ext cx="81944" cy="27878"/>
                </a:xfrm>
                <a:custGeom>
                  <a:avLst/>
                  <a:gdLst>
                    <a:gd name="T0" fmla="*/ 27 w 41"/>
                    <a:gd name="T1" fmla="*/ 0 h 14"/>
                    <a:gd name="T2" fmla="*/ 0 w 41"/>
                    <a:gd name="T3" fmla="*/ 11 h 14"/>
                    <a:gd name="T4" fmla="*/ 5 w 41"/>
                    <a:gd name="T5" fmla="*/ 14 h 14"/>
                    <a:gd name="T6" fmla="*/ 13 w 41"/>
                    <a:gd name="T7" fmla="*/ 9 h 14"/>
                    <a:gd name="T8" fmla="*/ 24 w 41"/>
                    <a:gd name="T9" fmla="*/ 14 h 14"/>
                    <a:gd name="T10" fmla="*/ 41 w 41"/>
                    <a:gd name="T11" fmla="*/ 7 h 14"/>
                    <a:gd name="T12" fmla="*/ 27 w 41"/>
                    <a:gd name="T13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1" h="14">
                      <a:moveTo>
                        <a:pt x="27" y="0"/>
                      </a:moveTo>
                      <a:cubicBezTo>
                        <a:pt x="21" y="0"/>
                        <a:pt x="0" y="3"/>
                        <a:pt x="0" y="11"/>
                      </a:cubicBezTo>
                      <a:cubicBezTo>
                        <a:pt x="0" y="13"/>
                        <a:pt x="3" y="14"/>
                        <a:pt x="5" y="14"/>
                      </a:cubicBezTo>
                      <a:cubicBezTo>
                        <a:pt x="10" y="14"/>
                        <a:pt x="12" y="14"/>
                        <a:pt x="13" y="9"/>
                      </a:cubicBezTo>
                      <a:cubicBezTo>
                        <a:pt x="17" y="9"/>
                        <a:pt x="21" y="14"/>
                        <a:pt x="24" y="14"/>
                      </a:cubicBezTo>
                      <a:cubicBezTo>
                        <a:pt x="31" y="14"/>
                        <a:pt x="31" y="7"/>
                        <a:pt x="41" y="7"/>
                      </a:cubicBezTo>
                      <a:cubicBezTo>
                        <a:pt x="39" y="3"/>
                        <a:pt x="33" y="0"/>
                        <a:pt x="2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2" name="Freeform 110"/>
                <p:cNvSpPr>
                  <a:spLocks/>
                </p:cNvSpPr>
                <p:nvPr/>
              </p:nvSpPr>
              <p:spPr bwMode="auto">
                <a:xfrm>
                  <a:off x="7378377" y="900571"/>
                  <a:ext cx="127562" cy="86168"/>
                </a:xfrm>
                <a:custGeom>
                  <a:avLst/>
                  <a:gdLst>
                    <a:gd name="T0" fmla="*/ 61 w 64"/>
                    <a:gd name="T1" fmla="*/ 0 h 43"/>
                    <a:gd name="T2" fmla="*/ 52 w 64"/>
                    <a:gd name="T3" fmla="*/ 9 h 43"/>
                    <a:gd name="T4" fmla="*/ 20 w 64"/>
                    <a:gd name="T5" fmla="*/ 19 h 43"/>
                    <a:gd name="T6" fmla="*/ 20 w 64"/>
                    <a:gd name="T7" fmla="*/ 26 h 43"/>
                    <a:gd name="T8" fmla="*/ 24 w 64"/>
                    <a:gd name="T9" fmla="*/ 24 h 43"/>
                    <a:gd name="T10" fmla="*/ 29 w 64"/>
                    <a:gd name="T11" fmla="*/ 27 h 43"/>
                    <a:gd name="T12" fmla="*/ 7 w 64"/>
                    <a:gd name="T13" fmla="*/ 27 h 43"/>
                    <a:gd name="T14" fmla="*/ 0 w 64"/>
                    <a:gd name="T15" fmla="*/ 33 h 43"/>
                    <a:gd name="T16" fmla="*/ 27 w 64"/>
                    <a:gd name="T17" fmla="*/ 43 h 43"/>
                    <a:gd name="T18" fmla="*/ 48 w 64"/>
                    <a:gd name="T19" fmla="*/ 37 h 43"/>
                    <a:gd name="T20" fmla="*/ 55 w 64"/>
                    <a:gd name="T21" fmla="*/ 37 h 43"/>
                    <a:gd name="T22" fmla="*/ 64 w 64"/>
                    <a:gd name="T23" fmla="*/ 35 h 43"/>
                    <a:gd name="T24" fmla="*/ 34 w 64"/>
                    <a:gd name="T25" fmla="*/ 27 h 43"/>
                    <a:gd name="T26" fmla="*/ 58 w 64"/>
                    <a:gd name="T27" fmla="*/ 13 h 43"/>
                    <a:gd name="T28" fmla="*/ 63 w 64"/>
                    <a:gd name="T29" fmla="*/ 6 h 43"/>
                    <a:gd name="T30" fmla="*/ 61 w 64"/>
                    <a:gd name="T31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64" h="43">
                      <a:moveTo>
                        <a:pt x="61" y="0"/>
                      </a:moveTo>
                      <a:cubicBezTo>
                        <a:pt x="56" y="0"/>
                        <a:pt x="53" y="4"/>
                        <a:pt x="52" y="9"/>
                      </a:cubicBezTo>
                      <a:cubicBezTo>
                        <a:pt x="37" y="9"/>
                        <a:pt x="36" y="19"/>
                        <a:pt x="20" y="19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22" y="25"/>
                        <a:pt x="23" y="24"/>
                        <a:pt x="24" y="24"/>
                      </a:cubicBezTo>
                      <a:cubicBezTo>
                        <a:pt x="25" y="24"/>
                        <a:pt x="26" y="26"/>
                        <a:pt x="29" y="27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5" y="29"/>
                        <a:pt x="4" y="30"/>
                        <a:pt x="0" y="33"/>
                      </a:cubicBezTo>
                      <a:cubicBezTo>
                        <a:pt x="1" y="33"/>
                        <a:pt x="23" y="43"/>
                        <a:pt x="27" y="43"/>
                      </a:cubicBezTo>
                      <a:cubicBezTo>
                        <a:pt x="33" y="43"/>
                        <a:pt x="42" y="37"/>
                        <a:pt x="48" y="37"/>
                      </a:cubicBezTo>
                      <a:cubicBezTo>
                        <a:pt x="50" y="37"/>
                        <a:pt x="53" y="37"/>
                        <a:pt x="55" y="37"/>
                      </a:cubicBezTo>
                      <a:cubicBezTo>
                        <a:pt x="58" y="37"/>
                        <a:pt x="61" y="36"/>
                        <a:pt x="64" y="35"/>
                      </a:cubicBezTo>
                      <a:cubicBezTo>
                        <a:pt x="52" y="30"/>
                        <a:pt x="48" y="29"/>
                        <a:pt x="34" y="27"/>
                      </a:cubicBezTo>
                      <a:cubicBezTo>
                        <a:pt x="39" y="21"/>
                        <a:pt x="49" y="18"/>
                        <a:pt x="58" y="13"/>
                      </a:cubicBezTo>
                      <a:cubicBezTo>
                        <a:pt x="58" y="10"/>
                        <a:pt x="61" y="8"/>
                        <a:pt x="63" y="6"/>
                      </a:cubicBezTo>
                      <a:cubicBezTo>
                        <a:pt x="63" y="4"/>
                        <a:pt x="62" y="0"/>
                        <a:pt x="6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3" name="Freeform 175"/>
                <p:cNvSpPr>
                  <a:spLocks/>
                </p:cNvSpPr>
                <p:nvPr/>
              </p:nvSpPr>
              <p:spPr bwMode="auto">
                <a:xfrm>
                  <a:off x="9869636" y="1268051"/>
                  <a:ext cx="232315" cy="90392"/>
                </a:xfrm>
                <a:custGeom>
                  <a:avLst/>
                  <a:gdLst>
                    <a:gd name="T0" fmla="*/ 24 w 116"/>
                    <a:gd name="T1" fmla="*/ 0 h 45"/>
                    <a:gd name="T2" fmla="*/ 0 w 116"/>
                    <a:gd name="T3" fmla="*/ 22 h 45"/>
                    <a:gd name="T4" fmla="*/ 26 w 116"/>
                    <a:gd name="T5" fmla="*/ 45 h 45"/>
                    <a:gd name="T6" fmla="*/ 38 w 116"/>
                    <a:gd name="T7" fmla="*/ 37 h 45"/>
                    <a:gd name="T8" fmla="*/ 47 w 116"/>
                    <a:gd name="T9" fmla="*/ 43 h 45"/>
                    <a:gd name="T10" fmla="*/ 59 w 116"/>
                    <a:gd name="T11" fmla="*/ 38 h 45"/>
                    <a:gd name="T12" fmla="*/ 70 w 116"/>
                    <a:gd name="T13" fmla="*/ 35 h 45"/>
                    <a:gd name="T14" fmla="*/ 79 w 116"/>
                    <a:gd name="T15" fmla="*/ 40 h 45"/>
                    <a:gd name="T16" fmla="*/ 92 w 116"/>
                    <a:gd name="T17" fmla="*/ 35 h 45"/>
                    <a:gd name="T18" fmla="*/ 107 w 116"/>
                    <a:gd name="T19" fmla="*/ 35 h 45"/>
                    <a:gd name="T20" fmla="*/ 116 w 116"/>
                    <a:gd name="T21" fmla="*/ 17 h 45"/>
                    <a:gd name="T22" fmla="*/ 64 w 116"/>
                    <a:gd name="T23" fmla="*/ 3 h 45"/>
                    <a:gd name="T24" fmla="*/ 55 w 116"/>
                    <a:gd name="T25" fmla="*/ 17 h 45"/>
                    <a:gd name="T26" fmla="*/ 24 w 116"/>
                    <a:gd name="T27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6" h="45">
                      <a:moveTo>
                        <a:pt x="24" y="0"/>
                      </a:moveTo>
                      <a:cubicBezTo>
                        <a:pt x="13" y="0"/>
                        <a:pt x="0" y="9"/>
                        <a:pt x="0" y="22"/>
                      </a:cubicBezTo>
                      <a:cubicBezTo>
                        <a:pt x="0" y="34"/>
                        <a:pt x="13" y="45"/>
                        <a:pt x="26" y="45"/>
                      </a:cubicBezTo>
                      <a:cubicBezTo>
                        <a:pt x="32" y="45"/>
                        <a:pt x="34" y="41"/>
                        <a:pt x="38" y="37"/>
                      </a:cubicBezTo>
                      <a:cubicBezTo>
                        <a:pt x="41" y="41"/>
                        <a:pt x="43" y="43"/>
                        <a:pt x="47" y="43"/>
                      </a:cubicBezTo>
                      <a:cubicBezTo>
                        <a:pt x="53" y="43"/>
                        <a:pt x="56" y="38"/>
                        <a:pt x="59" y="38"/>
                      </a:cubicBezTo>
                      <a:cubicBezTo>
                        <a:pt x="63" y="38"/>
                        <a:pt x="65" y="35"/>
                        <a:pt x="70" y="35"/>
                      </a:cubicBezTo>
                      <a:cubicBezTo>
                        <a:pt x="73" y="35"/>
                        <a:pt x="75" y="40"/>
                        <a:pt x="79" y="40"/>
                      </a:cubicBezTo>
                      <a:cubicBezTo>
                        <a:pt x="85" y="40"/>
                        <a:pt x="88" y="35"/>
                        <a:pt x="92" y="35"/>
                      </a:cubicBezTo>
                      <a:cubicBezTo>
                        <a:pt x="107" y="35"/>
                        <a:pt x="107" y="35"/>
                        <a:pt x="107" y="35"/>
                      </a:cubicBezTo>
                      <a:cubicBezTo>
                        <a:pt x="107" y="31"/>
                        <a:pt x="114" y="25"/>
                        <a:pt x="116" y="17"/>
                      </a:cubicBezTo>
                      <a:cubicBezTo>
                        <a:pt x="105" y="14"/>
                        <a:pt x="74" y="3"/>
                        <a:pt x="64" y="3"/>
                      </a:cubicBezTo>
                      <a:cubicBezTo>
                        <a:pt x="58" y="3"/>
                        <a:pt x="55" y="9"/>
                        <a:pt x="55" y="17"/>
                      </a:cubicBezTo>
                      <a:cubicBezTo>
                        <a:pt x="41" y="17"/>
                        <a:pt x="40" y="0"/>
                        <a:pt x="2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4" name="Freeform 192"/>
                <p:cNvSpPr>
                  <a:spLocks/>
                </p:cNvSpPr>
                <p:nvPr/>
              </p:nvSpPr>
              <p:spPr bwMode="auto">
                <a:xfrm>
                  <a:off x="7188302" y="1661719"/>
                  <a:ext cx="64203" cy="48153"/>
                </a:xfrm>
                <a:custGeom>
                  <a:avLst/>
                  <a:gdLst>
                    <a:gd name="T0" fmla="*/ 14 w 32"/>
                    <a:gd name="T1" fmla="*/ 0 h 24"/>
                    <a:gd name="T2" fmla="*/ 7 w 32"/>
                    <a:gd name="T3" fmla="*/ 5 h 24"/>
                    <a:gd name="T4" fmla="*/ 0 w 32"/>
                    <a:gd name="T5" fmla="*/ 17 h 24"/>
                    <a:gd name="T6" fmla="*/ 10 w 32"/>
                    <a:gd name="T7" fmla="*/ 24 h 24"/>
                    <a:gd name="T8" fmla="*/ 32 w 32"/>
                    <a:gd name="T9" fmla="*/ 15 h 24"/>
                    <a:gd name="T10" fmla="*/ 32 w 32"/>
                    <a:gd name="T11" fmla="*/ 8 h 24"/>
                    <a:gd name="T12" fmla="*/ 14 w 32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" h="24">
                      <a:moveTo>
                        <a:pt x="14" y="0"/>
                      </a:moveTo>
                      <a:cubicBezTo>
                        <a:pt x="11" y="0"/>
                        <a:pt x="10" y="5"/>
                        <a:pt x="7" y="5"/>
                      </a:cubicBezTo>
                      <a:cubicBezTo>
                        <a:pt x="6" y="5"/>
                        <a:pt x="0" y="15"/>
                        <a:pt x="0" y="17"/>
                      </a:cubicBezTo>
                      <a:cubicBezTo>
                        <a:pt x="0" y="23"/>
                        <a:pt x="3" y="24"/>
                        <a:pt x="10" y="24"/>
                      </a:cubicBezTo>
                      <a:cubicBezTo>
                        <a:pt x="19" y="24"/>
                        <a:pt x="25" y="18"/>
                        <a:pt x="32" y="15"/>
                      </a:cubicBezTo>
                      <a:cubicBezTo>
                        <a:pt x="32" y="8"/>
                        <a:pt x="32" y="8"/>
                        <a:pt x="32" y="8"/>
                      </a:cubicBezTo>
                      <a:cubicBezTo>
                        <a:pt x="25" y="7"/>
                        <a:pt x="21" y="0"/>
                        <a:pt x="1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5" name="Freeform 193"/>
                <p:cNvSpPr>
                  <a:spLocks/>
                </p:cNvSpPr>
                <p:nvPr/>
              </p:nvSpPr>
              <p:spPr bwMode="auto">
                <a:xfrm>
                  <a:off x="7505939" y="1619480"/>
                  <a:ext cx="49842" cy="34636"/>
                </a:xfrm>
                <a:custGeom>
                  <a:avLst/>
                  <a:gdLst>
                    <a:gd name="T0" fmla="*/ 5 w 25"/>
                    <a:gd name="T1" fmla="*/ 0 h 17"/>
                    <a:gd name="T2" fmla="*/ 0 w 25"/>
                    <a:gd name="T3" fmla="*/ 4 h 17"/>
                    <a:gd name="T4" fmla="*/ 18 w 25"/>
                    <a:gd name="T5" fmla="*/ 17 h 17"/>
                    <a:gd name="T6" fmla="*/ 20 w 25"/>
                    <a:gd name="T7" fmla="*/ 17 h 17"/>
                    <a:gd name="T8" fmla="*/ 25 w 25"/>
                    <a:gd name="T9" fmla="*/ 15 h 17"/>
                    <a:gd name="T10" fmla="*/ 5 w 25"/>
                    <a:gd name="T11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5" h="17">
                      <a:moveTo>
                        <a:pt x="5" y="0"/>
                      </a:moveTo>
                      <a:cubicBezTo>
                        <a:pt x="2" y="0"/>
                        <a:pt x="0" y="1"/>
                        <a:pt x="0" y="4"/>
                      </a:cubicBezTo>
                      <a:cubicBezTo>
                        <a:pt x="0" y="10"/>
                        <a:pt x="11" y="17"/>
                        <a:pt x="18" y="17"/>
                      </a:cubicBezTo>
                      <a:cubicBezTo>
                        <a:pt x="18" y="17"/>
                        <a:pt x="19" y="17"/>
                        <a:pt x="20" y="17"/>
                      </a:cubicBezTo>
                      <a:cubicBezTo>
                        <a:pt x="22" y="17"/>
                        <a:pt x="25" y="17"/>
                        <a:pt x="25" y="15"/>
                      </a:cubicBezTo>
                      <a:cubicBezTo>
                        <a:pt x="25" y="7"/>
                        <a:pt x="12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6" name="Freeform 194"/>
                <p:cNvSpPr>
                  <a:spLocks/>
                </p:cNvSpPr>
                <p:nvPr/>
              </p:nvSpPr>
              <p:spPr bwMode="auto">
                <a:xfrm>
                  <a:off x="7847231" y="1437852"/>
                  <a:ext cx="45618" cy="32102"/>
                </a:xfrm>
                <a:custGeom>
                  <a:avLst/>
                  <a:gdLst>
                    <a:gd name="T0" fmla="*/ 10 w 23"/>
                    <a:gd name="T1" fmla="*/ 0 h 16"/>
                    <a:gd name="T2" fmla="*/ 2 w 23"/>
                    <a:gd name="T3" fmla="*/ 10 h 16"/>
                    <a:gd name="T4" fmla="*/ 2 w 23"/>
                    <a:gd name="T5" fmla="*/ 16 h 16"/>
                    <a:gd name="T6" fmla="*/ 23 w 23"/>
                    <a:gd name="T7" fmla="*/ 10 h 16"/>
                    <a:gd name="T8" fmla="*/ 10 w 23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16">
                      <a:moveTo>
                        <a:pt x="10" y="0"/>
                      </a:moveTo>
                      <a:cubicBezTo>
                        <a:pt x="5" y="0"/>
                        <a:pt x="2" y="6"/>
                        <a:pt x="2" y="10"/>
                      </a:cubicBezTo>
                      <a:cubicBezTo>
                        <a:pt x="2" y="12"/>
                        <a:pt x="0" y="16"/>
                        <a:pt x="2" y="16"/>
                      </a:cubicBezTo>
                      <a:cubicBezTo>
                        <a:pt x="8" y="16"/>
                        <a:pt x="20" y="12"/>
                        <a:pt x="23" y="10"/>
                      </a:cubicBezTo>
                      <a:cubicBezTo>
                        <a:pt x="18" y="6"/>
                        <a:pt x="16" y="0"/>
                        <a:pt x="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7" name="Freeform 195"/>
                <p:cNvSpPr>
                  <a:spLocks/>
                </p:cNvSpPr>
                <p:nvPr/>
              </p:nvSpPr>
              <p:spPr bwMode="auto">
                <a:xfrm>
                  <a:off x="9961717" y="1405750"/>
                  <a:ext cx="99684" cy="42239"/>
                </a:xfrm>
                <a:custGeom>
                  <a:avLst/>
                  <a:gdLst>
                    <a:gd name="T0" fmla="*/ 25 w 50"/>
                    <a:gd name="T1" fmla="*/ 0 h 21"/>
                    <a:gd name="T2" fmla="*/ 0 w 50"/>
                    <a:gd name="T3" fmla="*/ 16 h 21"/>
                    <a:gd name="T4" fmla="*/ 2 w 50"/>
                    <a:gd name="T5" fmla="*/ 13 h 21"/>
                    <a:gd name="T6" fmla="*/ 34 w 50"/>
                    <a:gd name="T7" fmla="*/ 21 h 21"/>
                    <a:gd name="T8" fmla="*/ 50 w 50"/>
                    <a:gd name="T9" fmla="*/ 21 h 21"/>
                    <a:gd name="T10" fmla="*/ 25 w 50"/>
                    <a:gd name="T1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0" h="21">
                      <a:moveTo>
                        <a:pt x="25" y="0"/>
                      </a:moveTo>
                      <a:cubicBezTo>
                        <a:pt x="13" y="0"/>
                        <a:pt x="6" y="8"/>
                        <a:pt x="0" y="16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13" y="17"/>
                        <a:pt x="25" y="16"/>
                        <a:pt x="34" y="21"/>
                      </a:cubicBezTo>
                      <a:cubicBezTo>
                        <a:pt x="50" y="21"/>
                        <a:pt x="50" y="21"/>
                        <a:pt x="50" y="21"/>
                      </a:cubicBezTo>
                      <a:cubicBezTo>
                        <a:pt x="49" y="9"/>
                        <a:pt x="39" y="0"/>
                        <a:pt x="2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8" name="Freeform 196"/>
                <p:cNvSpPr>
                  <a:spLocks/>
                </p:cNvSpPr>
                <p:nvPr/>
              </p:nvSpPr>
              <p:spPr bwMode="auto">
                <a:xfrm>
                  <a:off x="10151792" y="1307755"/>
                  <a:ext cx="133475" cy="48153"/>
                </a:xfrm>
                <a:custGeom>
                  <a:avLst/>
                  <a:gdLst>
                    <a:gd name="T0" fmla="*/ 0 w 67"/>
                    <a:gd name="T1" fmla="*/ 0 h 24"/>
                    <a:gd name="T2" fmla="*/ 5 w 67"/>
                    <a:gd name="T3" fmla="*/ 4 h 24"/>
                    <a:gd name="T4" fmla="*/ 44 w 67"/>
                    <a:gd name="T5" fmla="*/ 24 h 24"/>
                    <a:gd name="T6" fmla="*/ 67 w 67"/>
                    <a:gd name="T7" fmla="*/ 16 h 24"/>
                    <a:gd name="T8" fmla="*/ 62 w 67"/>
                    <a:gd name="T9" fmla="*/ 11 h 24"/>
                    <a:gd name="T10" fmla="*/ 0 w 67"/>
                    <a:gd name="T11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24">
                      <a:moveTo>
                        <a:pt x="0" y="0"/>
                      </a:move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17"/>
                        <a:pt x="30" y="24"/>
                        <a:pt x="44" y="24"/>
                      </a:cubicBezTo>
                      <a:cubicBezTo>
                        <a:pt x="52" y="24"/>
                        <a:pt x="67" y="22"/>
                        <a:pt x="67" y="16"/>
                      </a:cubicBezTo>
                      <a:cubicBezTo>
                        <a:pt x="67" y="13"/>
                        <a:pt x="65" y="11"/>
                        <a:pt x="62" y="11"/>
                      </a:cubicBezTo>
                      <a:cubicBezTo>
                        <a:pt x="60" y="11"/>
                        <a:pt x="5" y="4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9" name="Freeform 197"/>
                <p:cNvSpPr>
                  <a:spLocks/>
                </p:cNvSpPr>
                <p:nvPr/>
              </p:nvSpPr>
              <p:spPr bwMode="auto">
                <a:xfrm>
                  <a:off x="9960027" y="1380407"/>
                  <a:ext cx="27878" cy="25343"/>
                </a:xfrm>
                <a:custGeom>
                  <a:avLst/>
                  <a:gdLst>
                    <a:gd name="T0" fmla="*/ 7 w 14"/>
                    <a:gd name="T1" fmla="*/ 0 h 13"/>
                    <a:gd name="T2" fmla="*/ 0 w 14"/>
                    <a:gd name="T3" fmla="*/ 6 h 13"/>
                    <a:gd name="T4" fmla="*/ 6 w 14"/>
                    <a:gd name="T5" fmla="*/ 13 h 13"/>
                    <a:gd name="T6" fmla="*/ 14 w 14"/>
                    <a:gd name="T7" fmla="*/ 6 h 13"/>
                    <a:gd name="T8" fmla="*/ 7 w 14"/>
                    <a:gd name="T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3">
                      <a:moveTo>
                        <a:pt x="7" y="0"/>
                      </a:moveTo>
                      <a:cubicBezTo>
                        <a:pt x="3" y="0"/>
                        <a:pt x="0" y="2"/>
                        <a:pt x="0" y="6"/>
                      </a:cubicBezTo>
                      <a:cubicBezTo>
                        <a:pt x="0" y="11"/>
                        <a:pt x="0" y="13"/>
                        <a:pt x="6" y="13"/>
                      </a:cubicBezTo>
                      <a:cubicBezTo>
                        <a:pt x="10" y="13"/>
                        <a:pt x="14" y="10"/>
                        <a:pt x="14" y="6"/>
                      </a:cubicBezTo>
                      <a:cubicBezTo>
                        <a:pt x="14" y="2"/>
                        <a:pt x="10" y="0"/>
                        <a:pt x="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8" name="Group 7"/>
            <p:cNvGrpSpPr/>
            <p:nvPr/>
          </p:nvGrpSpPr>
          <p:grpSpPr>
            <a:xfrm>
              <a:off x="732487" y="758648"/>
              <a:ext cx="4650518" cy="3240579"/>
              <a:chOff x="732487" y="758648"/>
              <a:chExt cx="4650518" cy="3240579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9" name="Freeform 118"/>
              <p:cNvSpPr>
                <a:spLocks/>
              </p:cNvSpPr>
              <p:nvPr/>
            </p:nvSpPr>
            <p:spPr bwMode="auto">
              <a:xfrm>
                <a:off x="5047627" y="1823917"/>
                <a:ext cx="305811" cy="137699"/>
              </a:xfrm>
              <a:custGeom>
                <a:avLst/>
                <a:gdLst>
                  <a:gd name="T0" fmla="*/ 24 w 153"/>
                  <a:gd name="T1" fmla="*/ 0 h 69"/>
                  <a:gd name="T2" fmla="*/ 20 w 153"/>
                  <a:gd name="T3" fmla="*/ 0 h 69"/>
                  <a:gd name="T4" fmla="*/ 10 w 153"/>
                  <a:gd name="T5" fmla="*/ 6 h 69"/>
                  <a:gd name="T6" fmla="*/ 10 w 153"/>
                  <a:gd name="T7" fmla="*/ 10 h 69"/>
                  <a:gd name="T8" fmla="*/ 4 w 153"/>
                  <a:gd name="T9" fmla="*/ 8 h 69"/>
                  <a:gd name="T10" fmla="*/ 0 w 153"/>
                  <a:gd name="T11" fmla="*/ 9 h 69"/>
                  <a:gd name="T12" fmla="*/ 26 w 153"/>
                  <a:gd name="T13" fmla="*/ 21 h 69"/>
                  <a:gd name="T14" fmla="*/ 29 w 153"/>
                  <a:gd name="T15" fmla="*/ 25 h 69"/>
                  <a:gd name="T16" fmla="*/ 1 w 153"/>
                  <a:gd name="T17" fmla="*/ 30 h 69"/>
                  <a:gd name="T18" fmla="*/ 8 w 153"/>
                  <a:gd name="T19" fmla="*/ 32 h 69"/>
                  <a:gd name="T20" fmla="*/ 13 w 153"/>
                  <a:gd name="T21" fmla="*/ 32 h 69"/>
                  <a:gd name="T22" fmla="*/ 19 w 153"/>
                  <a:gd name="T23" fmla="*/ 31 h 69"/>
                  <a:gd name="T24" fmla="*/ 24 w 153"/>
                  <a:gd name="T25" fmla="*/ 32 h 69"/>
                  <a:gd name="T26" fmla="*/ 21 w 153"/>
                  <a:gd name="T27" fmla="*/ 48 h 69"/>
                  <a:gd name="T28" fmla="*/ 16 w 153"/>
                  <a:gd name="T29" fmla="*/ 50 h 69"/>
                  <a:gd name="T30" fmla="*/ 40 w 153"/>
                  <a:gd name="T31" fmla="*/ 60 h 69"/>
                  <a:gd name="T32" fmla="*/ 87 w 153"/>
                  <a:gd name="T33" fmla="*/ 69 h 69"/>
                  <a:gd name="T34" fmla="*/ 128 w 153"/>
                  <a:gd name="T35" fmla="*/ 56 h 69"/>
                  <a:gd name="T36" fmla="*/ 152 w 153"/>
                  <a:gd name="T37" fmla="*/ 37 h 69"/>
                  <a:gd name="T38" fmla="*/ 153 w 153"/>
                  <a:gd name="T39" fmla="*/ 36 h 69"/>
                  <a:gd name="T40" fmla="*/ 133 w 153"/>
                  <a:gd name="T41" fmla="*/ 10 h 69"/>
                  <a:gd name="T42" fmla="*/ 136 w 153"/>
                  <a:gd name="T43" fmla="*/ 5 h 69"/>
                  <a:gd name="T44" fmla="*/ 124 w 153"/>
                  <a:gd name="T45" fmla="*/ 8 h 69"/>
                  <a:gd name="T46" fmla="*/ 114 w 153"/>
                  <a:gd name="T47" fmla="*/ 1 h 69"/>
                  <a:gd name="T48" fmla="*/ 112 w 153"/>
                  <a:gd name="T49" fmla="*/ 2 h 69"/>
                  <a:gd name="T50" fmla="*/ 108 w 153"/>
                  <a:gd name="T51" fmla="*/ 1 h 69"/>
                  <a:gd name="T52" fmla="*/ 106 w 153"/>
                  <a:gd name="T53" fmla="*/ 9 h 69"/>
                  <a:gd name="T54" fmla="*/ 102 w 153"/>
                  <a:gd name="T55" fmla="*/ 7 h 69"/>
                  <a:gd name="T56" fmla="*/ 88 w 153"/>
                  <a:gd name="T57" fmla="*/ 10 h 69"/>
                  <a:gd name="T58" fmla="*/ 71 w 153"/>
                  <a:gd name="T59" fmla="*/ 9 h 69"/>
                  <a:gd name="T60" fmla="*/ 71 w 153"/>
                  <a:gd name="T61" fmla="*/ 14 h 69"/>
                  <a:gd name="T62" fmla="*/ 64 w 153"/>
                  <a:gd name="T63" fmla="*/ 10 h 69"/>
                  <a:gd name="T64" fmla="*/ 51 w 153"/>
                  <a:gd name="T65" fmla="*/ 13 h 69"/>
                  <a:gd name="T66" fmla="*/ 44 w 153"/>
                  <a:gd name="T67" fmla="*/ 9 h 69"/>
                  <a:gd name="T68" fmla="*/ 44 w 153"/>
                  <a:gd name="T69" fmla="*/ 15 h 69"/>
                  <a:gd name="T70" fmla="*/ 35 w 153"/>
                  <a:gd name="T71" fmla="*/ 19 h 69"/>
                  <a:gd name="T72" fmla="*/ 27 w 153"/>
                  <a:gd name="T73" fmla="*/ 8 h 69"/>
                  <a:gd name="T74" fmla="*/ 24 w 153"/>
                  <a:gd name="T75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53" h="69">
                    <a:moveTo>
                      <a:pt x="24" y="0"/>
                    </a:moveTo>
                    <a:cubicBezTo>
                      <a:pt x="22" y="0"/>
                      <a:pt x="21" y="0"/>
                      <a:pt x="20" y="0"/>
                    </a:cubicBezTo>
                    <a:cubicBezTo>
                      <a:pt x="15" y="0"/>
                      <a:pt x="14" y="6"/>
                      <a:pt x="10" y="6"/>
                    </a:cubicBezTo>
                    <a:cubicBezTo>
                      <a:pt x="10" y="8"/>
                      <a:pt x="10" y="9"/>
                      <a:pt x="10" y="10"/>
                    </a:cubicBezTo>
                    <a:cubicBezTo>
                      <a:pt x="8" y="9"/>
                      <a:pt x="6" y="8"/>
                      <a:pt x="4" y="8"/>
                    </a:cubicBezTo>
                    <a:cubicBezTo>
                      <a:pt x="3" y="8"/>
                      <a:pt x="1" y="9"/>
                      <a:pt x="0" y="9"/>
                    </a:cubicBezTo>
                    <a:cubicBezTo>
                      <a:pt x="1" y="15"/>
                      <a:pt x="20" y="21"/>
                      <a:pt x="26" y="21"/>
                    </a:cubicBezTo>
                    <a:cubicBezTo>
                      <a:pt x="26" y="22"/>
                      <a:pt x="27" y="24"/>
                      <a:pt x="29" y="25"/>
                    </a:cubicBezTo>
                    <a:cubicBezTo>
                      <a:pt x="23" y="27"/>
                      <a:pt x="9" y="30"/>
                      <a:pt x="1" y="30"/>
                    </a:cubicBezTo>
                    <a:cubicBezTo>
                      <a:pt x="3" y="32"/>
                      <a:pt x="5" y="32"/>
                      <a:pt x="8" y="32"/>
                    </a:cubicBezTo>
                    <a:cubicBezTo>
                      <a:pt x="10" y="32"/>
                      <a:pt x="12" y="32"/>
                      <a:pt x="13" y="32"/>
                    </a:cubicBezTo>
                    <a:cubicBezTo>
                      <a:pt x="15" y="32"/>
                      <a:pt x="17" y="31"/>
                      <a:pt x="19" y="31"/>
                    </a:cubicBezTo>
                    <a:cubicBezTo>
                      <a:pt x="21" y="31"/>
                      <a:pt x="22" y="31"/>
                      <a:pt x="24" y="32"/>
                    </a:cubicBezTo>
                    <a:cubicBezTo>
                      <a:pt x="23" y="38"/>
                      <a:pt x="21" y="41"/>
                      <a:pt x="21" y="48"/>
                    </a:cubicBezTo>
                    <a:cubicBezTo>
                      <a:pt x="20" y="48"/>
                      <a:pt x="18" y="49"/>
                      <a:pt x="16" y="50"/>
                    </a:cubicBezTo>
                    <a:cubicBezTo>
                      <a:pt x="28" y="50"/>
                      <a:pt x="32" y="58"/>
                      <a:pt x="40" y="60"/>
                    </a:cubicBezTo>
                    <a:cubicBezTo>
                      <a:pt x="54" y="65"/>
                      <a:pt x="68" y="69"/>
                      <a:pt x="87" y="69"/>
                    </a:cubicBezTo>
                    <a:cubicBezTo>
                      <a:pt x="105" y="69"/>
                      <a:pt x="115" y="60"/>
                      <a:pt x="128" y="56"/>
                    </a:cubicBezTo>
                    <a:cubicBezTo>
                      <a:pt x="135" y="54"/>
                      <a:pt x="147" y="45"/>
                      <a:pt x="152" y="37"/>
                    </a:cubicBezTo>
                    <a:cubicBezTo>
                      <a:pt x="153" y="36"/>
                      <a:pt x="153" y="36"/>
                      <a:pt x="153" y="36"/>
                    </a:cubicBezTo>
                    <a:cubicBezTo>
                      <a:pt x="153" y="21"/>
                      <a:pt x="133" y="25"/>
                      <a:pt x="133" y="10"/>
                    </a:cubicBezTo>
                    <a:cubicBezTo>
                      <a:pt x="133" y="8"/>
                      <a:pt x="135" y="6"/>
                      <a:pt x="136" y="5"/>
                    </a:cubicBezTo>
                    <a:cubicBezTo>
                      <a:pt x="132" y="5"/>
                      <a:pt x="128" y="8"/>
                      <a:pt x="124" y="8"/>
                    </a:cubicBezTo>
                    <a:cubicBezTo>
                      <a:pt x="118" y="8"/>
                      <a:pt x="114" y="7"/>
                      <a:pt x="114" y="1"/>
                    </a:cubicBezTo>
                    <a:cubicBezTo>
                      <a:pt x="113" y="1"/>
                      <a:pt x="113" y="2"/>
                      <a:pt x="112" y="2"/>
                    </a:cubicBezTo>
                    <a:cubicBezTo>
                      <a:pt x="111" y="2"/>
                      <a:pt x="110" y="1"/>
                      <a:pt x="108" y="1"/>
                    </a:cubicBezTo>
                    <a:cubicBezTo>
                      <a:pt x="107" y="3"/>
                      <a:pt x="106" y="4"/>
                      <a:pt x="106" y="9"/>
                    </a:cubicBezTo>
                    <a:cubicBezTo>
                      <a:pt x="105" y="7"/>
                      <a:pt x="103" y="7"/>
                      <a:pt x="102" y="7"/>
                    </a:cubicBezTo>
                    <a:cubicBezTo>
                      <a:pt x="98" y="7"/>
                      <a:pt x="93" y="10"/>
                      <a:pt x="88" y="10"/>
                    </a:cubicBezTo>
                    <a:cubicBezTo>
                      <a:pt x="83" y="10"/>
                      <a:pt x="79" y="9"/>
                      <a:pt x="71" y="9"/>
                    </a:cubicBezTo>
                    <a:cubicBezTo>
                      <a:pt x="71" y="10"/>
                      <a:pt x="71" y="12"/>
                      <a:pt x="71" y="14"/>
                    </a:cubicBezTo>
                    <a:cubicBezTo>
                      <a:pt x="69" y="13"/>
                      <a:pt x="68" y="11"/>
                      <a:pt x="64" y="10"/>
                    </a:cubicBezTo>
                    <a:cubicBezTo>
                      <a:pt x="51" y="13"/>
                      <a:pt x="51" y="13"/>
                      <a:pt x="51" y="13"/>
                    </a:cubicBezTo>
                    <a:cubicBezTo>
                      <a:pt x="48" y="13"/>
                      <a:pt x="47" y="11"/>
                      <a:pt x="44" y="9"/>
                    </a:cubicBezTo>
                    <a:cubicBezTo>
                      <a:pt x="43" y="11"/>
                      <a:pt x="43" y="12"/>
                      <a:pt x="44" y="15"/>
                    </a:cubicBezTo>
                    <a:cubicBezTo>
                      <a:pt x="42" y="16"/>
                      <a:pt x="39" y="19"/>
                      <a:pt x="35" y="19"/>
                    </a:cubicBezTo>
                    <a:cubicBezTo>
                      <a:pt x="31" y="19"/>
                      <a:pt x="26" y="12"/>
                      <a:pt x="27" y="8"/>
                    </a:cubicBezTo>
                    <a:cubicBezTo>
                      <a:pt x="26" y="5"/>
                      <a:pt x="24" y="3"/>
                      <a:pt x="2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" name="Freeform 119"/>
              <p:cNvSpPr>
                <a:spLocks/>
              </p:cNvSpPr>
              <p:nvPr/>
            </p:nvSpPr>
            <p:spPr bwMode="auto">
              <a:xfrm>
                <a:off x="3218677" y="3501651"/>
                <a:ext cx="313414" cy="108132"/>
              </a:xfrm>
              <a:custGeom>
                <a:avLst/>
                <a:gdLst>
                  <a:gd name="T0" fmla="*/ 43 w 157"/>
                  <a:gd name="T1" fmla="*/ 0 h 54"/>
                  <a:gd name="T2" fmla="*/ 0 w 157"/>
                  <a:gd name="T3" fmla="*/ 23 h 54"/>
                  <a:gd name="T4" fmla="*/ 5 w 157"/>
                  <a:gd name="T5" fmla="*/ 23 h 54"/>
                  <a:gd name="T6" fmla="*/ 34 w 157"/>
                  <a:gd name="T7" fmla="*/ 11 h 54"/>
                  <a:gd name="T8" fmla="*/ 37 w 157"/>
                  <a:gd name="T9" fmla="*/ 11 h 54"/>
                  <a:gd name="T10" fmla="*/ 42 w 157"/>
                  <a:gd name="T11" fmla="*/ 12 h 54"/>
                  <a:gd name="T12" fmla="*/ 43 w 157"/>
                  <a:gd name="T13" fmla="*/ 18 h 54"/>
                  <a:gd name="T14" fmla="*/ 58 w 157"/>
                  <a:gd name="T15" fmla="*/ 18 h 54"/>
                  <a:gd name="T16" fmla="*/ 77 w 157"/>
                  <a:gd name="T17" fmla="*/ 26 h 54"/>
                  <a:gd name="T18" fmla="*/ 83 w 157"/>
                  <a:gd name="T19" fmla="*/ 25 h 54"/>
                  <a:gd name="T20" fmla="*/ 88 w 157"/>
                  <a:gd name="T21" fmla="*/ 27 h 54"/>
                  <a:gd name="T22" fmla="*/ 93 w 157"/>
                  <a:gd name="T23" fmla="*/ 31 h 54"/>
                  <a:gd name="T24" fmla="*/ 111 w 157"/>
                  <a:gd name="T25" fmla="*/ 42 h 54"/>
                  <a:gd name="T26" fmla="*/ 106 w 157"/>
                  <a:gd name="T27" fmla="*/ 47 h 54"/>
                  <a:gd name="T28" fmla="*/ 106 w 157"/>
                  <a:gd name="T29" fmla="*/ 50 h 54"/>
                  <a:gd name="T30" fmla="*/ 137 w 157"/>
                  <a:gd name="T31" fmla="*/ 54 h 54"/>
                  <a:gd name="T32" fmla="*/ 157 w 157"/>
                  <a:gd name="T33" fmla="*/ 48 h 54"/>
                  <a:gd name="T34" fmla="*/ 145 w 157"/>
                  <a:gd name="T35" fmla="*/ 37 h 54"/>
                  <a:gd name="T36" fmla="*/ 137 w 157"/>
                  <a:gd name="T37" fmla="*/ 37 h 54"/>
                  <a:gd name="T38" fmla="*/ 137 w 157"/>
                  <a:gd name="T39" fmla="*/ 33 h 54"/>
                  <a:gd name="T40" fmla="*/ 104 w 157"/>
                  <a:gd name="T41" fmla="*/ 20 h 54"/>
                  <a:gd name="T42" fmla="*/ 95 w 157"/>
                  <a:gd name="T43" fmla="*/ 13 h 54"/>
                  <a:gd name="T44" fmla="*/ 43 w 157"/>
                  <a:gd name="T4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7" h="54">
                    <a:moveTo>
                      <a:pt x="43" y="0"/>
                    </a:moveTo>
                    <a:cubicBezTo>
                      <a:pt x="20" y="0"/>
                      <a:pt x="8" y="9"/>
                      <a:pt x="0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10" y="18"/>
                      <a:pt x="24" y="11"/>
                      <a:pt x="34" y="11"/>
                    </a:cubicBezTo>
                    <a:cubicBezTo>
                      <a:pt x="35" y="11"/>
                      <a:pt x="36" y="11"/>
                      <a:pt x="37" y="11"/>
                    </a:cubicBezTo>
                    <a:cubicBezTo>
                      <a:pt x="39" y="11"/>
                      <a:pt x="40" y="11"/>
                      <a:pt x="42" y="12"/>
                    </a:cubicBezTo>
                    <a:cubicBezTo>
                      <a:pt x="40" y="14"/>
                      <a:pt x="40" y="16"/>
                      <a:pt x="43" y="18"/>
                    </a:cubicBezTo>
                    <a:cubicBezTo>
                      <a:pt x="58" y="18"/>
                      <a:pt x="58" y="18"/>
                      <a:pt x="58" y="18"/>
                    </a:cubicBezTo>
                    <a:cubicBezTo>
                      <a:pt x="66" y="18"/>
                      <a:pt x="69" y="26"/>
                      <a:pt x="77" y="26"/>
                    </a:cubicBezTo>
                    <a:cubicBezTo>
                      <a:pt x="79" y="26"/>
                      <a:pt x="81" y="25"/>
                      <a:pt x="83" y="25"/>
                    </a:cubicBezTo>
                    <a:cubicBezTo>
                      <a:pt x="85" y="25"/>
                      <a:pt x="86" y="26"/>
                      <a:pt x="88" y="27"/>
                    </a:cubicBezTo>
                    <a:cubicBezTo>
                      <a:pt x="90" y="28"/>
                      <a:pt x="89" y="31"/>
                      <a:pt x="93" y="31"/>
                    </a:cubicBezTo>
                    <a:cubicBezTo>
                      <a:pt x="95" y="39"/>
                      <a:pt x="104" y="39"/>
                      <a:pt x="111" y="42"/>
                    </a:cubicBezTo>
                    <a:cubicBezTo>
                      <a:pt x="111" y="45"/>
                      <a:pt x="109" y="47"/>
                      <a:pt x="106" y="47"/>
                    </a:cubicBezTo>
                    <a:cubicBezTo>
                      <a:pt x="106" y="48"/>
                      <a:pt x="106" y="49"/>
                      <a:pt x="106" y="50"/>
                    </a:cubicBezTo>
                    <a:cubicBezTo>
                      <a:pt x="116" y="50"/>
                      <a:pt x="125" y="54"/>
                      <a:pt x="137" y="54"/>
                    </a:cubicBezTo>
                    <a:cubicBezTo>
                      <a:pt x="143" y="54"/>
                      <a:pt x="153" y="54"/>
                      <a:pt x="157" y="48"/>
                    </a:cubicBezTo>
                    <a:cubicBezTo>
                      <a:pt x="153" y="46"/>
                      <a:pt x="151" y="39"/>
                      <a:pt x="145" y="37"/>
                    </a:cubicBezTo>
                    <a:cubicBezTo>
                      <a:pt x="137" y="37"/>
                      <a:pt x="137" y="37"/>
                      <a:pt x="137" y="37"/>
                    </a:cubicBezTo>
                    <a:cubicBezTo>
                      <a:pt x="136" y="36"/>
                      <a:pt x="137" y="34"/>
                      <a:pt x="137" y="33"/>
                    </a:cubicBezTo>
                    <a:cubicBezTo>
                      <a:pt x="125" y="33"/>
                      <a:pt x="111" y="27"/>
                      <a:pt x="104" y="20"/>
                    </a:cubicBezTo>
                    <a:cubicBezTo>
                      <a:pt x="103" y="19"/>
                      <a:pt x="99" y="13"/>
                      <a:pt x="95" y="13"/>
                    </a:cubicBezTo>
                    <a:cubicBezTo>
                      <a:pt x="78" y="13"/>
                      <a:pt x="67" y="0"/>
                      <a:pt x="43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Freeform 120"/>
              <p:cNvSpPr>
                <a:spLocks/>
              </p:cNvSpPr>
              <p:nvPr/>
            </p:nvSpPr>
            <p:spPr bwMode="auto">
              <a:xfrm>
                <a:off x="3262605" y="3542201"/>
                <a:ext cx="16051" cy="17740"/>
              </a:xfrm>
              <a:custGeom>
                <a:avLst/>
                <a:gdLst>
                  <a:gd name="T0" fmla="*/ 6 w 8"/>
                  <a:gd name="T1" fmla="*/ 0 h 9"/>
                  <a:gd name="T2" fmla="*/ 4 w 8"/>
                  <a:gd name="T3" fmla="*/ 0 h 9"/>
                  <a:gd name="T4" fmla="*/ 4 w 8"/>
                  <a:gd name="T5" fmla="*/ 4 h 9"/>
                  <a:gd name="T6" fmla="*/ 0 w 8"/>
                  <a:gd name="T7" fmla="*/ 9 h 9"/>
                  <a:gd name="T8" fmla="*/ 1 w 8"/>
                  <a:gd name="T9" fmla="*/ 9 h 9"/>
                  <a:gd name="T10" fmla="*/ 7 w 8"/>
                  <a:gd name="T11" fmla="*/ 9 h 9"/>
                  <a:gd name="T12" fmla="*/ 7 w 8"/>
                  <a:gd name="T13" fmla="*/ 1 h 9"/>
                  <a:gd name="T14" fmla="*/ 6 w 8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9">
                    <a:moveTo>
                      <a:pt x="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0" y="5"/>
                      <a:pt x="0" y="9"/>
                    </a:cubicBezTo>
                    <a:cubicBezTo>
                      <a:pt x="0" y="9"/>
                      <a:pt x="0" y="9"/>
                      <a:pt x="1" y="9"/>
                    </a:cubicBezTo>
                    <a:cubicBezTo>
                      <a:pt x="4" y="9"/>
                      <a:pt x="7" y="9"/>
                      <a:pt x="7" y="9"/>
                    </a:cubicBezTo>
                    <a:cubicBezTo>
                      <a:pt x="8" y="6"/>
                      <a:pt x="8" y="3"/>
                      <a:pt x="7" y="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121"/>
              <p:cNvSpPr>
                <a:spLocks/>
              </p:cNvSpPr>
              <p:nvPr/>
            </p:nvSpPr>
            <p:spPr bwMode="auto">
              <a:xfrm>
                <a:off x="3418045" y="3649488"/>
                <a:ext cx="52376" cy="21964"/>
              </a:xfrm>
              <a:custGeom>
                <a:avLst/>
                <a:gdLst>
                  <a:gd name="T0" fmla="*/ 6 w 26"/>
                  <a:gd name="T1" fmla="*/ 0 h 11"/>
                  <a:gd name="T2" fmla="*/ 0 w 26"/>
                  <a:gd name="T3" fmla="*/ 3 h 11"/>
                  <a:gd name="T4" fmla="*/ 9 w 26"/>
                  <a:gd name="T5" fmla="*/ 11 h 11"/>
                  <a:gd name="T6" fmla="*/ 26 w 26"/>
                  <a:gd name="T7" fmla="*/ 7 h 11"/>
                  <a:gd name="T8" fmla="*/ 21 w 26"/>
                  <a:gd name="T9" fmla="*/ 3 h 11"/>
                  <a:gd name="T10" fmla="*/ 23 w 26"/>
                  <a:gd name="T11" fmla="*/ 4 h 11"/>
                  <a:gd name="T12" fmla="*/ 6 w 26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11">
                    <a:moveTo>
                      <a:pt x="6" y="0"/>
                    </a:moveTo>
                    <a:cubicBezTo>
                      <a:pt x="4" y="0"/>
                      <a:pt x="0" y="1"/>
                      <a:pt x="0" y="3"/>
                    </a:cubicBezTo>
                    <a:cubicBezTo>
                      <a:pt x="0" y="7"/>
                      <a:pt x="5" y="11"/>
                      <a:pt x="9" y="11"/>
                    </a:cubicBezTo>
                    <a:cubicBezTo>
                      <a:pt x="15" y="11"/>
                      <a:pt x="20" y="8"/>
                      <a:pt x="26" y="7"/>
                    </a:cubicBezTo>
                    <a:cubicBezTo>
                      <a:pt x="26" y="5"/>
                      <a:pt x="25" y="4"/>
                      <a:pt x="21" y="3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19" y="3"/>
                      <a:pt x="12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122"/>
              <p:cNvSpPr>
                <a:spLocks/>
              </p:cNvSpPr>
              <p:nvPr/>
            </p:nvSpPr>
            <p:spPr bwMode="auto">
              <a:xfrm>
                <a:off x="3751733" y="3646109"/>
                <a:ext cx="42239" cy="17740"/>
              </a:xfrm>
              <a:custGeom>
                <a:avLst/>
                <a:gdLst>
                  <a:gd name="T0" fmla="*/ 5 w 21"/>
                  <a:gd name="T1" fmla="*/ 0 h 9"/>
                  <a:gd name="T2" fmla="*/ 0 w 21"/>
                  <a:gd name="T3" fmla="*/ 4 h 9"/>
                  <a:gd name="T4" fmla="*/ 13 w 21"/>
                  <a:gd name="T5" fmla="*/ 9 h 9"/>
                  <a:gd name="T6" fmla="*/ 21 w 21"/>
                  <a:gd name="T7" fmla="*/ 6 h 9"/>
                  <a:gd name="T8" fmla="*/ 5 w 2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9">
                    <a:moveTo>
                      <a:pt x="5" y="0"/>
                    </a:moveTo>
                    <a:cubicBezTo>
                      <a:pt x="4" y="0"/>
                      <a:pt x="0" y="1"/>
                      <a:pt x="0" y="4"/>
                    </a:cubicBezTo>
                    <a:cubicBezTo>
                      <a:pt x="0" y="9"/>
                      <a:pt x="7" y="9"/>
                      <a:pt x="13" y="9"/>
                    </a:cubicBezTo>
                    <a:cubicBezTo>
                      <a:pt x="16" y="9"/>
                      <a:pt x="20" y="9"/>
                      <a:pt x="21" y="6"/>
                    </a:cubicBezTo>
                    <a:cubicBezTo>
                      <a:pt x="20" y="3"/>
                      <a:pt x="7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123"/>
              <p:cNvSpPr>
                <a:spLocks/>
              </p:cNvSpPr>
              <p:nvPr/>
            </p:nvSpPr>
            <p:spPr bwMode="auto">
              <a:xfrm>
                <a:off x="3534625" y="3602180"/>
                <a:ext cx="179094" cy="71806"/>
              </a:xfrm>
              <a:custGeom>
                <a:avLst/>
                <a:gdLst>
                  <a:gd name="T0" fmla="*/ 20 w 90"/>
                  <a:gd name="T1" fmla="*/ 0 h 36"/>
                  <a:gd name="T2" fmla="*/ 16 w 90"/>
                  <a:gd name="T3" fmla="*/ 4 h 36"/>
                  <a:gd name="T4" fmla="*/ 23 w 90"/>
                  <a:gd name="T5" fmla="*/ 10 h 36"/>
                  <a:gd name="T6" fmla="*/ 26 w 90"/>
                  <a:gd name="T7" fmla="*/ 21 h 36"/>
                  <a:gd name="T8" fmla="*/ 19 w 90"/>
                  <a:gd name="T9" fmla="*/ 22 h 36"/>
                  <a:gd name="T10" fmla="*/ 3 w 90"/>
                  <a:gd name="T11" fmla="*/ 21 h 36"/>
                  <a:gd name="T12" fmla="*/ 0 w 90"/>
                  <a:gd name="T13" fmla="*/ 24 h 36"/>
                  <a:gd name="T14" fmla="*/ 6 w 90"/>
                  <a:gd name="T15" fmla="*/ 32 h 36"/>
                  <a:gd name="T16" fmla="*/ 7 w 90"/>
                  <a:gd name="T17" fmla="*/ 28 h 36"/>
                  <a:gd name="T18" fmla="*/ 9 w 90"/>
                  <a:gd name="T19" fmla="*/ 28 h 36"/>
                  <a:gd name="T20" fmla="*/ 13 w 90"/>
                  <a:gd name="T21" fmla="*/ 28 h 36"/>
                  <a:gd name="T22" fmla="*/ 26 w 90"/>
                  <a:gd name="T23" fmla="*/ 27 h 36"/>
                  <a:gd name="T24" fmla="*/ 37 w 90"/>
                  <a:gd name="T25" fmla="*/ 29 h 36"/>
                  <a:gd name="T26" fmla="*/ 43 w 90"/>
                  <a:gd name="T27" fmla="*/ 36 h 36"/>
                  <a:gd name="T28" fmla="*/ 55 w 90"/>
                  <a:gd name="T29" fmla="*/ 27 h 36"/>
                  <a:gd name="T30" fmla="*/ 61 w 90"/>
                  <a:gd name="T31" fmla="*/ 29 h 36"/>
                  <a:gd name="T32" fmla="*/ 70 w 90"/>
                  <a:gd name="T33" fmla="*/ 25 h 36"/>
                  <a:gd name="T34" fmla="*/ 90 w 90"/>
                  <a:gd name="T35" fmla="*/ 25 h 36"/>
                  <a:gd name="T36" fmla="*/ 75 w 90"/>
                  <a:gd name="T37" fmla="*/ 13 h 36"/>
                  <a:gd name="T38" fmla="*/ 78 w 90"/>
                  <a:gd name="T39" fmla="*/ 16 h 36"/>
                  <a:gd name="T40" fmla="*/ 48 w 90"/>
                  <a:gd name="T41" fmla="*/ 2 h 36"/>
                  <a:gd name="T42" fmla="*/ 33 w 90"/>
                  <a:gd name="T43" fmla="*/ 4 h 36"/>
                  <a:gd name="T44" fmla="*/ 20 w 90"/>
                  <a:gd name="T4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0" h="36">
                    <a:moveTo>
                      <a:pt x="20" y="0"/>
                    </a:moveTo>
                    <a:cubicBezTo>
                      <a:pt x="18" y="0"/>
                      <a:pt x="16" y="2"/>
                      <a:pt x="16" y="4"/>
                    </a:cubicBezTo>
                    <a:cubicBezTo>
                      <a:pt x="16" y="7"/>
                      <a:pt x="19" y="10"/>
                      <a:pt x="23" y="10"/>
                    </a:cubicBezTo>
                    <a:cubicBezTo>
                      <a:pt x="23" y="14"/>
                      <a:pt x="23" y="18"/>
                      <a:pt x="26" y="21"/>
                    </a:cubicBezTo>
                    <a:cubicBezTo>
                      <a:pt x="24" y="22"/>
                      <a:pt x="22" y="22"/>
                      <a:pt x="19" y="22"/>
                    </a:cubicBezTo>
                    <a:cubicBezTo>
                      <a:pt x="15" y="22"/>
                      <a:pt x="10" y="21"/>
                      <a:pt x="3" y="21"/>
                    </a:cubicBezTo>
                    <a:cubicBezTo>
                      <a:pt x="2" y="22"/>
                      <a:pt x="1" y="24"/>
                      <a:pt x="0" y="24"/>
                    </a:cubicBezTo>
                    <a:cubicBezTo>
                      <a:pt x="0" y="27"/>
                      <a:pt x="3" y="31"/>
                      <a:pt x="6" y="32"/>
                    </a:cubicBezTo>
                    <a:cubicBezTo>
                      <a:pt x="6" y="30"/>
                      <a:pt x="7" y="29"/>
                      <a:pt x="7" y="28"/>
                    </a:cubicBezTo>
                    <a:cubicBezTo>
                      <a:pt x="8" y="28"/>
                      <a:pt x="8" y="28"/>
                      <a:pt x="9" y="28"/>
                    </a:cubicBezTo>
                    <a:cubicBezTo>
                      <a:pt x="10" y="28"/>
                      <a:pt x="11" y="28"/>
                      <a:pt x="13" y="28"/>
                    </a:cubicBezTo>
                    <a:cubicBezTo>
                      <a:pt x="16" y="28"/>
                      <a:pt x="21" y="27"/>
                      <a:pt x="26" y="27"/>
                    </a:cubicBezTo>
                    <a:cubicBezTo>
                      <a:pt x="30" y="27"/>
                      <a:pt x="34" y="28"/>
                      <a:pt x="37" y="29"/>
                    </a:cubicBezTo>
                    <a:cubicBezTo>
                      <a:pt x="40" y="31"/>
                      <a:pt x="38" y="36"/>
                      <a:pt x="43" y="36"/>
                    </a:cubicBezTo>
                    <a:cubicBezTo>
                      <a:pt x="49" y="36"/>
                      <a:pt x="48" y="27"/>
                      <a:pt x="55" y="27"/>
                    </a:cubicBezTo>
                    <a:cubicBezTo>
                      <a:pt x="58" y="27"/>
                      <a:pt x="57" y="29"/>
                      <a:pt x="61" y="29"/>
                    </a:cubicBezTo>
                    <a:cubicBezTo>
                      <a:pt x="64" y="29"/>
                      <a:pt x="66" y="27"/>
                      <a:pt x="7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6" y="20"/>
                      <a:pt x="81" y="18"/>
                      <a:pt x="75" y="13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69" y="11"/>
                      <a:pt x="65" y="2"/>
                      <a:pt x="48" y="2"/>
                    </a:cubicBezTo>
                    <a:cubicBezTo>
                      <a:pt x="43" y="2"/>
                      <a:pt x="40" y="4"/>
                      <a:pt x="33" y="4"/>
                    </a:cubicBezTo>
                    <a:cubicBezTo>
                      <a:pt x="28" y="4"/>
                      <a:pt x="25" y="0"/>
                      <a:pt x="2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124"/>
              <p:cNvSpPr>
                <a:spLocks/>
              </p:cNvSpPr>
              <p:nvPr/>
            </p:nvSpPr>
            <p:spPr bwMode="auto">
              <a:xfrm>
                <a:off x="3915621" y="3889406"/>
                <a:ext cx="21964" cy="24499"/>
              </a:xfrm>
              <a:custGeom>
                <a:avLst/>
                <a:gdLst>
                  <a:gd name="T0" fmla="*/ 11 w 11"/>
                  <a:gd name="T1" fmla="*/ 0 h 12"/>
                  <a:gd name="T2" fmla="*/ 6 w 11"/>
                  <a:gd name="T3" fmla="*/ 0 h 12"/>
                  <a:gd name="T4" fmla="*/ 0 w 11"/>
                  <a:gd name="T5" fmla="*/ 11 h 12"/>
                  <a:gd name="T6" fmla="*/ 0 w 11"/>
                  <a:gd name="T7" fmla="*/ 12 h 12"/>
                  <a:gd name="T8" fmla="*/ 4 w 11"/>
                  <a:gd name="T9" fmla="*/ 11 h 12"/>
                  <a:gd name="T10" fmla="*/ 11 w 11"/>
                  <a:gd name="T11" fmla="*/ 4 h 12"/>
                  <a:gd name="T12" fmla="*/ 11 w 11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2">
                    <a:moveTo>
                      <a:pt x="11" y="0"/>
                    </a:moveTo>
                    <a:cubicBezTo>
                      <a:pt x="9" y="0"/>
                      <a:pt x="7" y="0"/>
                      <a:pt x="6" y="0"/>
                    </a:cubicBezTo>
                    <a:cubicBezTo>
                      <a:pt x="3" y="0"/>
                      <a:pt x="0" y="6"/>
                      <a:pt x="0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2"/>
                      <a:pt x="3" y="11"/>
                      <a:pt x="4" y="11"/>
                    </a:cubicBezTo>
                    <a:cubicBezTo>
                      <a:pt x="7" y="11"/>
                      <a:pt x="10" y="6"/>
                      <a:pt x="11" y="4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128"/>
              <p:cNvSpPr>
                <a:spLocks/>
              </p:cNvSpPr>
              <p:nvPr/>
            </p:nvSpPr>
            <p:spPr bwMode="auto">
              <a:xfrm>
                <a:off x="3410442" y="3444206"/>
                <a:ext cx="16051" cy="19430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0 h 10"/>
                  <a:gd name="T4" fmla="*/ 5 w 8"/>
                  <a:gd name="T5" fmla="*/ 10 h 10"/>
                  <a:gd name="T6" fmla="*/ 8 w 8"/>
                  <a:gd name="T7" fmla="*/ 7 h 10"/>
                  <a:gd name="T8" fmla="*/ 2 w 8"/>
                  <a:gd name="T9" fmla="*/ 0 h 10"/>
                  <a:gd name="T10" fmla="*/ 0 w 8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10"/>
                      <a:pt x="5" y="10"/>
                    </a:cubicBezTo>
                    <a:cubicBezTo>
                      <a:pt x="6" y="10"/>
                      <a:pt x="8" y="9"/>
                      <a:pt x="8" y="7"/>
                    </a:cubicBezTo>
                    <a:cubicBezTo>
                      <a:pt x="8" y="4"/>
                      <a:pt x="6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129"/>
              <p:cNvSpPr>
                <a:spLocks/>
              </p:cNvSpPr>
              <p:nvPr/>
            </p:nvSpPr>
            <p:spPr bwMode="auto">
              <a:xfrm>
                <a:off x="3394391" y="3384227"/>
                <a:ext cx="26188" cy="7603"/>
              </a:xfrm>
              <a:custGeom>
                <a:avLst/>
                <a:gdLst>
                  <a:gd name="T0" fmla="*/ 7 w 13"/>
                  <a:gd name="T1" fmla="*/ 0 h 4"/>
                  <a:gd name="T2" fmla="*/ 0 w 13"/>
                  <a:gd name="T3" fmla="*/ 4 h 4"/>
                  <a:gd name="T4" fmla="*/ 8 w 13"/>
                  <a:gd name="T5" fmla="*/ 4 h 4"/>
                  <a:gd name="T6" fmla="*/ 13 w 13"/>
                  <a:gd name="T7" fmla="*/ 4 h 4"/>
                  <a:gd name="T8" fmla="*/ 7 w 1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4">
                    <a:moveTo>
                      <a:pt x="7" y="0"/>
                    </a:moveTo>
                    <a:cubicBezTo>
                      <a:pt x="4" y="0"/>
                      <a:pt x="1" y="2"/>
                      <a:pt x="0" y="4"/>
                    </a:cubicBezTo>
                    <a:cubicBezTo>
                      <a:pt x="2" y="4"/>
                      <a:pt x="5" y="4"/>
                      <a:pt x="8" y="4"/>
                    </a:cubicBezTo>
                    <a:cubicBezTo>
                      <a:pt x="10" y="4"/>
                      <a:pt x="12" y="4"/>
                      <a:pt x="13" y="4"/>
                    </a:cubicBezTo>
                    <a:cubicBezTo>
                      <a:pt x="12" y="3"/>
                      <a:pt x="11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130"/>
              <p:cNvSpPr>
                <a:spLocks/>
              </p:cNvSpPr>
              <p:nvPr/>
            </p:nvSpPr>
            <p:spPr bwMode="auto">
              <a:xfrm>
                <a:off x="3440009" y="3396054"/>
                <a:ext cx="6758" cy="10137"/>
              </a:xfrm>
              <a:custGeom>
                <a:avLst/>
                <a:gdLst>
                  <a:gd name="T0" fmla="*/ 0 w 3"/>
                  <a:gd name="T1" fmla="*/ 0 h 5"/>
                  <a:gd name="T2" fmla="*/ 3 w 3"/>
                  <a:gd name="T3" fmla="*/ 5 h 5"/>
                  <a:gd name="T4" fmla="*/ 3 w 3"/>
                  <a:gd name="T5" fmla="*/ 5 h 5"/>
                  <a:gd name="T6" fmla="*/ 0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0" y="2"/>
                      <a:pt x="1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131"/>
              <p:cNvSpPr>
                <a:spLocks/>
              </p:cNvSpPr>
              <p:nvPr/>
            </p:nvSpPr>
            <p:spPr bwMode="auto">
              <a:xfrm>
                <a:off x="3548141" y="3555717"/>
                <a:ext cx="20275" cy="16051"/>
              </a:xfrm>
              <a:custGeom>
                <a:avLst/>
                <a:gdLst>
                  <a:gd name="T0" fmla="*/ 10 w 10"/>
                  <a:gd name="T1" fmla="*/ 0 h 8"/>
                  <a:gd name="T2" fmla="*/ 2 w 10"/>
                  <a:gd name="T3" fmla="*/ 5 h 8"/>
                  <a:gd name="T4" fmla="*/ 0 w 10"/>
                  <a:gd name="T5" fmla="*/ 4 h 8"/>
                  <a:gd name="T6" fmla="*/ 0 w 10"/>
                  <a:gd name="T7" fmla="*/ 7 h 8"/>
                  <a:gd name="T8" fmla="*/ 0 w 10"/>
                  <a:gd name="T9" fmla="*/ 8 h 8"/>
                  <a:gd name="T10" fmla="*/ 2 w 10"/>
                  <a:gd name="T11" fmla="*/ 7 h 8"/>
                  <a:gd name="T12" fmla="*/ 10 w 10"/>
                  <a:gd name="T13" fmla="*/ 4 h 8"/>
                  <a:gd name="T14" fmla="*/ 10 w 10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8">
                    <a:moveTo>
                      <a:pt x="10" y="0"/>
                    </a:moveTo>
                    <a:cubicBezTo>
                      <a:pt x="9" y="2"/>
                      <a:pt x="5" y="5"/>
                      <a:pt x="2" y="5"/>
                    </a:cubicBezTo>
                    <a:cubicBezTo>
                      <a:pt x="1" y="5"/>
                      <a:pt x="0" y="4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5" y="7"/>
                      <a:pt x="8" y="6"/>
                      <a:pt x="10" y="4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132"/>
              <p:cNvSpPr>
                <a:spLocks/>
              </p:cNvSpPr>
              <p:nvPr/>
            </p:nvSpPr>
            <p:spPr bwMode="auto">
              <a:xfrm>
                <a:off x="2016554" y="2586754"/>
                <a:ext cx="1735180" cy="851539"/>
              </a:xfrm>
              <a:custGeom>
                <a:avLst/>
                <a:gdLst>
                  <a:gd name="T0" fmla="*/ 24 w 869"/>
                  <a:gd name="T1" fmla="*/ 7 h 426"/>
                  <a:gd name="T2" fmla="*/ 31 w 869"/>
                  <a:gd name="T3" fmla="*/ 19 h 426"/>
                  <a:gd name="T4" fmla="*/ 1 w 869"/>
                  <a:gd name="T5" fmla="*/ 28 h 426"/>
                  <a:gd name="T6" fmla="*/ 10 w 869"/>
                  <a:gd name="T7" fmla="*/ 159 h 426"/>
                  <a:gd name="T8" fmla="*/ 56 w 869"/>
                  <a:gd name="T9" fmla="*/ 256 h 426"/>
                  <a:gd name="T10" fmla="*/ 147 w 869"/>
                  <a:gd name="T11" fmla="*/ 302 h 426"/>
                  <a:gd name="T12" fmla="*/ 248 w 869"/>
                  <a:gd name="T13" fmla="*/ 315 h 426"/>
                  <a:gd name="T14" fmla="*/ 319 w 869"/>
                  <a:gd name="T15" fmla="*/ 362 h 426"/>
                  <a:gd name="T16" fmla="*/ 410 w 869"/>
                  <a:gd name="T17" fmla="*/ 410 h 426"/>
                  <a:gd name="T18" fmla="*/ 427 w 869"/>
                  <a:gd name="T19" fmla="*/ 371 h 426"/>
                  <a:gd name="T20" fmla="*/ 436 w 869"/>
                  <a:gd name="T21" fmla="*/ 371 h 426"/>
                  <a:gd name="T22" fmla="*/ 485 w 869"/>
                  <a:gd name="T23" fmla="*/ 354 h 426"/>
                  <a:gd name="T24" fmla="*/ 531 w 869"/>
                  <a:gd name="T25" fmla="*/ 360 h 426"/>
                  <a:gd name="T26" fmla="*/ 523 w 869"/>
                  <a:gd name="T27" fmla="*/ 344 h 426"/>
                  <a:gd name="T28" fmla="*/ 568 w 869"/>
                  <a:gd name="T29" fmla="*/ 339 h 426"/>
                  <a:gd name="T30" fmla="*/ 633 w 869"/>
                  <a:gd name="T31" fmla="*/ 394 h 426"/>
                  <a:gd name="T32" fmla="*/ 671 w 869"/>
                  <a:gd name="T33" fmla="*/ 405 h 426"/>
                  <a:gd name="T34" fmla="*/ 665 w 869"/>
                  <a:gd name="T35" fmla="*/ 382 h 426"/>
                  <a:gd name="T36" fmla="*/ 705 w 869"/>
                  <a:gd name="T37" fmla="*/ 279 h 426"/>
                  <a:gd name="T38" fmla="*/ 733 w 869"/>
                  <a:gd name="T39" fmla="*/ 260 h 426"/>
                  <a:gd name="T40" fmla="*/ 729 w 869"/>
                  <a:gd name="T41" fmla="*/ 252 h 426"/>
                  <a:gd name="T42" fmla="*/ 735 w 869"/>
                  <a:gd name="T43" fmla="*/ 235 h 426"/>
                  <a:gd name="T44" fmla="*/ 731 w 869"/>
                  <a:gd name="T45" fmla="*/ 222 h 426"/>
                  <a:gd name="T46" fmla="*/ 735 w 869"/>
                  <a:gd name="T47" fmla="*/ 214 h 426"/>
                  <a:gd name="T48" fmla="*/ 749 w 869"/>
                  <a:gd name="T49" fmla="*/ 202 h 426"/>
                  <a:gd name="T50" fmla="*/ 751 w 869"/>
                  <a:gd name="T51" fmla="*/ 193 h 426"/>
                  <a:gd name="T52" fmla="*/ 764 w 869"/>
                  <a:gd name="T53" fmla="*/ 160 h 426"/>
                  <a:gd name="T54" fmla="*/ 785 w 869"/>
                  <a:gd name="T55" fmla="*/ 157 h 426"/>
                  <a:gd name="T56" fmla="*/ 810 w 869"/>
                  <a:gd name="T57" fmla="*/ 147 h 426"/>
                  <a:gd name="T58" fmla="*/ 827 w 869"/>
                  <a:gd name="T59" fmla="*/ 141 h 426"/>
                  <a:gd name="T60" fmla="*/ 814 w 869"/>
                  <a:gd name="T61" fmla="*/ 131 h 426"/>
                  <a:gd name="T62" fmla="*/ 852 w 869"/>
                  <a:gd name="T63" fmla="*/ 96 h 426"/>
                  <a:gd name="T64" fmla="*/ 861 w 869"/>
                  <a:gd name="T65" fmla="*/ 50 h 426"/>
                  <a:gd name="T66" fmla="*/ 857 w 869"/>
                  <a:gd name="T67" fmla="*/ 38 h 426"/>
                  <a:gd name="T68" fmla="*/ 843 w 869"/>
                  <a:gd name="T69" fmla="*/ 38 h 426"/>
                  <a:gd name="T70" fmla="*/ 809 w 869"/>
                  <a:gd name="T71" fmla="*/ 76 h 426"/>
                  <a:gd name="T72" fmla="*/ 768 w 869"/>
                  <a:gd name="T73" fmla="*/ 78 h 426"/>
                  <a:gd name="T74" fmla="*/ 702 w 869"/>
                  <a:gd name="T75" fmla="*/ 117 h 426"/>
                  <a:gd name="T76" fmla="*/ 677 w 869"/>
                  <a:gd name="T77" fmla="*/ 120 h 426"/>
                  <a:gd name="T78" fmla="*/ 681 w 869"/>
                  <a:gd name="T79" fmla="*/ 130 h 426"/>
                  <a:gd name="T80" fmla="*/ 677 w 869"/>
                  <a:gd name="T81" fmla="*/ 132 h 426"/>
                  <a:gd name="T82" fmla="*/ 632 w 869"/>
                  <a:gd name="T83" fmla="*/ 148 h 426"/>
                  <a:gd name="T84" fmla="*/ 624 w 869"/>
                  <a:gd name="T85" fmla="*/ 135 h 426"/>
                  <a:gd name="T86" fmla="*/ 618 w 869"/>
                  <a:gd name="T87" fmla="*/ 104 h 426"/>
                  <a:gd name="T88" fmla="*/ 581 w 869"/>
                  <a:gd name="T89" fmla="*/ 83 h 426"/>
                  <a:gd name="T90" fmla="*/ 565 w 869"/>
                  <a:gd name="T91" fmla="*/ 146 h 426"/>
                  <a:gd name="T92" fmla="*/ 553 w 869"/>
                  <a:gd name="T93" fmla="*/ 90 h 426"/>
                  <a:gd name="T94" fmla="*/ 610 w 869"/>
                  <a:gd name="T95" fmla="*/ 65 h 426"/>
                  <a:gd name="T96" fmla="*/ 566 w 869"/>
                  <a:gd name="T97" fmla="*/ 57 h 426"/>
                  <a:gd name="T98" fmla="*/ 552 w 869"/>
                  <a:gd name="T99" fmla="*/ 37 h 426"/>
                  <a:gd name="T100" fmla="*/ 506 w 869"/>
                  <a:gd name="T101" fmla="*/ 51 h 426"/>
                  <a:gd name="T102" fmla="*/ 530 w 869"/>
                  <a:gd name="T103" fmla="*/ 24 h 426"/>
                  <a:gd name="T104" fmla="*/ 447 w 869"/>
                  <a:gd name="T105" fmla="*/ 0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69" h="426">
                    <a:moveTo>
                      <a:pt x="447" y="0"/>
                    </a:moveTo>
                    <a:cubicBezTo>
                      <a:pt x="447" y="7"/>
                      <a:pt x="447" y="7"/>
                      <a:pt x="447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4" y="7"/>
                      <a:pt x="24" y="7"/>
                    </a:cubicBezTo>
                    <a:cubicBezTo>
                      <a:pt x="27" y="12"/>
                      <a:pt x="31" y="14"/>
                      <a:pt x="31" y="19"/>
                    </a:cubicBezTo>
                    <a:cubicBezTo>
                      <a:pt x="31" y="24"/>
                      <a:pt x="27" y="30"/>
                      <a:pt x="24" y="33"/>
                    </a:cubicBezTo>
                    <a:cubicBezTo>
                      <a:pt x="21" y="28"/>
                      <a:pt x="17" y="24"/>
                      <a:pt x="9" y="24"/>
                    </a:cubicBezTo>
                    <a:cubicBezTo>
                      <a:pt x="7" y="24"/>
                      <a:pt x="1" y="25"/>
                      <a:pt x="1" y="28"/>
                    </a:cubicBezTo>
                    <a:cubicBezTo>
                      <a:pt x="1" y="39"/>
                      <a:pt x="14" y="44"/>
                      <a:pt x="14" y="56"/>
                    </a:cubicBezTo>
                    <a:cubicBezTo>
                      <a:pt x="14" y="72"/>
                      <a:pt x="0" y="102"/>
                      <a:pt x="5" y="115"/>
                    </a:cubicBezTo>
                    <a:cubicBezTo>
                      <a:pt x="10" y="128"/>
                      <a:pt x="4" y="148"/>
                      <a:pt x="10" y="159"/>
                    </a:cubicBezTo>
                    <a:cubicBezTo>
                      <a:pt x="7" y="161"/>
                      <a:pt x="2" y="165"/>
                      <a:pt x="5" y="169"/>
                    </a:cubicBezTo>
                    <a:cubicBezTo>
                      <a:pt x="14" y="185"/>
                      <a:pt x="26" y="208"/>
                      <a:pt x="37" y="210"/>
                    </a:cubicBezTo>
                    <a:cubicBezTo>
                      <a:pt x="34" y="232"/>
                      <a:pt x="49" y="238"/>
                      <a:pt x="56" y="256"/>
                    </a:cubicBezTo>
                    <a:cubicBezTo>
                      <a:pt x="58" y="261"/>
                      <a:pt x="56" y="267"/>
                      <a:pt x="60" y="268"/>
                    </a:cubicBezTo>
                    <a:cubicBezTo>
                      <a:pt x="79" y="275"/>
                      <a:pt x="106" y="287"/>
                      <a:pt x="114" y="302"/>
                    </a:cubicBezTo>
                    <a:cubicBezTo>
                      <a:pt x="147" y="302"/>
                      <a:pt x="147" y="302"/>
                      <a:pt x="147" y="302"/>
                    </a:cubicBezTo>
                    <a:cubicBezTo>
                      <a:pt x="204" y="321"/>
                      <a:pt x="204" y="321"/>
                      <a:pt x="204" y="321"/>
                    </a:cubicBezTo>
                    <a:cubicBezTo>
                      <a:pt x="248" y="321"/>
                      <a:pt x="248" y="321"/>
                      <a:pt x="248" y="321"/>
                    </a:cubicBezTo>
                    <a:cubicBezTo>
                      <a:pt x="248" y="315"/>
                      <a:pt x="248" y="315"/>
                      <a:pt x="248" y="315"/>
                    </a:cubicBezTo>
                    <a:cubicBezTo>
                      <a:pt x="258" y="315"/>
                      <a:pt x="258" y="315"/>
                      <a:pt x="258" y="315"/>
                    </a:cubicBezTo>
                    <a:cubicBezTo>
                      <a:pt x="276" y="319"/>
                      <a:pt x="286" y="321"/>
                      <a:pt x="295" y="337"/>
                    </a:cubicBezTo>
                    <a:cubicBezTo>
                      <a:pt x="300" y="344"/>
                      <a:pt x="308" y="362"/>
                      <a:pt x="319" y="362"/>
                    </a:cubicBezTo>
                    <a:cubicBezTo>
                      <a:pt x="329" y="362"/>
                      <a:pt x="326" y="347"/>
                      <a:pt x="338" y="347"/>
                    </a:cubicBezTo>
                    <a:cubicBezTo>
                      <a:pt x="369" y="347"/>
                      <a:pt x="368" y="386"/>
                      <a:pt x="385" y="403"/>
                    </a:cubicBezTo>
                    <a:cubicBezTo>
                      <a:pt x="389" y="407"/>
                      <a:pt x="401" y="409"/>
                      <a:pt x="410" y="410"/>
                    </a:cubicBezTo>
                    <a:cubicBezTo>
                      <a:pt x="409" y="406"/>
                      <a:pt x="409" y="406"/>
                      <a:pt x="409" y="406"/>
                    </a:cubicBezTo>
                    <a:cubicBezTo>
                      <a:pt x="409" y="406"/>
                      <a:pt x="409" y="406"/>
                      <a:pt x="409" y="405"/>
                    </a:cubicBezTo>
                    <a:cubicBezTo>
                      <a:pt x="409" y="389"/>
                      <a:pt x="416" y="375"/>
                      <a:pt x="427" y="371"/>
                    </a:cubicBezTo>
                    <a:cubicBezTo>
                      <a:pt x="429" y="370"/>
                      <a:pt x="430" y="370"/>
                      <a:pt x="431" y="370"/>
                    </a:cubicBezTo>
                    <a:cubicBezTo>
                      <a:pt x="432" y="370"/>
                      <a:pt x="433" y="370"/>
                      <a:pt x="434" y="370"/>
                    </a:cubicBezTo>
                    <a:cubicBezTo>
                      <a:pt x="435" y="370"/>
                      <a:pt x="435" y="371"/>
                      <a:pt x="436" y="371"/>
                    </a:cubicBezTo>
                    <a:cubicBezTo>
                      <a:pt x="438" y="371"/>
                      <a:pt x="440" y="370"/>
                      <a:pt x="442" y="368"/>
                    </a:cubicBezTo>
                    <a:cubicBezTo>
                      <a:pt x="448" y="362"/>
                      <a:pt x="455" y="349"/>
                      <a:pt x="471" y="349"/>
                    </a:cubicBezTo>
                    <a:cubicBezTo>
                      <a:pt x="476" y="349"/>
                      <a:pt x="480" y="354"/>
                      <a:pt x="485" y="354"/>
                    </a:cubicBezTo>
                    <a:cubicBezTo>
                      <a:pt x="489" y="354"/>
                      <a:pt x="490" y="350"/>
                      <a:pt x="493" y="350"/>
                    </a:cubicBezTo>
                    <a:cubicBezTo>
                      <a:pt x="502" y="350"/>
                      <a:pt x="512" y="362"/>
                      <a:pt x="524" y="362"/>
                    </a:cubicBezTo>
                    <a:cubicBezTo>
                      <a:pt x="526" y="362"/>
                      <a:pt x="529" y="362"/>
                      <a:pt x="531" y="360"/>
                    </a:cubicBezTo>
                    <a:cubicBezTo>
                      <a:pt x="525" y="356"/>
                      <a:pt x="530" y="352"/>
                      <a:pt x="530" y="344"/>
                    </a:cubicBezTo>
                    <a:cubicBezTo>
                      <a:pt x="529" y="344"/>
                      <a:pt x="528" y="345"/>
                      <a:pt x="527" y="345"/>
                    </a:cubicBezTo>
                    <a:cubicBezTo>
                      <a:pt x="527" y="345"/>
                      <a:pt x="525" y="344"/>
                      <a:pt x="523" y="344"/>
                    </a:cubicBezTo>
                    <a:cubicBezTo>
                      <a:pt x="532" y="340"/>
                      <a:pt x="543" y="341"/>
                      <a:pt x="551" y="339"/>
                    </a:cubicBezTo>
                    <a:cubicBezTo>
                      <a:pt x="551" y="341"/>
                      <a:pt x="553" y="344"/>
                      <a:pt x="555" y="344"/>
                    </a:cubicBezTo>
                    <a:cubicBezTo>
                      <a:pt x="559" y="344"/>
                      <a:pt x="561" y="339"/>
                      <a:pt x="568" y="339"/>
                    </a:cubicBezTo>
                    <a:cubicBezTo>
                      <a:pt x="581" y="339"/>
                      <a:pt x="587" y="352"/>
                      <a:pt x="596" y="352"/>
                    </a:cubicBezTo>
                    <a:cubicBezTo>
                      <a:pt x="601" y="352"/>
                      <a:pt x="603" y="345"/>
                      <a:pt x="608" y="345"/>
                    </a:cubicBezTo>
                    <a:cubicBezTo>
                      <a:pt x="631" y="345"/>
                      <a:pt x="625" y="377"/>
                      <a:pt x="633" y="394"/>
                    </a:cubicBezTo>
                    <a:cubicBezTo>
                      <a:pt x="637" y="402"/>
                      <a:pt x="643" y="405"/>
                      <a:pt x="649" y="413"/>
                    </a:cubicBezTo>
                    <a:cubicBezTo>
                      <a:pt x="652" y="418"/>
                      <a:pt x="652" y="426"/>
                      <a:pt x="660" y="426"/>
                    </a:cubicBezTo>
                    <a:cubicBezTo>
                      <a:pt x="669" y="426"/>
                      <a:pt x="671" y="416"/>
                      <a:pt x="671" y="405"/>
                    </a:cubicBezTo>
                    <a:cubicBezTo>
                      <a:pt x="671" y="396"/>
                      <a:pt x="666" y="391"/>
                      <a:pt x="665" y="384"/>
                    </a:cubicBezTo>
                    <a:cubicBezTo>
                      <a:pt x="665" y="381"/>
                      <a:pt x="665" y="381"/>
                      <a:pt x="665" y="381"/>
                    </a:cubicBezTo>
                    <a:cubicBezTo>
                      <a:pt x="665" y="382"/>
                      <a:pt x="665" y="382"/>
                      <a:pt x="665" y="382"/>
                    </a:cubicBezTo>
                    <a:cubicBezTo>
                      <a:pt x="665" y="365"/>
                      <a:pt x="650" y="359"/>
                      <a:pt x="650" y="342"/>
                    </a:cubicBezTo>
                    <a:cubicBezTo>
                      <a:pt x="650" y="304"/>
                      <a:pt x="682" y="294"/>
                      <a:pt x="706" y="280"/>
                    </a:cubicBezTo>
                    <a:cubicBezTo>
                      <a:pt x="705" y="279"/>
                      <a:pt x="705" y="279"/>
                      <a:pt x="705" y="279"/>
                    </a:cubicBezTo>
                    <a:cubicBezTo>
                      <a:pt x="708" y="275"/>
                      <a:pt x="708" y="274"/>
                      <a:pt x="714" y="272"/>
                    </a:cubicBezTo>
                    <a:cubicBezTo>
                      <a:pt x="718" y="271"/>
                      <a:pt x="721" y="267"/>
                      <a:pt x="727" y="265"/>
                    </a:cubicBezTo>
                    <a:cubicBezTo>
                      <a:pt x="730" y="265"/>
                      <a:pt x="732" y="262"/>
                      <a:pt x="733" y="260"/>
                    </a:cubicBezTo>
                    <a:cubicBezTo>
                      <a:pt x="727" y="256"/>
                      <a:pt x="727" y="256"/>
                      <a:pt x="727" y="256"/>
                    </a:cubicBezTo>
                    <a:cubicBezTo>
                      <a:pt x="727" y="252"/>
                      <a:pt x="727" y="252"/>
                      <a:pt x="727" y="252"/>
                    </a:cubicBezTo>
                    <a:cubicBezTo>
                      <a:pt x="728" y="252"/>
                      <a:pt x="728" y="252"/>
                      <a:pt x="729" y="252"/>
                    </a:cubicBezTo>
                    <a:cubicBezTo>
                      <a:pt x="733" y="252"/>
                      <a:pt x="734" y="251"/>
                      <a:pt x="735" y="246"/>
                    </a:cubicBezTo>
                    <a:cubicBezTo>
                      <a:pt x="733" y="246"/>
                      <a:pt x="730" y="245"/>
                      <a:pt x="728" y="242"/>
                    </a:cubicBezTo>
                    <a:cubicBezTo>
                      <a:pt x="731" y="242"/>
                      <a:pt x="735" y="240"/>
                      <a:pt x="735" y="235"/>
                    </a:cubicBezTo>
                    <a:cubicBezTo>
                      <a:pt x="735" y="234"/>
                      <a:pt x="735" y="232"/>
                      <a:pt x="735" y="230"/>
                    </a:cubicBezTo>
                    <a:cubicBezTo>
                      <a:pt x="734" y="230"/>
                      <a:pt x="732" y="230"/>
                      <a:pt x="731" y="230"/>
                    </a:cubicBezTo>
                    <a:cubicBezTo>
                      <a:pt x="728" y="227"/>
                      <a:pt x="731" y="227"/>
                      <a:pt x="731" y="222"/>
                    </a:cubicBezTo>
                    <a:cubicBezTo>
                      <a:pt x="731" y="217"/>
                      <a:pt x="729" y="207"/>
                      <a:pt x="729" y="204"/>
                    </a:cubicBezTo>
                    <a:cubicBezTo>
                      <a:pt x="729" y="204"/>
                      <a:pt x="728" y="199"/>
                      <a:pt x="729" y="197"/>
                    </a:cubicBezTo>
                    <a:cubicBezTo>
                      <a:pt x="730" y="202"/>
                      <a:pt x="735" y="211"/>
                      <a:pt x="735" y="214"/>
                    </a:cubicBezTo>
                    <a:cubicBezTo>
                      <a:pt x="735" y="216"/>
                      <a:pt x="735" y="218"/>
                      <a:pt x="735" y="220"/>
                    </a:cubicBezTo>
                    <a:cubicBezTo>
                      <a:pt x="735" y="221"/>
                      <a:pt x="736" y="223"/>
                      <a:pt x="737" y="223"/>
                    </a:cubicBezTo>
                    <a:cubicBezTo>
                      <a:pt x="739" y="223"/>
                      <a:pt x="749" y="205"/>
                      <a:pt x="749" y="202"/>
                    </a:cubicBezTo>
                    <a:cubicBezTo>
                      <a:pt x="749" y="197"/>
                      <a:pt x="746" y="196"/>
                      <a:pt x="745" y="192"/>
                    </a:cubicBezTo>
                    <a:cubicBezTo>
                      <a:pt x="747" y="189"/>
                      <a:pt x="747" y="189"/>
                      <a:pt x="747" y="189"/>
                    </a:cubicBezTo>
                    <a:cubicBezTo>
                      <a:pt x="748" y="190"/>
                      <a:pt x="749" y="193"/>
                      <a:pt x="751" y="193"/>
                    </a:cubicBezTo>
                    <a:cubicBezTo>
                      <a:pt x="755" y="193"/>
                      <a:pt x="765" y="175"/>
                      <a:pt x="766" y="170"/>
                    </a:cubicBezTo>
                    <a:cubicBezTo>
                      <a:pt x="766" y="170"/>
                      <a:pt x="761" y="167"/>
                      <a:pt x="761" y="164"/>
                    </a:cubicBezTo>
                    <a:cubicBezTo>
                      <a:pt x="761" y="163"/>
                      <a:pt x="763" y="161"/>
                      <a:pt x="764" y="160"/>
                    </a:cubicBezTo>
                    <a:cubicBezTo>
                      <a:pt x="766" y="160"/>
                      <a:pt x="767" y="161"/>
                      <a:pt x="769" y="161"/>
                    </a:cubicBezTo>
                    <a:cubicBezTo>
                      <a:pt x="776" y="161"/>
                      <a:pt x="782" y="161"/>
                      <a:pt x="789" y="158"/>
                    </a:cubicBezTo>
                    <a:cubicBezTo>
                      <a:pt x="788" y="157"/>
                      <a:pt x="786" y="157"/>
                      <a:pt x="785" y="157"/>
                    </a:cubicBezTo>
                    <a:cubicBezTo>
                      <a:pt x="782" y="157"/>
                      <a:pt x="779" y="158"/>
                      <a:pt x="776" y="158"/>
                    </a:cubicBezTo>
                    <a:cubicBezTo>
                      <a:pt x="770" y="158"/>
                      <a:pt x="770" y="158"/>
                      <a:pt x="770" y="158"/>
                    </a:cubicBezTo>
                    <a:cubicBezTo>
                      <a:pt x="781" y="151"/>
                      <a:pt x="799" y="155"/>
                      <a:pt x="810" y="147"/>
                    </a:cubicBezTo>
                    <a:cubicBezTo>
                      <a:pt x="810" y="147"/>
                      <a:pt x="811" y="148"/>
                      <a:pt x="813" y="148"/>
                    </a:cubicBezTo>
                    <a:cubicBezTo>
                      <a:pt x="817" y="148"/>
                      <a:pt x="823" y="146"/>
                      <a:pt x="827" y="145"/>
                    </a:cubicBezTo>
                    <a:cubicBezTo>
                      <a:pt x="827" y="141"/>
                      <a:pt x="827" y="141"/>
                      <a:pt x="827" y="141"/>
                    </a:cubicBezTo>
                    <a:cubicBezTo>
                      <a:pt x="827" y="141"/>
                      <a:pt x="822" y="145"/>
                      <a:pt x="821" y="145"/>
                    </a:cubicBezTo>
                    <a:cubicBezTo>
                      <a:pt x="818" y="145"/>
                      <a:pt x="816" y="138"/>
                      <a:pt x="816" y="136"/>
                    </a:cubicBezTo>
                    <a:cubicBezTo>
                      <a:pt x="814" y="135"/>
                      <a:pt x="814" y="132"/>
                      <a:pt x="814" y="131"/>
                    </a:cubicBezTo>
                    <a:cubicBezTo>
                      <a:pt x="814" y="111"/>
                      <a:pt x="832" y="105"/>
                      <a:pt x="840" y="96"/>
                    </a:cubicBezTo>
                    <a:cubicBezTo>
                      <a:pt x="842" y="96"/>
                      <a:pt x="843" y="95"/>
                      <a:pt x="844" y="95"/>
                    </a:cubicBezTo>
                    <a:cubicBezTo>
                      <a:pt x="846" y="95"/>
                      <a:pt x="848" y="96"/>
                      <a:pt x="852" y="96"/>
                    </a:cubicBezTo>
                    <a:cubicBezTo>
                      <a:pt x="860" y="96"/>
                      <a:pt x="865" y="93"/>
                      <a:pt x="869" y="88"/>
                    </a:cubicBezTo>
                    <a:cubicBezTo>
                      <a:pt x="862" y="78"/>
                      <a:pt x="864" y="63"/>
                      <a:pt x="861" y="50"/>
                    </a:cubicBezTo>
                    <a:cubicBezTo>
                      <a:pt x="861" y="50"/>
                      <a:pt x="861" y="50"/>
                      <a:pt x="861" y="50"/>
                    </a:cubicBezTo>
                    <a:cubicBezTo>
                      <a:pt x="861" y="50"/>
                      <a:pt x="861" y="50"/>
                      <a:pt x="861" y="50"/>
                    </a:cubicBezTo>
                    <a:cubicBezTo>
                      <a:pt x="861" y="46"/>
                      <a:pt x="859" y="42"/>
                      <a:pt x="857" y="38"/>
                    </a:cubicBezTo>
                    <a:cubicBezTo>
                      <a:pt x="857" y="38"/>
                      <a:pt x="857" y="38"/>
                      <a:pt x="857" y="38"/>
                    </a:cubicBezTo>
                    <a:cubicBezTo>
                      <a:pt x="856" y="37"/>
                      <a:pt x="855" y="36"/>
                      <a:pt x="853" y="36"/>
                    </a:cubicBezTo>
                    <a:cubicBezTo>
                      <a:pt x="852" y="36"/>
                      <a:pt x="850" y="36"/>
                      <a:pt x="848" y="37"/>
                    </a:cubicBezTo>
                    <a:cubicBezTo>
                      <a:pt x="846" y="37"/>
                      <a:pt x="845" y="38"/>
                      <a:pt x="843" y="38"/>
                    </a:cubicBezTo>
                    <a:cubicBezTo>
                      <a:pt x="841" y="38"/>
                      <a:pt x="839" y="37"/>
                      <a:pt x="837" y="35"/>
                    </a:cubicBezTo>
                    <a:cubicBezTo>
                      <a:pt x="824" y="44"/>
                      <a:pt x="824" y="61"/>
                      <a:pt x="814" y="71"/>
                    </a:cubicBezTo>
                    <a:cubicBezTo>
                      <a:pt x="812" y="73"/>
                      <a:pt x="814" y="75"/>
                      <a:pt x="809" y="76"/>
                    </a:cubicBezTo>
                    <a:cubicBezTo>
                      <a:pt x="805" y="77"/>
                      <a:pt x="800" y="78"/>
                      <a:pt x="795" y="78"/>
                    </a:cubicBezTo>
                    <a:cubicBezTo>
                      <a:pt x="791" y="78"/>
                      <a:pt x="787" y="78"/>
                      <a:pt x="782" y="78"/>
                    </a:cubicBezTo>
                    <a:cubicBezTo>
                      <a:pt x="777" y="78"/>
                      <a:pt x="772" y="78"/>
                      <a:pt x="768" y="78"/>
                    </a:cubicBezTo>
                    <a:cubicBezTo>
                      <a:pt x="761" y="78"/>
                      <a:pt x="756" y="78"/>
                      <a:pt x="755" y="79"/>
                    </a:cubicBezTo>
                    <a:cubicBezTo>
                      <a:pt x="751" y="82"/>
                      <a:pt x="732" y="101"/>
                      <a:pt x="731" y="102"/>
                    </a:cubicBezTo>
                    <a:cubicBezTo>
                      <a:pt x="731" y="115"/>
                      <a:pt x="716" y="117"/>
                      <a:pt x="702" y="117"/>
                    </a:cubicBezTo>
                    <a:cubicBezTo>
                      <a:pt x="694" y="117"/>
                      <a:pt x="687" y="117"/>
                      <a:pt x="682" y="117"/>
                    </a:cubicBezTo>
                    <a:cubicBezTo>
                      <a:pt x="679" y="117"/>
                      <a:pt x="679" y="117"/>
                      <a:pt x="675" y="117"/>
                    </a:cubicBezTo>
                    <a:cubicBezTo>
                      <a:pt x="676" y="118"/>
                      <a:pt x="676" y="119"/>
                      <a:pt x="677" y="120"/>
                    </a:cubicBezTo>
                    <a:cubicBezTo>
                      <a:pt x="677" y="120"/>
                      <a:pt x="677" y="121"/>
                      <a:pt x="678" y="121"/>
                    </a:cubicBezTo>
                    <a:cubicBezTo>
                      <a:pt x="679" y="124"/>
                      <a:pt x="680" y="127"/>
                      <a:pt x="681" y="130"/>
                    </a:cubicBezTo>
                    <a:cubicBezTo>
                      <a:pt x="681" y="130"/>
                      <a:pt x="681" y="130"/>
                      <a:pt x="681" y="130"/>
                    </a:cubicBezTo>
                    <a:cubicBezTo>
                      <a:pt x="681" y="130"/>
                      <a:pt x="681" y="130"/>
                      <a:pt x="681" y="130"/>
                    </a:cubicBezTo>
                    <a:cubicBezTo>
                      <a:pt x="681" y="130"/>
                      <a:pt x="681" y="130"/>
                      <a:pt x="681" y="130"/>
                    </a:cubicBezTo>
                    <a:cubicBezTo>
                      <a:pt x="680" y="130"/>
                      <a:pt x="678" y="131"/>
                      <a:pt x="677" y="132"/>
                    </a:cubicBezTo>
                    <a:cubicBezTo>
                      <a:pt x="675" y="133"/>
                      <a:pt x="674" y="133"/>
                      <a:pt x="672" y="134"/>
                    </a:cubicBezTo>
                    <a:cubicBezTo>
                      <a:pt x="672" y="134"/>
                      <a:pt x="672" y="134"/>
                      <a:pt x="672" y="134"/>
                    </a:cubicBezTo>
                    <a:cubicBezTo>
                      <a:pt x="660" y="140"/>
                      <a:pt x="642" y="148"/>
                      <a:pt x="632" y="148"/>
                    </a:cubicBezTo>
                    <a:cubicBezTo>
                      <a:pt x="626" y="148"/>
                      <a:pt x="624" y="140"/>
                      <a:pt x="624" y="135"/>
                    </a:cubicBezTo>
                    <a:cubicBezTo>
                      <a:pt x="624" y="135"/>
                      <a:pt x="624" y="135"/>
                      <a:pt x="624" y="135"/>
                    </a:cubicBezTo>
                    <a:cubicBezTo>
                      <a:pt x="624" y="135"/>
                      <a:pt x="624" y="135"/>
                      <a:pt x="624" y="135"/>
                    </a:cubicBezTo>
                    <a:cubicBezTo>
                      <a:pt x="624" y="127"/>
                      <a:pt x="630" y="123"/>
                      <a:pt x="636" y="117"/>
                    </a:cubicBezTo>
                    <a:cubicBezTo>
                      <a:pt x="631" y="113"/>
                      <a:pt x="631" y="109"/>
                      <a:pt x="628" y="101"/>
                    </a:cubicBezTo>
                    <a:cubicBezTo>
                      <a:pt x="623" y="102"/>
                      <a:pt x="624" y="104"/>
                      <a:pt x="618" y="104"/>
                    </a:cubicBezTo>
                    <a:cubicBezTo>
                      <a:pt x="619" y="97"/>
                      <a:pt x="624" y="92"/>
                      <a:pt x="624" y="85"/>
                    </a:cubicBezTo>
                    <a:cubicBezTo>
                      <a:pt x="624" y="79"/>
                      <a:pt x="604" y="69"/>
                      <a:pt x="600" y="69"/>
                    </a:cubicBezTo>
                    <a:cubicBezTo>
                      <a:pt x="591" y="69"/>
                      <a:pt x="600" y="82"/>
                      <a:pt x="581" y="83"/>
                    </a:cubicBezTo>
                    <a:cubicBezTo>
                      <a:pt x="575" y="83"/>
                      <a:pt x="575" y="99"/>
                      <a:pt x="575" y="106"/>
                    </a:cubicBezTo>
                    <a:cubicBezTo>
                      <a:pt x="575" y="106"/>
                      <a:pt x="575" y="117"/>
                      <a:pt x="575" y="123"/>
                    </a:cubicBezTo>
                    <a:cubicBezTo>
                      <a:pt x="575" y="130"/>
                      <a:pt x="572" y="146"/>
                      <a:pt x="565" y="146"/>
                    </a:cubicBezTo>
                    <a:cubicBezTo>
                      <a:pt x="559" y="146"/>
                      <a:pt x="552" y="141"/>
                      <a:pt x="552" y="135"/>
                    </a:cubicBezTo>
                    <a:cubicBezTo>
                      <a:pt x="552" y="121"/>
                      <a:pt x="557" y="94"/>
                      <a:pt x="566" y="83"/>
                    </a:cubicBezTo>
                    <a:cubicBezTo>
                      <a:pt x="560" y="83"/>
                      <a:pt x="558" y="87"/>
                      <a:pt x="553" y="90"/>
                    </a:cubicBezTo>
                    <a:cubicBezTo>
                      <a:pt x="554" y="80"/>
                      <a:pt x="575" y="65"/>
                      <a:pt x="587" y="65"/>
                    </a:cubicBezTo>
                    <a:cubicBezTo>
                      <a:pt x="590" y="65"/>
                      <a:pt x="596" y="66"/>
                      <a:pt x="602" y="66"/>
                    </a:cubicBezTo>
                    <a:cubicBezTo>
                      <a:pt x="605" y="66"/>
                      <a:pt x="608" y="66"/>
                      <a:pt x="610" y="65"/>
                    </a:cubicBezTo>
                    <a:cubicBezTo>
                      <a:pt x="610" y="59"/>
                      <a:pt x="610" y="59"/>
                      <a:pt x="610" y="59"/>
                    </a:cubicBezTo>
                    <a:cubicBezTo>
                      <a:pt x="599" y="59"/>
                      <a:pt x="593" y="52"/>
                      <a:pt x="580" y="52"/>
                    </a:cubicBezTo>
                    <a:cubicBezTo>
                      <a:pt x="575" y="52"/>
                      <a:pt x="572" y="57"/>
                      <a:pt x="566" y="57"/>
                    </a:cubicBezTo>
                    <a:cubicBezTo>
                      <a:pt x="562" y="57"/>
                      <a:pt x="557" y="54"/>
                      <a:pt x="557" y="51"/>
                    </a:cubicBezTo>
                    <a:cubicBezTo>
                      <a:pt x="546" y="51"/>
                      <a:pt x="546" y="51"/>
                      <a:pt x="546" y="51"/>
                    </a:cubicBezTo>
                    <a:cubicBezTo>
                      <a:pt x="548" y="46"/>
                      <a:pt x="552" y="45"/>
                      <a:pt x="552" y="37"/>
                    </a:cubicBezTo>
                    <a:cubicBezTo>
                      <a:pt x="544" y="39"/>
                      <a:pt x="534" y="49"/>
                      <a:pt x="529" y="49"/>
                    </a:cubicBezTo>
                    <a:cubicBezTo>
                      <a:pt x="524" y="49"/>
                      <a:pt x="523" y="56"/>
                      <a:pt x="514" y="56"/>
                    </a:cubicBezTo>
                    <a:cubicBezTo>
                      <a:pt x="510" y="56"/>
                      <a:pt x="509" y="55"/>
                      <a:pt x="506" y="51"/>
                    </a:cubicBezTo>
                    <a:cubicBezTo>
                      <a:pt x="503" y="51"/>
                      <a:pt x="501" y="53"/>
                      <a:pt x="497" y="54"/>
                    </a:cubicBezTo>
                    <a:cubicBezTo>
                      <a:pt x="489" y="54"/>
                      <a:pt x="489" y="54"/>
                      <a:pt x="489" y="54"/>
                    </a:cubicBezTo>
                    <a:cubicBezTo>
                      <a:pt x="501" y="39"/>
                      <a:pt x="516" y="34"/>
                      <a:pt x="530" y="24"/>
                    </a:cubicBezTo>
                    <a:cubicBezTo>
                      <a:pt x="511" y="24"/>
                      <a:pt x="497" y="24"/>
                      <a:pt x="486" y="14"/>
                    </a:cubicBezTo>
                    <a:cubicBezTo>
                      <a:pt x="460" y="14"/>
                      <a:pt x="460" y="14"/>
                      <a:pt x="460" y="14"/>
                    </a:cubicBezTo>
                    <a:cubicBezTo>
                      <a:pt x="453" y="10"/>
                      <a:pt x="454" y="6"/>
                      <a:pt x="44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133"/>
              <p:cNvSpPr>
                <a:spLocks noEditPoints="1"/>
              </p:cNvSpPr>
              <p:nvPr/>
            </p:nvSpPr>
            <p:spPr bwMode="auto">
              <a:xfrm>
                <a:off x="1531650" y="1547673"/>
                <a:ext cx="2557996" cy="1321237"/>
              </a:xfrm>
              <a:custGeom>
                <a:avLst/>
                <a:gdLst>
                  <a:gd name="T0" fmla="*/ 0 w 1281"/>
                  <a:gd name="T1" fmla="*/ 61 h 661"/>
                  <a:gd name="T2" fmla="*/ 666 w 1281"/>
                  <a:gd name="T3" fmla="*/ 20 h 661"/>
                  <a:gd name="T4" fmla="*/ 695 w 1281"/>
                  <a:gd name="T5" fmla="*/ 86 h 661"/>
                  <a:gd name="T6" fmla="*/ 670 w 1281"/>
                  <a:gd name="T7" fmla="*/ 99 h 661"/>
                  <a:gd name="T8" fmla="*/ 588 w 1281"/>
                  <a:gd name="T9" fmla="*/ 110 h 661"/>
                  <a:gd name="T10" fmla="*/ 514 w 1281"/>
                  <a:gd name="T11" fmla="*/ 90 h 661"/>
                  <a:gd name="T12" fmla="*/ 463 w 1281"/>
                  <a:gd name="T13" fmla="*/ 106 h 661"/>
                  <a:gd name="T14" fmla="*/ 379 w 1281"/>
                  <a:gd name="T15" fmla="*/ 102 h 661"/>
                  <a:gd name="T16" fmla="*/ 352 w 1281"/>
                  <a:gd name="T17" fmla="*/ 82 h 661"/>
                  <a:gd name="T18" fmla="*/ 220 w 1281"/>
                  <a:gd name="T19" fmla="*/ 64 h 661"/>
                  <a:gd name="T20" fmla="*/ 128 w 1281"/>
                  <a:gd name="T21" fmla="*/ 59 h 661"/>
                  <a:gd name="T22" fmla="*/ 87 w 1281"/>
                  <a:gd name="T23" fmla="*/ 70 h 661"/>
                  <a:gd name="T24" fmla="*/ 4 w 1281"/>
                  <a:gd name="T25" fmla="*/ 62 h 661"/>
                  <a:gd name="T26" fmla="*/ 0 w 1281"/>
                  <a:gd name="T27" fmla="*/ 289 h 661"/>
                  <a:gd name="T28" fmla="*/ 29 w 1281"/>
                  <a:gd name="T29" fmla="*/ 297 h 661"/>
                  <a:gd name="T30" fmla="*/ 118 w 1281"/>
                  <a:gd name="T31" fmla="*/ 345 h 661"/>
                  <a:gd name="T32" fmla="*/ 161 w 1281"/>
                  <a:gd name="T33" fmla="*/ 397 h 661"/>
                  <a:gd name="T34" fmla="*/ 157 w 1281"/>
                  <a:gd name="T35" fmla="*/ 415 h 661"/>
                  <a:gd name="T36" fmla="*/ 194 w 1281"/>
                  <a:gd name="T37" fmla="*/ 468 h 661"/>
                  <a:gd name="T38" fmla="*/ 267 w 1281"/>
                  <a:gd name="T39" fmla="*/ 527 h 661"/>
                  <a:gd name="T40" fmla="*/ 690 w 1281"/>
                  <a:gd name="T41" fmla="*/ 520 h 661"/>
                  <a:gd name="T42" fmla="*/ 787 w 1281"/>
                  <a:gd name="T43" fmla="*/ 542 h 661"/>
                  <a:gd name="T44" fmla="*/ 813 w 1281"/>
                  <a:gd name="T45" fmla="*/ 535 h 661"/>
                  <a:gd name="T46" fmla="*/ 899 w 1281"/>
                  <a:gd name="T47" fmla="*/ 589 h 661"/>
                  <a:gd name="T48" fmla="*/ 879 w 1281"/>
                  <a:gd name="T49" fmla="*/ 637 h 661"/>
                  <a:gd name="T50" fmla="*/ 875 w 1281"/>
                  <a:gd name="T51" fmla="*/ 661 h 661"/>
                  <a:gd name="T52" fmla="*/ 914 w 1281"/>
                  <a:gd name="T53" fmla="*/ 654 h 661"/>
                  <a:gd name="T54" fmla="*/ 924 w 1281"/>
                  <a:gd name="T55" fmla="*/ 650 h 661"/>
                  <a:gd name="T56" fmla="*/ 921 w 1281"/>
                  <a:gd name="T57" fmla="*/ 641 h 661"/>
                  <a:gd name="T58" fmla="*/ 974 w 1281"/>
                  <a:gd name="T59" fmla="*/ 622 h 661"/>
                  <a:gd name="T60" fmla="*/ 1038 w 1281"/>
                  <a:gd name="T61" fmla="*/ 598 h 661"/>
                  <a:gd name="T62" fmla="*/ 1086 w 1281"/>
                  <a:gd name="T63" fmla="*/ 558 h 661"/>
                  <a:gd name="T64" fmla="*/ 1100 w 1281"/>
                  <a:gd name="T65" fmla="*/ 558 h 661"/>
                  <a:gd name="T66" fmla="*/ 1110 w 1281"/>
                  <a:gd name="T67" fmla="*/ 604 h 661"/>
                  <a:gd name="T68" fmla="*/ 1115 w 1281"/>
                  <a:gd name="T69" fmla="*/ 601 h 661"/>
                  <a:gd name="T70" fmla="*/ 1157 w 1281"/>
                  <a:gd name="T71" fmla="*/ 597 h 661"/>
                  <a:gd name="T72" fmla="*/ 1199 w 1281"/>
                  <a:gd name="T73" fmla="*/ 595 h 661"/>
                  <a:gd name="T74" fmla="*/ 1135 w 1281"/>
                  <a:gd name="T75" fmla="*/ 547 h 661"/>
                  <a:gd name="T76" fmla="*/ 1080 w 1281"/>
                  <a:gd name="T77" fmla="*/ 540 h 661"/>
                  <a:gd name="T78" fmla="*/ 1174 w 1281"/>
                  <a:gd name="T79" fmla="*/ 500 h 661"/>
                  <a:gd name="T80" fmla="*/ 1272 w 1281"/>
                  <a:gd name="T81" fmla="*/ 434 h 661"/>
                  <a:gd name="T82" fmla="*/ 1213 w 1281"/>
                  <a:gd name="T83" fmla="*/ 434 h 661"/>
                  <a:gd name="T84" fmla="*/ 1211 w 1281"/>
                  <a:gd name="T85" fmla="*/ 386 h 661"/>
                  <a:gd name="T86" fmla="*/ 1190 w 1281"/>
                  <a:gd name="T87" fmla="*/ 347 h 661"/>
                  <a:gd name="T88" fmla="*/ 1133 w 1281"/>
                  <a:gd name="T89" fmla="*/ 304 h 661"/>
                  <a:gd name="T90" fmla="*/ 1041 w 1281"/>
                  <a:gd name="T91" fmla="*/ 259 h 661"/>
                  <a:gd name="T92" fmla="*/ 938 w 1281"/>
                  <a:gd name="T93" fmla="*/ 248 h 661"/>
                  <a:gd name="T94" fmla="*/ 961 w 1281"/>
                  <a:gd name="T95" fmla="*/ 381 h 661"/>
                  <a:gd name="T96" fmla="*/ 914 w 1281"/>
                  <a:gd name="T97" fmla="*/ 483 h 661"/>
                  <a:gd name="T98" fmla="*/ 834 w 1281"/>
                  <a:gd name="T99" fmla="*/ 400 h 661"/>
                  <a:gd name="T100" fmla="*/ 706 w 1281"/>
                  <a:gd name="T101" fmla="*/ 323 h 661"/>
                  <a:gd name="T102" fmla="*/ 728 w 1281"/>
                  <a:gd name="T103" fmla="*/ 233 h 661"/>
                  <a:gd name="T104" fmla="*/ 726 w 1281"/>
                  <a:gd name="T105" fmla="*/ 208 h 661"/>
                  <a:gd name="T106" fmla="*/ 768 w 1281"/>
                  <a:gd name="T107" fmla="*/ 202 h 661"/>
                  <a:gd name="T108" fmla="*/ 764 w 1281"/>
                  <a:gd name="T109" fmla="*/ 157 h 661"/>
                  <a:gd name="T110" fmla="*/ 817 w 1281"/>
                  <a:gd name="T111" fmla="*/ 140 h 661"/>
                  <a:gd name="T112" fmla="*/ 864 w 1281"/>
                  <a:gd name="T113" fmla="*/ 144 h 661"/>
                  <a:gd name="T114" fmla="*/ 892 w 1281"/>
                  <a:gd name="T115" fmla="*/ 86 h 661"/>
                  <a:gd name="T116" fmla="*/ 831 w 1281"/>
                  <a:gd name="T117" fmla="*/ 66 h 661"/>
                  <a:gd name="T118" fmla="*/ 805 w 1281"/>
                  <a:gd name="T119" fmla="*/ 122 h 661"/>
                  <a:gd name="T120" fmla="*/ 755 w 1281"/>
                  <a:gd name="T121" fmla="*/ 93 h 661"/>
                  <a:gd name="T122" fmla="*/ 735 w 1281"/>
                  <a:gd name="T123" fmla="*/ 45 h 6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81" h="661">
                    <a:moveTo>
                      <a:pt x="0" y="61"/>
                    </a:moveTo>
                    <a:cubicBezTo>
                      <a:pt x="0" y="61"/>
                      <a:pt x="0" y="61"/>
                      <a:pt x="0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1"/>
                      <a:pt x="0" y="61"/>
                      <a:pt x="0" y="61"/>
                    </a:cubicBezTo>
                    <a:moveTo>
                      <a:pt x="686" y="0"/>
                    </a:moveTo>
                    <a:cubicBezTo>
                      <a:pt x="676" y="0"/>
                      <a:pt x="680" y="7"/>
                      <a:pt x="681" y="12"/>
                    </a:cubicBezTo>
                    <a:cubicBezTo>
                      <a:pt x="675" y="14"/>
                      <a:pt x="666" y="12"/>
                      <a:pt x="666" y="20"/>
                    </a:cubicBezTo>
                    <a:cubicBezTo>
                      <a:pt x="666" y="25"/>
                      <a:pt x="670" y="28"/>
                      <a:pt x="670" y="33"/>
                    </a:cubicBezTo>
                    <a:cubicBezTo>
                      <a:pt x="670" y="38"/>
                      <a:pt x="663" y="38"/>
                      <a:pt x="663" y="45"/>
                    </a:cubicBezTo>
                    <a:cubicBezTo>
                      <a:pt x="663" y="63"/>
                      <a:pt x="699" y="52"/>
                      <a:pt x="699" y="70"/>
                    </a:cubicBezTo>
                    <a:cubicBezTo>
                      <a:pt x="699" y="73"/>
                      <a:pt x="695" y="86"/>
                      <a:pt x="695" y="86"/>
                    </a:cubicBezTo>
                    <a:cubicBezTo>
                      <a:pt x="699" y="84"/>
                      <a:pt x="702" y="83"/>
                      <a:pt x="706" y="81"/>
                    </a:cubicBezTo>
                    <a:cubicBezTo>
                      <a:pt x="713" y="102"/>
                      <a:pt x="678" y="92"/>
                      <a:pt x="678" y="118"/>
                    </a:cubicBezTo>
                    <a:cubicBezTo>
                      <a:pt x="676" y="118"/>
                      <a:pt x="675" y="118"/>
                      <a:pt x="673" y="118"/>
                    </a:cubicBezTo>
                    <a:cubicBezTo>
                      <a:pt x="664" y="118"/>
                      <a:pt x="674" y="104"/>
                      <a:pt x="670" y="99"/>
                    </a:cubicBezTo>
                    <a:cubicBezTo>
                      <a:pt x="669" y="96"/>
                      <a:pt x="654" y="93"/>
                      <a:pt x="647" y="93"/>
                    </a:cubicBezTo>
                    <a:cubicBezTo>
                      <a:pt x="637" y="93"/>
                      <a:pt x="633" y="99"/>
                      <a:pt x="633" y="110"/>
                    </a:cubicBezTo>
                    <a:cubicBezTo>
                      <a:pt x="630" y="109"/>
                      <a:pt x="628" y="109"/>
                      <a:pt x="624" y="109"/>
                    </a:cubicBezTo>
                    <a:cubicBezTo>
                      <a:pt x="618" y="109"/>
                      <a:pt x="609" y="110"/>
                      <a:pt x="588" y="110"/>
                    </a:cubicBezTo>
                    <a:cubicBezTo>
                      <a:pt x="560" y="110"/>
                      <a:pt x="527" y="100"/>
                      <a:pt x="520" y="78"/>
                    </a:cubicBezTo>
                    <a:cubicBezTo>
                      <a:pt x="510" y="81"/>
                      <a:pt x="479" y="81"/>
                      <a:pt x="479" y="93"/>
                    </a:cubicBezTo>
                    <a:cubicBezTo>
                      <a:pt x="479" y="96"/>
                      <a:pt x="481" y="98"/>
                      <a:pt x="485" y="98"/>
                    </a:cubicBezTo>
                    <a:cubicBezTo>
                      <a:pt x="494" y="98"/>
                      <a:pt x="508" y="94"/>
                      <a:pt x="514" y="90"/>
                    </a:cubicBezTo>
                    <a:cubicBezTo>
                      <a:pt x="516" y="108"/>
                      <a:pt x="489" y="93"/>
                      <a:pt x="489" y="111"/>
                    </a:cubicBezTo>
                    <a:cubicBezTo>
                      <a:pt x="489" y="115"/>
                      <a:pt x="495" y="127"/>
                      <a:pt x="492" y="127"/>
                    </a:cubicBezTo>
                    <a:cubicBezTo>
                      <a:pt x="482" y="127"/>
                      <a:pt x="480" y="114"/>
                      <a:pt x="471" y="110"/>
                    </a:cubicBezTo>
                    <a:cubicBezTo>
                      <a:pt x="463" y="106"/>
                      <a:pt x="463" y="106"/>
                      <a:pt x="463" y="106"/>
                    </a:cubicBezTo>
                    <a:cubicBezTo>
                      <a:pt x="450" y="106"/>
                      <a:pt x="442" y="106"/>
                      <a:pt x="429" y="106"/>
                    </a:cubicBezTo>
                    <a:cubicBezTo>
                      <a:pt x="418" y="106"/>
                      <a:pt x="412" y="110"/>
                      <a:pt x="400" y="111"/>
                    </a:cubicBezTo>
                    <a:cubicBezTo>
                      <a:pt x="399" y="111"/>
                      <a:pt x="398" y="111"/>
                      <a:pt x="396" y="111"/>
                    </a:cubicBezTo>
                    <a:cubicBezTo>
                      <a:pt x="379" y="111"/>
                      <a:pt x="379" y="104"/>
                      <a:pt x="379" y="102"/>
                    </a:cubicBezTo>
                    <a:cubicBezTo>
                      <a:pt x="379" y="98"/>
                      <a:pt x="395" y="100"/>
                      <a:pt x="398" y="96"/>
                    </a:cubicBezTo>
                    <a:cubicBezTo>
                      <a:pt x="389" y="83"/>
                      <a:pt x="387" y="80"/>
                      <a:pt x="378" y="80"/>
                    </a:cubicBezTo>
                    <a:cubicBezTo>
                      <a:pt x="373" y="80"/>
                      <a:pt x="367" y="81"/>
                      <a:pt x="356" y="82"/>
                    </a:cubicBezTo>
                    <a:cubicBezTo>
                      <a:pt x="355" y="82"/>
                      <a:pt x="353" y="82"/>
                      <a:pt x="352" y="82"/>
                    </a:cubicBezTo>
                    <a:cubicBezTo>
                      <a:pt x="323" y="82"/>
                      <a:pt x="307" y="58"/>
                      <a:pt x="276" y="58"/>
                    </a:cubicBezTo>
                    <a:cubicBezTo>
                      <a:pt x="266" y="58"/>
                      <a:pt x="262" y="65"/>
                      <a:pt x="253" y="65"/>
                    </a:cubicBezTo>
                    <a:cubicBezTo>
                      <a:pt x="247" y="65"/>
                      <a:pt x="242" y="55"/>
                      <a:pt x="241" y="51"/>
                    </a:cubicBezTo>
                    <a:cubicBezTo>
                      <a:pt x="231" y="53"/>
                      <a:pt x="231" y="64"/>
                      <a:pt x="220" y="64"/>
                    </a:cubicBezTo>
                    <a:cubicBezTo>
                      <a:pt x="210" y="64"/>
                      <a:pt x="196" y="40"/>
                      <a:pt x="193" y="40"/>
                    </a:cubicBezTo>
                    <a:cubicBezTo>
                      <a:pt x="182" y="40"/>
                      <a:pt x="186" y="56"/>
                      <a:pt x="175" y="56"/>
                    </a:cubicBezTo>
                    <a:cubicBezTo>
                      <a:pt x="170" y="56"/>
                      <a:pt x="167" y="53"/>
                      <a:pt x="165" y="48"/>
                    </a:cubicBezTo>
                    <a:cubicBezTo>
                      <a:pt x="149" y="52"/>
                      <a:pt x="143" y="53"/>
                      <a:pt x="128" y="59"/>
                    </a:cubicBezTo>
                    <a:cubicBezTo>
                      <a:pt x="123" y="60"/>
                      <a:pt x="113" y="67"/>
                      <a:pt x="107" y="67"/>
                    </a:cubicBezTo>
                    <a:cubicBezTo>
                      <a:pt x="106" y="67"/>
                      <a:pt x="105" y="67"/>
                      <a:pt x="104" y="66"/>
                    </a:cubicBezTo>
                    <a:cubicBezTo>
                      <a:pt x="100" y="62"/>
                      <a:pt x="97" y="61"/>
                      <a:pt x="95" y="61"/>
                    </a:cubicBezTo>
                    <a:cubicBezTo>
                      <a:pt x="91" y="61"/>
                      <a:pt x="91" y="69"/>
                      <a:pt x="87" y="70"/>
                    </a:cubicBezTo>
                    <a:cubicBezTo>
                      <a:pt x="53" y="71"/>
                      <a:pt x="77" y="83"/>
                      <a:pt x="72" y="83"/>
                    </a:cubicBezTo>
                    <a:cubicBezTo>
                      <a:pt x="59" y="83"/>
                      <a:pt x="35" y="81"/>
                      <a:pt x="14" y="67"/>
                    </a:cubicBezTo>
                    <a:cubicBezTo>
                      <a:pt x="13" y="67"/>
                      <a:pt x="6" y="62"/>
                      <a:pt x="6" y="61"/>
                    </a:cubicBezTo>
                    <a:cubicBezTo>
                      <a:pt x="5" y="61"/>
                      <a:pt x="4" y="62"/>
                      <a:pt x="4" y="62"/>
                    </a:cubicBezTo>
                    <a:cubicBezTo>
                      <a:pt x="3" y="62"/>
                      <a:pt x="3" y="61"/>
                      <a:pt x="0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289"/>
                      <a:pt x="0" y="289"/>
                      <a:pt x="0" y="289"/>
                    </a:cubicBezTo>
                    <a:cubicBezTo>
                      <a:pt x="2" y="292"/>
                      <a:pt x="6" y="292"/>
                      <a:pt x="10" y="292"/>
                    </a:cubicBezTo>
                    <a:cubicBezTo>
                      <a:pt x="11" y="292"/>
                      <a:pt x="12" y="292"/>
                      <a:pt x="13" y="292"/>
                    </a:cubicBezTo>
                    <a:cubicBezTo>
                      <a:pt x="14" y="292"/>
                      <a:pt x="15" y="292"/>
                      <a:pt x="16" y="292"/>
                    </a:cubicBezTo>
                    <a:cubicBezTo>
                      <a:pt x="21" y="292"/>
                      <a:pt x="26" y="293"/>
                      <a:pt x="29" y="297"/>
                    </a:cubicBezTo>
                    <a:cubicBezTo>
                      <a:pt x="34" y="304"/>
                      <a:pt x="45" y="318"/>
                      <a:pt x="55" y="318"/>
                    </a:cubicBezTo>
                    <a:cubicBezTo>
                      <a:pt x="63" y="318"/>
                      <a:pt x="63" y="307"/>
                      <a:pt x="70" y="305"/>
                    </a:cubicBezTo>
                    <a:cubicBezTo>
                      <a:pt x="73" y="304"/>
                      <a:pt x="76" y="305"/>
                      <a:pt x="80" y="302"/>
                    </a:cubicBezTo>
                    <a:cubicBezTo>
                      <a:pt x="96" y="318"/>
                      <a:pt x="104" y="324"/>
                      <a:pt x="118" y="345"/>
                    </a:cubicBezTo>
                    <a:cubicBezTo>
                      <a:pt x="119" y="347"/>
                      <a:pt x="123" y="348"/>
                      <a:pt x="124" y="352"/>
                    </a:cubicBezTo>
                    <a:cubicBezTo>
                      <a:pt x="126" y="359"/>
                      <a:pt x="129" y="367"/>
                      <a:pt x="135" y="373"/>
                    </a:cubicBezTo>
                    <a:cubicBezTo>
                      <a:pt x="138" y="376"/>
                      <a:pt x="144" y="374"/>
                      <a:pt x="148" y="378"/>
                    </a:cubicBezTo>
                    <a:cubicBezTo>
                      <a:pt x="152" y="383"/>
                      <a:pt x="161" y="386"/>
                      <a:pt x="161" y="397"/>
                    </a:cubicBezTo>
                    <a:cubicBezTo>
                      <a:pt x="161" y="397"/>
                      <a:pt x="161" y="397"/>
                      <a:pt x="161" y="397"/>
                    </a:cubicBezTo>
                    <a:cubicBezTo>
                      <a:pt x="161" y="397"/>
                      <a:pt x="161" y="397"/>
                      <a:pt x="161" y="397"/>
                    </a:cubicBezTo>
                    <a:cubicBezTo>
                      <a:pt x="161" y="403"/>
                      <a:pt x="154" y="404"/>
                      <a:pt x="154" y="407"/>
                    </a:cubicBezTo>
                    <a:cubicBezTo>
                      <a:pt x="154" y="410"/>
                      <a:pt x="157" y="412"/>
                      <a:pt x="157" y="415"/>
                    </a:cubicBezTo>
                    <a:cubicBezTo>
                      <a:pt x="157" y="422"/>
                      <a:pt x="155" y="436"/>
                      <a:pt x="162" y="438"/>
                    </a:cubicBezTo>
                    <a:cubicBezTo>
                      <a:pt x="167" y="439"/>
                      <a:pt x="171" y="439"/>
                      <a:pt x="174" y="442"/>
                    </a:cubicBezTo>
                    <a:cubicBezTo>
                      <a:pt x="179" y="447"/>
                      <a:pt x="173" y="454"/>
                      <a:pt x="179" y="458"/>
                    </a:cubicBezTo>
                    <a:cubicBezTo>
                      <a:pt x="179" y="458"/>
                      <a:pt x="193" y="467"/>
                      <a:pt x="194" y="468"/>
                    </a:cubicBezTo>
                    <a:cubicBezTo>
                      <a:pt x="197" y="480"/>
                      <a:pt x="198" y="495"/>
                      <a:pt x="216" y="495"/>
                    </a:cubicBezTo>
                    <a:cubicBezTo>
                      <a:pt x="219" y="505"/>
                      <a:pt x="237" y="498"/>
                      <a:pt x="242" y="512"/>
                    </a:cubicBezTo>
                    <a:cubicBezTo>
                      <a:pt x="243" y="517"/>
                      <a:pt x="256" y="518"/>
                      <a:pt x="262" y="524"/>
                    </a:cubicBezTo>
                    <a:cubicBezTo>
                      <a:pt x="263" y="525"/>
                      <a:pt x="265" y="526"/>
                      <a:pt x="267" y="527"/>
                    </a:cubicBezTo>
                    <a:cubicBezTo>
                      <a:pt x="267" y="527"/>
                      <a:pt x="268" y="527"/>
                      <a:pt x="268" y="527"/>
                    </a:cubicBezTo>
                    <a:cubicBezTo>
                      <a:pt x="267" y="527"/>
                      <a:pt x="267" y="527"/>
                      <a:pt x="267" y="527"/>
                    </a:cubicBezTo>
                    <a:cubicBezTo>
                      <a:pt x="690" y="527"/>
                      <a:pt x="690" y="527"/>
                      <a:pt x="690" y="527"/>
                    </a:cubicBezTo>
                    <a:cubicBezTo>
                      <a:pt x="690" y="520"/>
                      <a:pt x="690" y="520"/>
                      <a:pt x="690" y="520"/>
                    </a:cubicBezTo>
                    <a:cubicBezTo>
                      <a:pt x="697" y="526"/>
                      <a:pt x="696" y="530"/>
                      <a:pt x="703" y="534"/>
                    </a:cubicBezTo>
                    <a:cubicBezTo>
                      <a:pt x="729" y="534"/>
                      <a:pt x="729" y="534"/>
                      <a:pt x="729" y="534"/>
                    </a:cubicBezTo>
                    <a:cubicBezTo>
                      <a:pt x="740" y="544"/>
                      <a:pt x="754" y="544"/>
                      <a:pt x="773" y="544"/>
                    </a:cubicBezTo>
                    <a:cubicBezTo>
                      <a:pt x="780" y="542"/>
                      <a:pt x="781" y="544"/>
                      <a:pt x="787" y="542"/>
                    </a:cubicBezTo>
                    <a:cubicBezTo>
                      <a:pt x="792" y="539"/>
                      <a:pt x="790" y="530"/>
                      <a:pt x="795" y="530"/>
                    </a:cubicBezTo>
                    <a:cubicBezTo>
                      <a:pt x="802" y="530"/>
                      <a:pt x="806" y="540"/>
                      <a:pt x="808" y="542"/>
                    </a:cubicBezTo>
                    <a:cubicBezTo>
                      <a:pt x="809" y="540"/>
                      <a:pt x="809" y="536"/>
                      <a:pt x="809" y="535"/>
                    </a:cubicBezTo>
                    <a:cubicBezTo>
                      <a:pt x="810" y="535"/>
                      <a:pt x="811" y="535"/>
                      <a:pt x="813" y="535"/>
                    </a:cubicBezTo>
                    <a:cubicBezTo>
                      <a:pt x="816" y="535"/>
                      <a:pt x="838" y="553"/>
                      <a:pt x="839" y="555"/>
                    </a:cubicBezTo>
                    <a:cubicBezTo>
                      <a:pt x="842" y="561"/>
                      <a:pt x="839" y="566"/>
                      <a:pt x="843" y="571"/>
                    </a:cubicBezTo>
                    <a:cubicBezTo>
                      <a:pt x="856" y="583"/>
                      <a:pt x="872" y="580"/>
                      <a:pt x="885" y="589"/>
                    </a:cubicBezTo>
                    <a:cubicBezTo>
                      <a:pt x="899" y="589"/>
                      <a:pt x="899" y="589"/>
                      <a:pt x="899" y="589"/>
                    </a:cubicBezTo>
                    <a:cubicBezTo>
                      <a:pt x="905" y="593"/>
                      <a:pt x="913" y="598"/>
                      <a:pt x="913" y="606"/>
                    </a:cubicBezTo>
                    <a:cubicBezTo>
                      <a:pt x="913" y="610"/>
                      <a:pt x="911" y="612"/>
                      <a:pt x="908" y="612"/>
                    </a:cubicBezTo>
                    <a:cubicBezTo>
                      <a:pt x="902" y="612"/>
                      <a:pt x="895" y="605"/>
                      <a:pt x="893" y="603"/>
                    </a:cubicBezTo>
                    <a:cubicBezTo>
                      <a:pt x="891" y="612"/>
                      <a:pt x="886" y="637"/>
                      <a:pt x="879" y="637"/>
                    </a:cubicBezTo>
                    <a:cubicBezTo>
                      <a:pt x="879" y="637"/>
                      <a:pt x="879" y="637"/>
                      <a:pt x="879" y="637"/>
                    </a:cubicBezTo>
                    <a:cubicBezTo>
                      <a:pt x="873" y="643"/>
                      <a:pt x="867" y="647"/>
                      <a:pt x="867" y="655"/>
                    </a:cubicBezTo>
                    <a:cubicBezTo>
                      <a:pt x="867" y="655"/>
                      <a:pt x="867" y="655"/>
                      <a:pt x="867" y="655"/>
                    </a:cubicBezTo>
                    <a:cubicBezTo>
                      <a:pt x="869" y="658"/>
                      <a:pt x="872" y="661"/>
                      <a:pt x="875" y="661"/>
                    </a:cubicBezTo>
                    <a:cubicBezTo>
                      <a:pt x="880" y="661"/>
                      <a:pt x="880" y="658"/>
                      <a:pt x="883" y="656"/>
                    </a:cubicBezTo>
                    <a:cubicBezTo>
                      <a:pt x="886" y="652"/>
                      <a:pt x="892" y="652"/>
                      <a:pt x="898" y="652"/>
                    </a:cubicBezTo>
                    <a:cubicBezTo>
                      <a:pt x="900" y="652"/>
                      <a:pt x="901" y="652"/>
                      <a:pt x="903" y="652"/>
                    </a:cubicBezTo>
                    <a:cubicBezTo>
                      <a:pt x="908" y="652"/>
                      <a:pt x="911" y="654"/>
                      <a:pt x="914" y="654"/>
                    </a:cubicBezTo>
                    <a:cubicBezTo>
                      <a:pt x="914" y="654"/>
                      <a:pt x="914" y="654"/>
                      <a:pt x="915" y="654"/>
                    </a:cubicBezTo>
                    <a:cubicBezTo>
                      <a:pt x="915" y="654"/>
                      <a:pt x="915" y="654"/>
                      <a:pt x="915" y="654"/>
                    </a:cubicBezTo>
                    <a:cubicBezTo>
                      <a:pt x="917" y="653"/>
                      <a:pt x="918" y="653"/>
                      <a:pt x="920" y="652"/>
                    </a:cubicBezTo>
                    <a:cubicBezTo>
                      <a:pt x="921" y="651"/>
                      <a:pt x="923" y="650"/>
                      <a:pt x="924" y="650"/>
                    </a:cubicBezTo>
                    <a:cubicBezTo>
                      <a:pt x="924" y="650"/>
                      <a:pt x="924" y="650"/>
                      <a:pt x="924" y="650"/>
                    </a:cubicBezTo>
                    <a:cubicBezTo>
                      <a:pt x="924" y="650"/>
                      <a:pt x="924" y="650"/>
                      <a:pt x="924" y="650"/>
                    </a:cubicBezTo>
                    <a:cubicBezTo>
                      <a:pt x="923" y="647"/>
                      <a:pt x="922" y="644"/>
                      <a:pt x="921" y="641"/>
                    </a:cubicBezTo>
                    <a:cubicBezTo>
                      <a:pt x="921" y="641"/>
                      <a:pt x="921" y="641"/>
                      <a:pt x="921" y="641"/>
                    </a:cubicBezTo>
                    <a:cubicBezTo>
                      <a:pt x="920" y="641"/>
                      <a:pt x="920" y="640"/>
                      <a:pt x="920" y="640"/>
                    </a:cubicBezTo>
                    <a:cubicBezTo>
                      <a:pt x="919" y="639"/>
                      <a:pt x="917" y="638"/>
                      <a:pt x="917" y="636"/>
                    </a:cubicBezTo>
                    <a:cubicBezTo>
                      <a:pt x="917" y="633"/>
                      <a:pt x="923" y="632"/>
                      <a:pt x="924" y="632"/>
                    </a:cubicBezTo>
                    <a:cubicBezTo>
                      <a:pt x="936" y="628"/>
                      <a:pt x="961" y="622"/>
                      <a:pt x="974" y="622"/>
                    </a:cubicBezTo>
                    <a:cubicBezTo>
                      <a:pt x="975" y="621"/>
                      <a:pt x="994" y="602"/>
                      <a:pt x="998" y="599"/>
                    </a:cubicBezTo>
                    <a:cubicBezTo>
                      <a:pt x="999" y="598"/>
                      <a:pt x="1004" y="598"/>
                      <a:pt x="1011" y="598"/>
                    </a:cubicBezTo>
                    <a:cubicBezTo>
                      <a:pt x="1015" y="598"/>
                      <a:pt x="1020" y="598"/>
                      <a:pt x="1025" y="598"/>
                    </a:cubicBezTo>
                    <a:cubicBezTo>
                      <a:pt x="1030" y="598"/>
                      <a:pt x="1034" y="598"/>
                      <a:pt x="1038" y="598"/>
                    </a:cubicBezTo>
                    <a:cubicBezTo>
                      <a:pt x="1043" y="598"/>
                      <a:pt x="1048" y="597"/>
                      <a:pt x="1052" y="596"/>
                    </a:cubicBezTo>
                    <a:cubicBezTo>
                      <a:pt x="1057" y="595"/>
                      <a:pt x="1055" y="593"/>
                      <a:pt x="1057" y="591"/>
                    </a:cubicBezTo>
                    <a:cubicBezTo>
                      <a:pt x="1067" y="581"/>
                      <a:pt x="1067" y="564"/>
                      <a:pt x="1080" y="555"/>
                    </a:cubicBezTo>
                    <a:cubicBezTo>
                      <a:pt x="1082" y="557"/>
                      <a:pt x="1084" y="558"/>
                      <a:pt x="1086" y="558"/>
                    </a:cubicBezTo>
                    <a:cubicBezTo>
                      <a:pt x="1088" y="558"/>
                      <a:pt x="1089" y="557"/>
                      <a:pt x="1091" y="557"/>
                    </a:cubicBezTo>
                    <a:cubicBezTo>
                      <a:pt x="1093" y="556"/>
                      <a:pt x="1095" y="556"/>
                      <a:pt x="1096" y="556"/>
                    </a:cubicBezTo>
                    <a:cubicBezTo>
                      <a:pt x="1098" y="556"/>
                      <a:pt x="1099" y="557"/>
                      <a:pt x="1100" y="558"/>
                    </a:cubicBezTo>
                    <a:cubicBezTo>
                      <a:pt x="1100" y="558"/>
                      <a:pt x="1100" y="558"/>
                      <a:pt x="1100" y="558"/>
                    </a:cubicBezTo>
                    <a:cubicBezTo>
                      <a:pt x="1102" y="562"/>
                      <a:pt x="1104" y="566"/>
                      <a:pt x="1104" y="570"/>
                    </a:cubicBezTo>
                    <a:cubicBezTo>
                      <a:pt x="1104" y="570"/>
                      <a:pt x="1104" y="570"/>
                      <a:pt x="1104" y="570"/>
                    </a:cubicBezTo>
                    <a:cubicBezTo>
                      <a:pt x="1104" y="570"/>
                      <a:pt x="1104" y="570"/>
                      <a:pt x="1104" y="570"/>
                    </a:cubicBezTo>
                    <a:cubicBezTo>
                      <a:pt x="1106" y="581"/>
                      <a:pt x="1105" y="594"/>
                      <a:pt x="1110" y="604"/>
                    </a:cubicBezTo>
                    <a:cubicBezTo>
                      <a:pt x="1110" y="602"/>
                      <a:pt x="1110" y="602"/>
                      <a:pt x="1110" y="602"/>
                    </a:cubicBezTo>
                    <a:cubicBezTo>
                      <a:pt x="1110" y="601"/>
                      <a:pt x="1110" y="601"/>
                      <a:pt x="1110" y="601"/>
                    </a:cubicBezTo>
                    <a:cubicBezTo>
                      <a:pt x="1110" y="601"/>
                      <a:pt x="1110" y="601"/>
                      <a:pt x="1111" y="601"/>
                    </a:cubicBezTo>
                    <a:cubicBezTo>
                      <a:pt x="1112" y="601"/>
                      <a:pt x="1114" y="601"/>
                      <a:pt x="1115" y="601"/>
                    </a:cubicBezTo>
                    <a:cubicBezTo>
                      <a:pt x="1117" y="601"/>
                      <a:pt x="1122" y="601"/>
                      <a:pt x="1127" y="601"/>
                    </a:cubicBezTo>
                    <a:cubicBezTo>
                      <a:pt x="1130" y="601"/>
                      <a:pt x="1134" y="601"/>
                      <a:pt x="1136" y="600"/>
                    </a:cubicBezTo>
                    <a:cubicBezTo>
                      <a:pt x="1141" y="596"/>
                      <a:pt x="1141" y="590"/>
                      <a:pt x="1149" y="589"/>
                    </a:cubicBezTo>
                    <a:cubicBezTo>
                      <a:pt x="1149" y="596"/>
                      <a:pt x="1148" y="597"/>
                      <a:pt x="1157" y="597"/>
                    </a:cubicBezTo>
                    <a:cubicBezTo>
                      <a:pt x="1144" y="598"/>
                      <a:pt x="1125" y="606"/>
                      <a:pt x="1125" y="618"/>
                    </a:cubicBezTo>
                    <a:cubicBezTo>
                      <a:pt x="1125" y="623"/>
                      <a:pt x="1133" y="631"/>
                      <a:pt x="1136" y="631"/>
                    </a:cubicBezTo>
                    <a:cubicBezTo>
                      <a:pt x="1140" y="631"/>
                      <a:pt x="1150" y="617"/>
                      <a:pt x="1161" y="614"/>
                    </a:cubicBezTo>
                    <a:cubicBezTo>
                      <a:pt x="1163" y="613"/>
                      <a:pt x="1199" y="600"/>
                      <a:pt x="1199" y="595"/>
                    </a:cubicBezTo>
                    <a:cubicBezTo>
                      <a:pt x="1199" y="590"/>
                      <a:pt x="1186" y="589"/>
                      <a:pt x="1182" y="589"/>
                    </a:cubicBezTo>
                    <a:cubicBezTo>
                      <a:pt x="1167" y="589"/>
                      <a:pt x="1143" y="574"/>
                      <a:pt x="1143" y="561"/>
                    </a:cubicBezTo>
                    <a:cubicBezTo>
                      <a:pt x="1143" y="558"/>
                      <a:pt x="1147" y="554"/>
                      <a:pt x="1148" y="548"/>
                    </a:cubicBezTo>
                    <a:cubicBezTo>
                      <a:pt x="1145" y="548"/>
                      <a:pt x="1140" y="547"/>
                      <a:pt x="1135" y="547"/>
                    </a:cubicBezTo>
                    <a:cubicBezTo>
                      <a:pt x="1138" y="543"/>
                      <a:pt x="1157" y="540"/>
                      <a:pt x="1157" y="529"/>
                    </a:cubicBezTo>
                    <a:cubicBezTo>
                      <a:pt x="1157" y="522"/>
                      <a:pt x="1149" y="521"/>
                      <a:pt x="1140" y="521"/>
                    </a:cubicBezTo>
                    <a:cubicBezTo>
                      <a:pt x="1137" y="521"/>
                      <a:pt x="1133" y="521"/>
                      <a:pt x="1130" y="521"/>
                    </a:cubicBezTo>
                    <a:cubicBezTo>
                      <a:pt x="1106" y="521"/>
                      <a:pt x="1096" y="538"/>
                      <a:pt x="1080" y="540"/>
                    </a:cubicBezTo>
                    <a:cubicBezTo>
                      <a:pt x="1087" y="526"/>
                      <a:pt x="1098" y="530"/>
                      <a:pt x="1110" y="519"/>
                    </a:cubicBezTo>
                    <a:cubicBezTo>
                      <a:pt x="1117" y="511"/>
                      <a:pt x="1112" y="507"/>
                      <a:pt x="1123" y="503"/>
                    </a:cubicBezTo>
                    <a:cubicBezTo>
                      <a:pt x="1132" y="500"/>
                      <a:pt x="1139" y="499"/>
                      <a:pt x="1147" y="499"/>
                    </a:cubicBezTo>
                    <a:cubicBezTo>
                      <a:pt x="1155" y="499"/>
                      <a:pt x="1164" y="500"/>
                      <a:pt x="1174" y="500"/>
                    </a:cubicBezTo>
                    <a:cubicBezTo>
                      <a:pt x="1187" y="500"/>
                      <a:pt x="1196" y="502"/>
                      <a:pt x="1205" y="502"/>
                    </a:cubicBezTo>
                    <a:cubicBezTo>
                      <a:pt x="1214" y="502"/>
                      <a:pt x="1223" y="500"/>
                      <a:pt x="1231" y="489"/>
                    </a:cubicBezTo>
                    <a:cubicBezTo>
                      <a:pt x="1239" y="479"/>
                      <a:pt x="1281" y="477"/>
                      <a:pt x="1281" y="460"/>
                    </a:cubicBezTo>
                    <a:cubicBezTo>
                      <a:pt x="1281" y="448"/>
                      <a:pt x="1277" y="442"/>
                      <a:pt x="1272" y="434"/>
                    </a:cubicBezTo>
                    <a:cubicBezTo>
                      <a:pt x="1268" y="434"/>
                      <a:pt x="1274" y="429"/>
                      <a:pt x="1268" y="426"/>
                    </a:cubicBezTo>
                    <a:cubicBezTo>
                      <a:pt x="1268" y="420"/>
                      <a:pt x="1268" y="420"/>
                      <a:pt x="1268" y="420"/>
                    </a:cubicBezTo>
                    <a:cubicBezTo>
                      <a:pt x="1256" y="427"/>
                      <a:pt x="1230" y="436"/>
                      <a:pt x="1218" y="436"/>
                    </a:cubicBezTo>
                    <a:cubicBezTo>
                      <a:pt x="1216" y="436"/>
                      <a:pt x="1213" y="435"/>
                      <a:pt x="1213" y="434"/>
                    </a:cubicBezTo>
                    <a:cubicBezTo>
                      <a:pt x="1223" y="428"/>
                      <a:pt x="1252" y="424"/>
                      <a:pt x="1256" y="414"/>
                    </a:cubicBezTo>
                    <a:cubicBezTo>
                      <a:pt x="1256" y="411"/>
                      <a:pt x="1252" y="411"/>
                      <a:pt x="1251" y="408"/>
                    </a:cubicBezTo>
                    <a:cubicBezTo>
                      <a:pt x="1250" y="408"/>
                      <a:pt x="1248" y="408"/>
                      <a:pt x="1247" y="408"/>
                    </a:cubicBezTo>
                    <a:cubicBezTo>
                      <a:pt x="1233" y="408"/>
                      <a:pt x="1211" y="402"/>
                      <a:pt x="1211" y="386"/>
                    </a:cubicBezTo>
                    <a:cubicBezTo>
                      <a:pt x="1211" y="384"/>
                      <a:pt x="1211" y="384"/>
                      <a:pt x="1211" y="384"/>
                    </a:cubicBezTo>
                    <a:cubicBezTo>
                      <a:pt x="1200" y="384"/>
                      <a:pt x="1193" y="377"/>
                      <a:pt x="1186" y="372"/>
                    </a:cubicBezTo>
                    <a:cubicBezTo>
                      <a:pt x="1189" y="370"/>
                      <a:pt x="1194" y="368"/>
                      <a:pt x="1194" y="362"/>
                    </a:cubicBezTo>
                    <a:cubicBezTo>
                      <a:pt x="1194" y="357"/>
                      <a:pt x="1189" y="352"/>
                      <a:pt x="1190" y="347"/>
                    </a:cubicBezTo>
                    <a:cubicBezTo>
                      <a:pt x="1186" y="346"/>
                      <a:pt x="1168" y="335"/>
                      <a:pt x="1173" y="325"/>
                    </a:cubicBezTo>
                    <a:cubicBezTo>
                      <a:pt x="1178" y="313"/>
                      <a:pt x="1156" y="310"/>
                      <a:pt x="1154" y="296"/>
                    </a:cubicBezTo>
                    <a:cubicBezTo>
                      <a:pt x="1153" y="296"/>
                      <a:pt x="1148" y="291"/>
                      <a:pt x="1145" y="289"/>
                    </a:cubicBezTo>
                    <a:cubicBezTo>
                      <a:pt x="1142" y="292"/>
                      <a:pt x="1133" y="297"/>
                      <a:pt x="1133" y="304"/>
                    </a:cubicBezTo>
                    <a:cubicBezTo>
                      <a:pt x="1133" y="312"/>
                      <a:pt x="1116" y="331"/>
                      <a:pt x="1103" y="331"/>
                    </a:cubicBezTo>
                    <a:cubicBezTo>
                      <a:pt x="1094" y="331"/>
                      <a:pt x="1092" y="320"/>
                      <a:pt x="1086" y="320"/>
                    </a:cubicBezTo>
                    <a:cubicBezTo>
                      <a:pt x="1077" y="320"/>
                      <a:pt x="1073" y="294"/>
                      <a:pt x="1072" y="283"/>
                    </a:cubicBezTo>
                    <a:cubicBezTo>
                      <a:pt x="1069" y="268"/>
                      <a:pt x="1041" y="279"/>
                      <a:pt x="1041" y="259"/>
                    </a:cubicBezTo>
                    <a:cubicBezTo>
                      <a:pt x="1026" y="257"/>
                      <a:pt x="1023" y="239"/>
                      <a:pt x="1008" y="239"/>
                    </a:cubicBezTo>
                    <a:cubicBezTo>
                      <a:pt x="1001" y="239"/>
                      <a:pt x="1001" y="244"/>
                      <a:pt x="993" y="244"/>
                    </a:cubicBezTo>
                    <a:cubicBezTo>
                      <a:pt x="978" y="244"/>
                      <a:pt x="969" y="235"/>
                      <a:pt x="954" y="235"/>
                    </a:cubicBezTo>
                    <a:cubicBezTo>
                      <a:pt x="946" y="235"/>
                      <a:pt x="938" y="239"/>
                      <a:pt x="938" y="248"/>
                    </a:cubicBezTo>
                    <a:cubicBezTo>
                      <a:pt x="938" y="254"/>
                      <a:pt x="957" y="261"/>
                      <a:pt x="940" y="272"/>
                    </a:cubicBezTo>
                    <a:cubicBezTo>
                      <a:pt x="933" y="277"/>
                      <a:pt x="949" y="288"/>
                      <a:pt x="950" y="296"/>
                    </a:cubicBezTo>
                    <a:cubicBezTo>
                      <a:pt x="952" y="312"/>
                      <a:pt x="937" y="316"/>
                      <a:pt x="930" y="318"/>
                    </a:cubicBezTo>
                    <a:cubicBezTo>
                      <a:pt x="942" y="339"/>
                      <a:pt x="961" y="346"/>
                      <a:pt x="961" y="381"/>
                    </a:cubicBezTo>
                    <a:cubicBezTo>
                      <a:pt x="961" y="390"/>
                      <a:pt x="929" y="414"/>
                      <a:pt x="918" y="416"/>
                    </a:cubicBezTo>
                    <a:cubicBezTo>
                      <a:pt x="937" y="425"/>
                      <a:pt x="930" y="454"/>
                      <a:pt x="937" y="463"/>
                    </a:cubicBezTo>
                    <a:cubicBezTo>
                      <a:pt x="935" y="466"/>
                      <a:pt x="928" y="470"/>
                      <a:pt x="927" y="476"/>
                    </a:cubicBezTo>
                    <a:cubicBezTo>
                      <a:pt x="922" y="476"/>
                      <a:pt x="918" y="483"/>
                      <a:pt x="914" y="483"/>
                    </a:cubicBezTo>
                    <a:cubicBezTo>
                      <a:pt x="913" y="483"/>
                      <a:pt x="912" y="482"/>
                      <a:pt x="912" y="482"/>
                    </a:cubicBezTo>
                    <a:cubicBezTo>
                      <a:pt x="898" y="471"/>
                      <a:pt x="880" y="455"/>
                      <a:pt x="880" y="440"/>
                    </a:cubicBezTo>
                    <a:cubicBezTo>
                      <a:pt x="880" y="423"/>
                      <a:pt x="883" y="410"/>
                      <a:pt x="868" y="400"/>
                    </a:cubicBezTo>
                    <a:cubicBezTo>
                      <a:pt x="834" y="400"/>
                      <a:pt x="834" y="400"/>
                      <a:pt x="834" y="400"/>
                    </a:cubicBezTo>
                    <a:cubicBezTo>
                      <a:pt x="814" y="386"/>
                      <a:pt x="792" y="377"/>
                      <a:pt x="769" y="368"/>
                    </a:cubicBezTo>
                    <a:cubicBezTo>
                      <a:pt x="765" y="367"/>
                      <a:pt x="753" y="358"/>
                      <a:pt x="745" y="358"/>
                    </a:cubicBezTo>
                    <a:cubicBezTo>
                      <a:pt x="737" y="358"/>
                      <a:pt x="734" y="366"/>
                      <a:pt x="726" y="366"/>
                    </a:cubicBezTo>
                    <a:cubicBezTo>
                      <a:pt x="726" y="353"/>
                      <a:pt x="717" y="323"/>
                      <a:pt x="706" y="323"/>
                    </a:cubicBezTo>
                    <a:cubicBezTo>
                      <a:pt x="700" y="323"/>
                      <a:pt x="698" y="328"/>
                      <a:pt x="692" y="329"/>
                    </a:cubicBezTo>
                    <a:cubicBezTo>
                      <a:pt x="695" y="322"/>
                      <a:pt x="692" y="320"/>
                      <a:pt x="692" y="305"/>
                    </a:cubicBezTo>
                    <a:cubicBezTo>
                      <a:pt x="692" y="284"/>
                      <a:pt x="699" y="271"/>
                      <a:pt x="711" y="259"/>
                    </a:cubicBezTo>
                    <a:cubicBezTo>
                      <a:pt x="715" y="255"/>
                      <a:pt x="724" y="234"/>
                      <a:pt x="728" y="233"/>
                    </a:cubicBezTo>
                    <a:cubicBezTo>
                      <a:pt x="737" y="230"/>
                      <a:pt x="753" y="235"/>
                      <a:pt x="753" y="222"/>
                    </a:cubicBezTo>
                    <a:cubicBezTo>
                      <a:pt x="753" y="214"/>
                      <a:pt x="733" y="214"/>
                      <a:pt x="726" y="209"/>
                    </a:cubicBezTo>
                    <a:cubicBezTo>
                      <a:pt x="726" y="209"/>
                      <a:pt x="726" y="210"/>
                      <a:pt x="726" y="210"/>
                    </a:cubicBezTo>
                    <a:cubicBezTo>
                      <a:pt x="727" y="210"/>
                      <a:pt x="726" y="209"/>
                      <a:pt x="726" y="208"/>
                    </a:cubicBezTo>
                    <a:cubicBezTo>
                      <a:pt x="726" y="207"/>
                      <a:pt x="727" y="207"/>
                      <a:pt x="729" y="207"/>
                    </a:cubicBezTo>
                    <a:cubicBezTo>
                      <a:pt x="733" y="207"/>
                      <a:pt x="741" y="208"/>
                      <a:pt x="757" y="213"/>
                    </a:cubicBezTo>
                    <a:cubicBezTo>
                      <a:pt x="758" y="214"/>
                      <a:pt x="759" y="214"/>
                      <a:pt x="760" y="214"/>
                    </a:cubicBezTo>
                    <a:cubicBezTo>
                      <a:pt x="767" y="214"/>
                      <a:pt x="762" y="202"/>
                      <a:pt x="768" y="202"/>
                    </a:cubicBezTo>
                    <a:cubicBezTo>
                      <a:pt x="769" y="202"/>
                      <a:pt x="773" y="202"/>
                      <a:pt x="780" y="202"/>
                    </a:cubicBezTo>
                    <a:cubicBezTo>
                      <a:pt x="792" y="202"/>
                      <a:pt x="799" y="189"/>
                      <a:pt x="808" y="183"/>
                    </a:cubicBezTo>
                    <a:cubicBezTo>
                      <a:pt x="808" y="175"/>
                      <a:pt x="808" y="175"/>
                      <a:pt x="808" y="175"/>
                    </a:cubicBezTo>
                    <a:cubicBezTo>
                      <a:pt x="790" y="170"/>
                      <a:pt x="772" y="173"/>
                      <a:pt x="764" y="157"/>
                    </a:cubicBezTo>
                    <a:cubicBezTo>
                      <a:pt x="764" y="157"/>
                      <a:pt x="770" y="157"/>
                      <a:pt x="773" y="157"/>
                    </a:cubicBezTo>
                    <a:cubicBezTo>
                      <a:pt x="780" y="161"/>
                      <a:pt x="787" y="169"/>
                      <a:pt x="797" y="169"/>
                    </a:cubicBezTo>
                    <a:cubicBezTo>
                      <a:pt x="805" y="169"/>
                      <a:pt x="821" y="158"/>
                      <a:pt x="821" y="152"/>
                    </a:cubicBezTo>
                    <a:cubicBezTo>
                      <a:pt x="821" y="150"/>
                      <a:pt x="813" y="140"/>
                      <a:pt x="817" y="140"/>
                    </a:cubicBezTo>
                    <a:cubicBezTo>
                      <a:pt x="829" y="140"/>
                      <a:pt x="833" y="151"/>
                      <a:pt x="840" y="151"/>
                    </a:cubicBezTo>
                    <a:cubicBezTo>
                      <a:pt x="845" y="151"/>
                      <a:pt x="848" y="147"/>
                      <a:pt x="858" y="147"/>
                    </a:cubicBezTo>
                    <a:cubicBezTo>
                      <a:pt x="856" y="144"/>
                      <a:pt x="856" y="140"/>
                      <a:pt x="859" y="140"/>
                    </a:cubicBezTo>
                    <a:cubicBezTo>
                      <a:pt x="860" y="140"/>
                      <a:pt x="862" y="141"/>
                      <a:pt x="864" y="144"/>
                    </a:cubicBezTo>
                    <a:cubicBezTo>
                      <a:pt x="864" y="145"/>
                      <a:pt x="865" y="145"/>
                      <a:pt x="866" y="145"/>
                    </a:cubicBezTo>
                    <a:cubicBezTo>
                      <a:pt x="873" y="145"/>
                      <a:pt x="895" y="125"/>
                      <a:pt x="895" y="119"/>
                    </a:cubicBezTo>
                    <a:cubicBezTo>
                      <a:pt x="895" y="114"/>
                      <a:pt x="883" y="109"/>
                      <a:pt x="883" y="106"/>
                    </a:cubicBezTo>
                    <a:cubicBezTo>
                      <a:pt x="883" y="102"/>
                      <a:pt x="875" y="94"/>
                      <a:pt x="892" y="86"/>
                    </a:cubicBezTo>
                    <a:cubicBezTo>
                      <a:pt x="894" y="81"/>
                      <a:pt x="892" y="82"/>
                      <a:pt x="892" y="73"/>
                    </a:cubicBezTo>
                    <a:cubicBezTo>
                      <a:pt x="875" y="73"/>
                      <a:pt x="879" y="59"/>
                      <a:pt x="858" y="59"/>
                    </a:cubicBezTo>
                    <a:cubicBezTo>
                      <a:pt x="853" y="59"/>
                      <a:pt x="849" y="56"/>
                      <a:pt x="845" y="56"/>
                    </a:cubicBezTo>
                    <a:cubicBezTo>
                      <a:pt x="838" y="56"/>
                      <a:pt x="831" y="60"/>
                      <a:pt x="831" y="66"/>
                    </a:cubicBezTo>
                    <a:cubicBezTo>
                      <a:pt x="831" y="73"/>
                      <a:pt x="839" y="76"/>
                      <a:pt x="839" y="81"/>
                    </a:cubicBezTo>
                    <a:cubicBezTo>
                      <a:pt x="839" y="86"/>
                      <a:pt x="827" y="86"/>
                      <a:pt x="824" y="91"/>
                    </a:cubicBezTo>
                    <a:cubicBezTo>
                      <a:pt x="820" y="100"/>
                      <a:pt x="822" y="107"/>
                      <a:pt x="814" y="117"/>
                    </a:cubicBezTo>
                    <a:cubicBezTo>
                      <a:pt x="811" y="120"/>
                      <a:pt x="808" y="122"/>
                      <a:pt x="805" y="122"/>
                    </a:cubicBezTo>
                    <a:cubicBezTo>
                      <a:pt x="796" y="122"/>
                      <a:pt x="786" y="106"/>
                      <a:pt x="786" y="102"/>
                    </a:cubicBezTo>
                    <a:cubicBezTo>
                      <a:pt x="786" y="95"/>
                      <a:pt x="795" y="96"/>
                      <a:pt x="795" y="89"/>
                    </a:cubicBezTo>
                    <a:cubicBezTo>
                      <a:pt x="795" y="85"/>
                      <a:pt x="780" y="70"/>
                      <a:pt x="776" y="70"/>
                    </a:cubicBezTo>
                    <a:cubicBezTo>
                      <a:pt x="761" y="70"/>
                      <a:pt x="771" y="93"/>
                      <a:pt x="755" y="93"/>
                    </a:cubicBezTo>
                    <a:cubicBezTo>
                      <a:pt x="755" y="84"/>
                      <a:pt x="754" y="77"/>
                      <a:pt x="743" y="72"/>
                    </a:cubicBezTo>
                    <a:cubicBezTo>
                      <a:pt x="744" y="70"/>
                      <a:pt x="745" y="68"/>
                      <a:pt x="748" y="66"/>
                    </a:cubicBezTo>
                    <a:cubicBezTo>
                      <a:pt x="739" y="61"/>
                      <a:pt x="728" y="66"/>
                      <a:pt x="722" y="58"/>
                    </a:cubicBezTo>
                    <a:cubicBezTo>
                      <a:pt x="725" y="56"/>
                      <a:pt x="735" y="52"/>
                      <a:pt x="735" y="45"/>
                    </a:cubicBezTo>
                    <a:cubicBezTo>
                      <a:pt x="735" y="35"/>
                      <a:pt x="719" y="36"/>
                      <a:pt x="719" y="28"/>
                    </a:cubicBezTo>
                    <a:cubicBezTo>
                      <a:pt x="718" y="11"/>
                      <a:pt x="707" y="1"/>
                      <a:pt x="686" y="0"/>
                    </a:cubicBezTo>
                    <a:cubicBezTo>
                      <a:pt x="686" y="0"/>
                      <a:pt x="686" y="0"/>
                      <a:pt x="686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134"/>
              <p:cNvSpPr>
                <a:spLocks noEditPoints="1"/>
              </p:cNvSpPr>
              <p:nvPr/>
            </p:nvSpPr>
            <p:spPr bwMode="auto">
              <a:xfrm>
                <a:off x="732487" y="1581464"/>
                <a:ext cx="1120179" cy="809300"/>
              </a:xfrm>
              <a:custGeom>
                <a:avLst/>
                <a:gdLst>
                  <a:gd name="T0" fmla="*/ 400 w 561"/>
                  <a:gd name="T1" fmla="*/ 44 h 405"/>
                  <a:gd name="T2" fmla="*/ 400 w 561"/>
                  <a:gd name="T3" fmla="*/ 44 h 405"/>
                  <a:gd name="T4" fmla="*/ 400 w 561"/>
                  <a:gd name="T5" fmla="*/ 42 h 405"/>
                  <a:gd name="T6" fmla="*/ 139 w 561"/>
                  <a:gd name="T7" fmla="*/ 15 h 405"/>
                  <a:gd name="T8" fmla="*/ 129 w 561"/>
                  <a:gd name="T9" fmla="*/ 16 h 405"/>
                  <a:gd name="T10" fmla="*/ 120 w 561"/>
                  <a:gd name="T11" fmla="*/ 16 h 405"/>
                  <a:gd name="T12" fmla="*/ 23 w 561"/>
                  <a:gd name="T13" fmla="*/ 66 h 405"/>
                  <a:gd name="T14" fmla="*/ 43 w 561"/>
                  <a:gd name="T15" fmla="*/ 93 h 405"/>
                  <a:gd name="T16" fmla="*/ 91 w 561"/>
                  <a:gd name="T17" fmla="*/ 139 h 405"/>
                  <a:gd name="T18" fmla="*/ 76 w 561"/>
                  <a:gd name="T19" fmla="*/ 139 h 405"/>
                  <a:gd name="T20" fmla="*/ 57 w 561"/>
                  <a:gd name="T21" fmla="*/ 127 h 405"/>
                  <a:gd name="T22" fmla="*/ 0 w 561"/>
                  <a:gd name="T23" fmla="*/ 150 h 405"/>
                  <a:gd name="T24" fmla="*/ 14 w 561"/>
                  <a:gd name="T25" fmla="*/ 164 h 405"/>
                  <a:gd name="T26" fmla="*/ 49 w 561"/>
                  <a:gd name="T27" fmla="*/ 179 h 405"/>
                  <a:gd name="T28" fmla="*/ 71 w 561"/>
                  <a:gd name="T29" fmla="*/ 182 h 405"/>
                  <a:gd name="T30" fmla="*/ 98 w 561"/>
                  <a:gd name="T31" fmla="*/ 173 h 405"/>
                  <a:gd name="T32" fmla="*/ 101 w 561"/>
                  <a:gd name="T33" fmla="*/ 181 h 405"/>
                  <a:gd name="T34" fmla="*/ 94 w 561"/>
                  <a:gd name="T35" fmla="*/ 182 h 405"/>
                  <a:gd name="T36" fmla="*/ 62 w 561"/>
                  <a:gd name="T37" fmla="*/ 216 h 405"/>
                  <a:gd name="T38" fmla="*/ 43 w 561"/>
                  <a:gd name="T39" fmla="*/ 267 h 405"/>
                  <a:gd name="T40" fmla="*/ 71 w 561"/>
                  <a:gd name="T41" fmla="*/ 293 h 405"/>
                  <a:gd name="T42" fmla="*/ 86 w 561"/>
                  <a:gd name="T43" fmla="*/ 292 h 405"/>
                  <a:gd name="T44" fmla="*/ 91 w 561"/>
                  <a:gd name="T45" fmla="*/ 316 h 405"/>
                  <a:gd name="T46" fmla="*/ 105 w 561"/>
                  <a:gd name="T47" fmla="*/ 312 h 405"/>
                  <a:gd name="T48" fmla="*/ 131 w 561"/>
                  <a:gd name="T49" fmla="*/ 319 h 405"/>
                  <a:gd name="T50" fmla="*/ 149 w 561"/>
                  <a:gd name="T51" fmla="*/ 313 h 405"/>
                  <a:gd name="T52" fmla="*/ 176 w 561"/>
                  <a:gd name="T53" fmla="*/ 306 h 405"/>
                  <a:gd name="T54" fmla="*/ 109 w 561"/>
                  <a:gd name="T55" fmla="*/ 367 h 405"/>
                  <a:gd name="T56" fmla="*/ 67 w 561"/>
                  <a:gd name="T57" fmla="*/ 393 h 405"/>
                  <a:gd name="T58" fmla="*/ 50 w 561"/>
                  <a:gd name="T59" fmla="*/ 405 h 405"/>
                  <a:gd name="T60" fmla="*/ 136 w 561"/>
                  <a:gd name="T61" fmla="*/ 369 h 405"/>
                  <a:gd name="T62" fmla="*/ 183 w 561"/>
                  <a:gd name="T63" fmla="*/ 332 h 405"/>
                  <a:gd name="T64" fmla="*/ 207 w 561"/>
                  <a:gd name="T65" fmla="*/ 303 h 405"/>
                  <a:gd name="T66" fmla="*/ 261 w 561"/>
                  <a:gd name="T67" fmla="*/ 256 h 405"/>
                  <a:gd name="T68" fmla="*/ 237 w 561"/>
                  <a:gd name="T69" fmla="*/ 287 h 405"/>
                  <a:gd name="T70" fmla="*/ 233 w 561"/>
                  <a:gd name="T71" fmla="*/ 298 h 405"/>
                  <a:gd name="T72" fmla="*/ 292 w 561"/>
                  <a:gd name="T73" fmla="*/ 272 h 405"/>
                  <a:gd name="T74" fmla="*/ 308 w 561"/>
                  <a:gd name="T75" fmla="*/ 256 h 405"/>
                  <a:gd name="T76" fmla="*/ 387 w 561"/>
                  <a:gd name="T77" fmla="*/ 283 h 405"/>
                  <a:gd name="T78" fmla="*/ 459 w 561"/>
                  <a:gd name="T79" fmla="*/ 321 h 405"/>
                  <a:gd name="T80" fmla="*/ 483 w 561"/>
                  <a:gd name="T81" fmla="*/ 320 h 405"/>
                  <a:gd name="T82" fmla="*/ 492 w 561"/>
                  <a:gd name="T83" fmla="*/ 323 h 405"/>
                  <a:gd name="T84" fmla="*/ 495 w 561"/>
                  <a:gd name="T85" fmla="*/ 342 h 405"/>
                  <a:gd name="T86" fmla="*/ 509 w 561"/>
                  <a:gd name="T87" fmla="*/ 342 h 405"/>
                  <a:gd name="T88" fmla="*/ 511 w 561"/>
                  <a:gd name="T89" fmla="*/ 359 h 405"/>
                  <a:gd name="T90" fmla="*/ 526 w 561"/>
                  <a:gd name="T91" fmla="*/ 375 h 405"/>
                  <a:gd name="T92" fmla="*/ 554 w 561"/>
                  <a:gd name="T93" fmla="*/ 390 h 405"/>
                  <a:gd name="T94" fmla="*/ 561 w 561"/>
                  <a:gd name="T95" fmla="*/ 380 h 405"/>
                  <a:gd name="T96" fmla="*/ 535 w 561"/>
                  <a:gd name="T97" fmla="*/ 356 h 405"/>
                  <a:gd name="T98" fmla="*/ 518 w 561"/>
                  <a:gd name="T99" fmla="*/ 328 h 405"/>
                  <a:gd name="T100" fmla="*/ 470 w 561"/>
                  <a:gd name="T101" fmla="*/ 288 h 405"/>
                  <a:gd name="T102" fmla="*/ 429 w 561"/>
                  <a:gd name="T103" fmla="*/ 280 h 405"/>
                  <a:gd name="T104" fmla="*/ 413 w 561"/>
                  <a:gd name="T105" fmla="*/ 275 h 405"/>
                  <a:gd name="T106" fmla="*/ 400 w 561"/>
                  <a:gd name="T107" fmla="*/ 272 h 405"/>
                  <a:gd name="T108" fmla="*/ 400 w 561"/>
                  <a:gd name="T109" fmla="*/ 44 h 405"/>
                  <a:gd name="T110" fmla="*/ 342 w 561"/>
                  <a:gd name="T111" fmla="*/ 37 h 405"/>
                  <a:gd name="T112" fmla="*/ 241 w 561"/>
                  <a:gd name="T113" fmla="*/ 24 h 405"/>
                  <a:gd name="T114" fmla="*/ 199 w 561"/>
                  <a:gd name="T115" fmla="*/ 13 h 405"/>
                  <a:gd name="T116" fmla="*/ 176 w 561"/>
                  <a:gd name="T117" fmla="*/ 15 h 405"/>
                  <a:gd name="T118" fmla="*/ 179 w 561"/>
                  <a:gd name="T119" fmla="*/ 8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61" h="405">
                    <a:moveTo>
                      <a:pt x="400" y="42"/>
                    </a:moveTo>
                    <a:cubicBezTo>
                      <a:pt x="400" y="44"/>
                      <a:pt x="400" y="44"/>
                      <a:pt x="400" y="44"/>
                    </a:cubicBezTo>
                    <a:cubicBezTo>
                      <a:pt x="400" y="44"/>
                      <a:pt x="400" y="44"/>
                      <a:pt x="400" y="44"/>
                    </a:cubicBezTo>
                    <a:cubicBezTo>
                      <a:pt x="400" y="44"/>
                      <a:pt x="400" y="44"/>
                      <a:pt x="400" y="44"/>
                    </a:cubicBezTo>
                    <a:cubicBezTo>
                      <a:pt x="400" y="44"/>
                      <a:pt x="400" y="44"/>
                      <a:pt x="400" y="44"/>
                    </a:cubicBezTo>
                    <a:cubicBezTo>
                      <a:pt x="400" y="42"/>
                      <a:pt x="400" y="42"/>
                      <a:pt x="400" y="42"/>
                    </a:cubicBezTo>
                    <a:moveTo>
                      <a:pt x="162" y="0"/>
                    </a:moveTo>
                    <a:cubicBezTo>
                      <a:pt x="153" y="0"/>
                      <a:pt x="148" y="12"/>
                      <a:pt x="139" y="15"/>
                    </a:cubicBezTo>
                    <a:cubicBezTo>
                      <a:pt x="137" y="16"/>
                      <a:pt x="135" y="16"/>
                      <a:pt x="134" y="16"/>
                    </a:cubicBezTo>
                    <a:cubicBezTo>
                      <a:pt x="132" y="16"/>
                      <a:pt x="131" y="16"/>
                      <a:pt x="129" y="16"/>
                    </a:cubicBezTo>
                    <a:cubicBezTo>
                      <a:pt x="128" y="16"/>
                      <a:pt x="126" y="15"/>
                      <a:pt x="125" y="15"/>
                    </a:cubicBezTo>
                    <a:cubicBezTo>
                      <a:pt x="123" y="15"/>
                      <a:pt x="122" y="16"/>
                      <a:pt x="120" y="16"/>
                    </a:cubicBezTo>
                    <a:cubicBezTo>
                      <a:pt x="92" y="25"/>
                      <a:pt x="68" y="45"/>
                      <a:pt x="52" y="66"/>
                    </a:cubicBezTo>
                    <a:cubicBezTo>
                      <a:pt x="23" y="66"/>
                      <a:pt x="23" y="66"/>
                      <a:pt x="23" y="66"/>
                    </a:cubicBezTo>
                    <a:cubicBezTo>
                      <a:pt x="23" y="68"/>
                      <a:pt x="15" y="81"/>
                      <a:pt x="15" y="81"/>
                    </a:cubicBezTo>
                    <a:cubicBezTo>
                      <a:pt x="15" y="85"/>
                      <a:pt x="37" y="89"/>
                      <a:pt x="43" y="93"/>
                    </a:cubicBezTo>
                    <a:cubicBezTo>
                      <a:pt x="49" y="96"/>
                      <a:pt x="55" y="112"/>
                      <a:pt x="59" y="114"/>
                    </a:cubicBezTo>
                    <a:cubicBezTo>
                      <a:pt x="75" y="121"/>
                      <a:pt x="86" y="122"/>
                      <a:pt x="91" y="139"/>
                    </a:cubicBezTo>
                    <a:cubicBezTo>
                      <a:pt x="89" y="140"/>
                      <a:pt x="87" y="140"/>
                      <a:pt x="86" y="140"/>
                    </a:cubicBezTo>
                    <a:cubicBezTo>
                      <a:pt x="83" y="140"/>
                      <a:pt x="81" y="139"/>
                      <a:pt x="76" y="139"/>
                    </a:cubicBezTo>
                    <a:cubicBezTo>
                      <a:pt x="72" y="139"/>
                      <a:pt x="69" y="140"/>
                      <a:pt x="65" y="140"/>
                    </a:cubicBezTo>
                    <a:cubicBezTo>
                      <a:pt x="60" y="140"/>
                      <a:pt x="57" y="138"/>
                      <a:pt x="57" y="127"/>
                    </a:cubicBezTo>
                    <a:cubicBezTo>
                      <a:pt x="47" y="127"/>
                      <a:pt x="47" y="127"/>
                      <a:pt x="47" y="127"/>
                    </a:cubicBezTo>
                    <a:cubicBezTo>
                      <a:pt x="34" y="135"/>
                      <a:pt x="13" y="142"/>
                      <a:pt x="0" y="150"/>
                    </a:cubicBezTo>
                    <a:cubicBezTo>
                      <a:pt x="2" y="155"/>
                      <a:pt x="7" y="159"/>
                      <a:pt x="15" y="159"/>
                    </a:cubicBezTo>
                    <a:cubicBezTo>
                      <a:pt x="15" y="160"/>
                      <a:pt x="14" y="162"/>
                      <a:pt x="14" y="164"/>
                    </a:cubicBezTo>
                    <a:cubicBezTo>
                      <a:pt x="14" y="169"/>
                      <a:pt x="20" y="171"/>
                      <a:pt x="21" y="179"/>
                    </a:cubicBezTo>
                    <a:cubicBezTo>
                      <a:pt x="25" y="179"/>
                      <a:pt x="38" y="179"/>
                      <a:pt x="49" y="179"/>
                    </a:cubicBezTo>
                    <a:cubicBezTo>
                      <a:pt x="50" y="179"/>
                      <a:pt x="51" y="178"/>
                      <a:pt x="52" y="178"/>
                    </a:cubicBezTo>
                    <a:cubicBezTo>
                      <a:pt x="58" y="178"/>
                      <a:pt x="62" y="182"/>
                      <a:pt x="71" y="182"/>
                    </a:cubicBezTo>
                    <a:cubicBezTo>
                      <a:pt x="82" y="182"/>
                      <a:pt x="85" y="173"/>
                      <a:pt x="94" y="173"/>
                    </a:cubicBezTo>
                    <a:cubicBezTo>
                      <a:pt x="96" y="173"/>
                      <a:pt x="96" y="173"/>
                      <a:pt x="98" y="173"/>
                    </a:cubicBezTo>
                    <a:cubicBezTo>
                      <a:pt x="99" y="173"/>
                      <a:pt x="100" y="173"/>
                      <a:pt x="101" y="173"/>
                    </a:cubicBezTo>
                    <a:cubicBezTo>
                      <a:pt x="101" y="181"/>
                      <a:pt x="101" y="181"/>
                      <a:pt x="101" y="181"/>
                    </a:cubicBezTo>
                    <a:cubicBezTo>
                      <a:pt x="100" y="180"/>
                      <a:pt x="99" y="180"/>
                      <a:pt x="98" y="180"/>
                    </a:cubicBezTo>
                    <a:cubicBezTo>
                      <a:pt x="97" y="180"/>
                      <a:pt x="96" y="180"/>
                      <a:pt x="94" y="182"/>
                    </a:cubicBezTo>
                    <a:cubicBezTo>
                      <a:pt x="94" y="183"/>
                      <a:pt x="103" y="191"/>
                      <a:pt x="103" y="195"/>
                    </a:cubicBezTo>
                    <a:cubicBezTo>
                      <a:pt x="103" y="201"/>
                      <a:pt x="67" y="216"/>
                      <a:pt x="62" y="216"/>
                    </a:cubicBezTo>
                    <a:cubicBezTo>
                      <a:pt x="51" y="216"/>
                      <a:pt x="22" y="229"/>
                      <a:pt x="22" y="245"/>
                    </a:cubicBezTo>
                    <a:cubicBezTo>
                      <a:pt x="22" y="253"/>
                      <a:pt x="39" y="256"/>
                      <a:pt x="43" y="267"/>
                    </a:cubicBezTo>
                    <a:cubicBezTo>
                      <a:pt x="41" y="267"/>
                      <a:pt x="38" y="269"/>
                      <a:pt x="36" y="269"/>
                    </a:cubicBezTo>
                    <a:cubicBezTo>
                      <a:pt x="39" y="274"/>
                      <a:pt x="64" y="293"/>
                      <a:pt x="71" y="293"/>
                    </a:cubicBezTo>
                    <a:cubicBezTo>
                      <a:pt x="73" y="293"/>
                      <a:pt x="77" y="284"/>
                      <a:pt x="81" y="284"/>
                    </a:cubicBezTo>
                    <a:cubicBezTo>
                      <a:pt x="86" y="284"/>
                      <a:pt x="86" y="291"/>
                      <a:pt x="86" y="292"/>
                    </a:cubicBezTo>
                    <a:cubicBezTo>
                      <a:pt x="86" y="296"/>
                      <a:pt x="86" y="296"/>
                      <a:pt x="86" y="303"/>
                    </a:cubicBezTo>
                    <a:cubicBezTo>
                      <a:pt x="86" y="307"/>
                      <a:pt x="88" y="316"/>
                      <a:pt x="91" y="316"/>
                    </a:cubicBezTo>
                    <a:cubicBezTo>
                      <a:pt x="93" y="316"/>
                      <a:pt x="96" y="312"/>
                      <a:pt x="99" y="312"/>
                    </a:cubicBezTo>
                    <a:cubicBezTo>
                      <a:pt x="101" y="312"/>
                      <a:pt x="100" y="312"/>
                      <a:pt x="105" y="312"/>
                    </a:cubicBezTo>
                    <a:cubicBezTo>
                      <a:pt x="105" y="310"/>
                      <a:pt x="105" y="307"/>
                      <a:pt x="106" y="304"/>
                    </a:cubicBezTo>
                    <a:cubicBezTo>
                      <a:pt x="115" y="311"/>
                      <a:pt x="118" y="314"/>
                      <a:pt x="131" y="319"/>
                    </a:cubicBezTo>
                    <a:cubicBezTo>
                      <a:pt x="132" y="315"/>
                      <a:pt x="133" y="313"/>
                      <a:pt x="135" y="309"/>
                    </a:cubicBezTo>
                    <a:cubicBezTo>
                      <a:pt x="140" y="311"/>
                      <a:pt x="143" y="313"/>
                      <a:pt x="149" y="313"/>
                    </a:cubicBezTo>
                    <a:cubicBezTo>
                      <a:pt x="157" y="313"/>
                      <a:pt x="161" y="310"/>
                      <a:pt x="169" y="306"/>
                    </a:cubicBezTo>
                    <a:cubicBezTo>
                      <a:pt x="176" y="306"/>
                      <a:pt x="176" y="306"/>
                      <a:pt x="176" y="306"/>
                    </a:cubicBezTo>
                    <a:cubicBezTo>
                      <a:pt x="164" y="314"/>
                      <a:pt x="164" y="330"/>
                      <a:pt x="152" y="338"/>
                    </a:cubicBezTo>
                    <a:cubicBezTo>
                      <a:pt x="139" y="347"/>
                      <a:pt x="118" y="356"/>
                      <a:pt x="109" y="367"/>
                    </a:cubicBezTo>
                    <a:cubicBezTo>
                      <a:pt x="103" y="375"/>
                      <a:pt x="93" y="370"/>
                      <a:pt x="84" y="375"/>
                    </a:cubicBezTo>
                    <a:cubicBezTo>
                      <a:pt x="78" y="378"/>
                      <a:pt x="74" y="389"/>
                      <a:pt x="67" y="393"/>
                    </a:cubicBezTo>
                    <a:cubicBezTo>
                      <a:pt x="58" y="398"/>
                      <a:pt x="48" y="394"/>
                      <a:pt x="42" y="404"/>
                    </a:cubicBezTo>
                    <a:cubicBezTo>
                      <a:pt x="45" y="404"/>
                      <a:pt x="47" y="405"/>
                      <a:pt x="50" y="405"/>
                    </a:cubicBezTo>
                    <a:cubicBezTo>
                      <a:pt x="67" y="405"/>
                      <a:pt x="77" y="387"/>
                      <a:pt x="94" y="385"/>
                    </a:cubicBezTo>
                    <a:cubicBezTo>
                      <a:pt x="109" y="382"/>
                      <a:pt x="128" y="377"/>
                      <a:pt x="136" y="369"/>
                    </a:cubicBezTo>
                    <a:cubicBezTo>
                      <a:pt x="144" y="360"/>
                      <a:pt x="162" y="355"/>
                      <a:pt x="170" y="345"/>
                    </a:cubicBezTo>
                    <a:cubicBezTo>
                      <a:pt x="174" y="340"/>
                      <a:pt x="176" y="334"/>
                      <a:pt x="183" y="332"/>
                    </a:cubicBezTo>
                    <a:cubicBezTo>
                      <a:pt x="195" y="327"/>
                      <a:pt x="207" y="323"/>
                      <a:pt x="207" y="311"/>
                    </a:cubicBezTo>
                    <a:cubicBezTo>
                      <a:pt x="207" y="308"/>
                      <a:pt x="207" y="305"/>
                      <a:pt x="207" y="303"/>
                    </a:cubicBezTo>
                    <a:cubicBezTo>
                      <a:pt x="207" y="285"/>
                      <a:pt x="242" y="256"/>
                      <a:pt x="255" y="256"/>
                    </a:cubicBezTo>
                    <a:cubicBezTo>
                      <a:pt x="257" y="256"/>
                      <a:pt x="256" y="256"/>
                      <a:pt x="261" y="256"/>
                    </a:cubicBezTo>
                    <a:cubicBezTo>
                      <a:pt x="261" y="258"/>
                      <a:pt x="260" y="260"/>
                      <a:pt x="260" y="262"/>
                    </a:cubicBezTo>
                    <a:cubicBezTo>
                      <a:pt x="245" y="266"/>
                      <a:pt x="237" y="275"/>
                      <a:pt x="237" y="287"/>
                    </a:cubicBezTo>
                    <a:cubicBezTo>
                      <a:pt x="237" y="290"/>
                      <a:pt x="235" y="290"/>
                      <a:pt x="238" y="293"/>
                    </a:cubicBezTo>
                    <a:cubicBezTo>
                      <a:pt x="237" y="294"/>
                      <a:pt x="233" y="294"/>
                      <a:pt x="233" y="298"/>
                    </a:cubicBezTo>
                    <a:cubicBezTo>
                      <a:pt x="233" y="300"/>
                      <a:pt x="237" y="301"/>
                      <a:pt x="239" y="301"/>
                    </a:cubicBezTo>
                    <a:cubicBezTo>
                      <a:pt x="251" y="301"/>
                      <a:pt x="285" y="282"/>
                      <a:pt x="292" y="272"/>
                    </a:cubicBezTo>
                    <a:cubicBezTo>
                      <a:pt x="289" y="270"/>
                      <a:pt x="288" y="268"/>
                      <a:pt x="286" y="264"/>
                    </a:cubicBezTo>
                    <a:cubicBezTo>
                      <a:pt x="291" y="262"/>
                      <a:pt x="302" y="259"/>
                      <a:pt x="308" y="256"/>
                    </a:cubicBezTo>
                    <a:cubicBezTo>
                      <a:pt x="317" y="275"/>
                      <a:pt x="340" y="277"/>
                      <a:pt x="358" y="283"/>
                    </a:cubicBezTo>
                    <a:cubicBezTo>
                      <a:pt x="387" y="283"/>
                      <a:pt x="387" y="283"/>
                      <a:pt x="387" y="283"/>
                    </a:cubicBezTo>
                    <a:cubicBezTo>
                      <a:pt x="402" y="292"/>
                      <a:pt x="420" y="291"/>
                      <a:pt x="434" y="301"/>
                    </a:cubicBezTo>
                    <a:cubicBezTo>
                      <a:pt x="440" y="306"/>
                      <a:pt x="448" y="321"/>
                      <a:pt x="459" y="321"/>
                    </a:cubicBezTo>
                    <a:cubicBezTo>
                      <a:pt x="463" y="321"/>
                      <a:pt x="465" y="316"/>
                      <a:pt x="467" y="312"/>
                    </a:cubicBezTo>
                    <a:cubicBezTo>
                      <a:pt x="471" y="316"/>
                      <a:pt x="475" y="320"/>
                      <a:pt x="483" y="320"/>
                    </a:cubicBezTo>
                    <a:cubicBezTo>
                      <a:pt x="483" y="319"/>
                      <a:pt x="484" y="318"/>
                      <a:pt x="485" y="318"/>
                    </a:cubicBezTo>
                    <a:cubicBezTo>
                      <a:pt x="487" y="318"/>
                      <a:pt x="490" y="321"/>
                      <a:pt x="492" y="323"/>
                    </a:cubicBezTo>
                    <a:cubicBezTo>
                      <a:pt x="491" y="326"/>
                      <a:pt x="487" y="328"/>
                      <a:pt x="487" y="334"/>
                    </a:cubicBezTo>
                    <a:cubicBezTo>
                      <a:pt x="487" y="338"/>
                      <a:pt x="493" y="342"/>
                      <a:pt x="495" y="342"/>
                    </a:cubicBezTo>
                    <a:cubicBezTo>
                      <a:pt x="502" y="342"/>
                      <a:pt x="499" y="336"/>
                      <a:pt x="509" y="335"/>
                    </a:cubicBezTo>
                    <a:cubicBezTo>
                      <a:pt x="509" y="337"/>
                      <a:pt x="509" y="339"/>
                      <a:pt x="509" y="342"/>
                    </a:cubicBezTo>
                    <a:cubicBezTo>
                      <a:pt x="509" y="347"/>
                      <a:pt x="501" y="347"/>
                      <a:pt x="501" y="351"/>
                    </a:cubicBezTo>
                    <a:cubicBezTo>
                      <a:pt x="501" y="355"/>
                      <a:pt x="503" y="359"/>
                      <a:pt x="511" y="359"/>
                    </a:cubicBezTo>
                    <a:cubicBezTo>
                      <a:pt x="520" y="359"/>
                      <a:pt x="526" y="359"/>
                      <a:pt x="526" y="367"/>
                    </a:cubicBezTo>
                    <a:cubicBezTo>
                      <a:pt x="526" y="372"/>
                      <a:pt x="526" y="370"/>
                      <a:pt x="526" y="375"/>
                    </a:cubicBezTo>
                    <a:cubicBezTo>
                      <a:pt x="526" y="381"/>
                      <a:pt x="540" y="391"/>
                      <a:pt x="549" y="391"/>
                    </a:cubicBezTo>
                    <a:cubicBezTo>
                      <a:pt x="551" y="391"/>
                      <a:pt x="551" y="390"/>
                      <a:pt x="554" y="390"/>
                    </a:cubicBezTo>
                    <a:cubicBezTo>
                      <a:pt x="554" y="387"/>
                      <a:pt x="561" y="386"/>
                      <a:pt x="561" y="380"/>
                    </a:cubicBezTo>
                    <a:cubicBezTo>
                      <a:pt x="561" y="380"/>
                      <a:pt x="561" y="380"/>
                      <a:pt x="561" y="380"/>
                    </a:cubicBezTo>
                    <a:cubicBezTo>
                      <a:pt x="561" y="369"/>
                      <a:pt x="552" y="366"/>
                      <a:pt x="548" y="361"/>
                    </a:cubicBezTo>
                    <a:cubicBezTo>
                      <a:pt x="544" y="357"/>
                      <a:pt x="538" y="359"/>
                      <a:pt x="535" y="356"/>
                    </a:cubicBezTo>
                    <a:cubicBezTo>
                      <a:pt x="529" y="350"/>
                      <a:pt x="526" y="342"/>
                      <a:pt x="524" y="335"/>
                    </a:cubicBezTo>
                    <a:cubicBezTo>
                      <a:pt x="523" y="331"/>
                      <a:pt x="519" y="330"/>
                      <a:pt x="518" y="328"/>
                    </a:cubicBezTo>
                    <a:cubicBezTo>
                      <a:pt x="504" y="307"/>
                      <a:pt x="496" y="301"/>
                      <a:pt x="480" y="285"/>
                    </a:cubicBezTo>
                    <a:cubicBezTo>
                      <a:pt x="476" y="288"/>
                      <a:pt x="473" y="287"/>
                      <a:pt x="470" y="288"/>
                    </a:cubicBezTo>
                    <a:cubicBezTo>
                      <a:pt x="463" y="290"/>
                      <a:pt x="463" y="301"/>
                      <a:pt x="455" y="301"/>
                    </a:cubicBezTo>
                    <a:cubicBezTo>
                      <a:pt x="445" y="301"/>
                      <a:pt x="434" y="287"/>
                      <a:pt x="429" y="280"/>
                    </a:cubicBezTo>
                    <a:cubicBezTo>
                      <a:pt x="426" y="276"/>
                      <a:pt x="421" y="275"/>
                      <a:pt x="416" y="275"/>
                    </a:cubicBezTo>
                    <a:cubicBezTo>
                      <a:pt x="415" y="275"/>
                      <a:pt x="414" y="275"/>
                      <a:pt x="413" y="275"/>
                    </a:cubicBezTo>
                    <a:cubicBezTo>
                      <a:pt x="412" y="275"/>
                      <a:pt x="411" y="275"/>
                      <a:pt x="410" y="275"/>
                    </a:cubicBezTo>
                    <a:cubicBezTo>
                      <a:pt x="406" y="275"/>
                      <a:pt x="402" y="275"/>
                      <a:pt x="400" y="272"/>
                    </a:cubicBezTo>
                    <a:cubicBezTo>
                      <a:pt x="400" y="44"/>
                      <a:pt x="400" y="44"/>
                      <a:pt x="400" y="44"/>
                    </a:cubicBezTo>
                    <a:cubicBezTo>
                      <a:pt x="400" y="44"/>
                      <a:pt x="400" y="44"/>
                      <a:pt x="400" y="44"/>
                    </a:cubicBezTo>
                    <a:cubicBezTo>
                      <a:pt x="387" y="40"/>
                      <a:pt x="382" y="34"/>
                      <a:pt x="367" y="34"/>
                    </a:cubicBezTo>
                    <a:cubicBezTo>
                      <a:pt x="357" y="34"/>
                      <a:pt x="351" y="37"/>
                      <a:pt x="342" y="37"/>
                    </a:cubicBezTo>
                    <a:cubicBezTo>
                      <a:pt x="325" y="37"/>
                      <a:pt x="293" y="35"/>
                      <a:pt x="282" y="24"/>
                    </a:cubicBezTo>
                    <a:cubicBezTo>
                      <a:pt x="241" y="24"/>
                      <a:pt x="241" y="24"/>
                      <a:pt x="241" y="24"/>
                    </a:cubicBezTo>
                    <a:cubicBezTo>
                      <a:pt x="234" y="20"/>
                      <a:pt x="232" y="18"/>
                      <a:pt x="226" y="13"/>
                    </a:cubicBezTo>
                    <a:cubicBezTo>
                      <a:pt x="199" y="13"/>
                      <a:pt x="199" y="13"/>
                      <a:pt x="199" y="13"/>
                    </a:cubicBezTo>
                    <a:cubicBezTo>
                      <a:pt x="194" y="12"/>
                      <a:pt x="193" y="10"/>
                      <a:pt x="187" y="8"/>
                    </a:cubicBezTo>
                    <a:cubicBezTo>
                      <a:pt x="185" y="12"/>
                      <a:pt x="180" y="15"/>
                      <a:pt x="176" y="15"/>
                    </a:cubicBezTo>
                    <a:cubicBezTo>
                      <a:pt x="175" y="15"/>
                      <a:pt x="174" y="15"/>
                      <a:pt x="174" y="15"/>
                    </a:cubicBezTo>
                    <a:cubicBezTo>
                      <a:pt x="175" y="12"/>
                      <a:pt x="176" y="11"/>
                      <a:pt x="179" y="8"/>
                    </a:cubicBezTo>
                    <a:cubicBezTo>
                      <a:pt x="172" y="6"/>
                      <a:pt x="169" y="0"/>
                      <a:pt x="162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Freeform 135"/>
              <p:cNvSpPr>
                <a:spLocks/>
              </p:cNvSpPr>
              <p:nvPr/>
            </p:nvSpPr>
            <p:spPr bwMode="auto">
              <a:xfrm>
                <a:off x="1741155" y="2305442"/>
                <a:ext cx="54066" cy="67582"/>
              </a:xfrm>
              <a:custGeom>
                <a:avLst/>
                <a:gdLst>
                  <a:gd name="T0" fmla="*/ 6 w 27"/>
                  <a:gd name="T1" fmla="*/ 0 h 34"/>
                  <a:gd name="T2" fmla="*/ 0 w 27"/>
                  <a:gd name="T3" fmla="*/ 12 h 34"/>
                  <a:gd name="T4" fmla="*/ 5 w 27"/>
                  <a:gd name="T5" fmla="*/ 10 h 34"/>
                  <a:gd name="T6" fmla="*/ 12 w 27"/>
                  <a:gd name="T7" fmla="*/ 12 h 34"/>
                  <a:gd name="T8" fmla="*/ 12 w 27"/>
                  <a:gd name="T9" fmla="*/ 23 h 34"/>
                  <a:gd name="T10" fmla="*/ 23 w 27"/>
                  <a:gd name="T11" fmla="*/ 34 h 34"/>
                  <a:gd name="T12" fmla="*/ 27 w 27"/>
                  <a:gd name="T13" fmla="*/ 29 h 34"/>
                  <a:gd name="T14" fmla="*/ 14 w 27"/>
                  <a:gd name="T15" fmla="*/ 2 h 34"/>
                  <a:gd name="T16" fmla="*/ 6 w 27"/>
                  <a:gd name="T1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34">
                    <a:moveTo>
                      <a:pt x="6" y="0"/>
                    </a:moveTo>
                    <a:cubicBezTo>
                      <a:pt x="2" y="0"/>
                      <a:pt x="0" y="3"/>
                      <a:pt x="0" y="12"/>
                    </a:cubicBezTo>
                    <a:cubicBezTo>
                      <a:pt x="3" y="10"/>
                      <a:pt x="4" y="10"/>
                      <a:pt x="5" y="10"/>
                    </a:cubicBezTo>
                    <a:cubicBezTo>
                      <a:pt x="6" y="10"/>
                      <a:pt x="7" y="11"/>
                      <a:pt x="12" y="12"/>
                    </a:cubicBezTo>
                    <a:cubicBezTo>
                      <a:pt x="10" y="15"/>
                      <a:pt x="12" y="19"/>
                      <a:pt x="12" y="23"/>
                    </a:cubicBezTo>
                    <a:cubicBezTo>
                      <a:pt x="12" y="23"/>
                      <a:pt x="18" y="34"/>
                      <a:pt x="23" y="34"/>
                    </a:cubicBezTo>
                    <a:cubicBezTo>
                      <a:pt x="25" y="34"/>
                      <a:pt x="27" y="33"/>
                      <a:pt x="27" y="29"/>
                    </a:cubicBezTo>
                    <a:cubicBezTo>
                      <a:pt x="27" y="17"/>
                      <a:pt x="13" y="16"/>
                      <a:pt x="14" y="2"/>
                    </a:cubicBezTo>
                    <a:cubicBezTo>
                      <a:pt x="11" y="1"/>
                      <a:pt x="8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Freeform 136"/>
              <p:cNvSpPr>
                <a:spLocks/>
              </p:cNvSpPr>
              <p:nvPr/>
            </p:nvSpPr>
            <p:spPr bwMode="auto">
              <a:xfrm>
                <a:off x="1663435" y="2223498"/>
                <a:ext cx="55756" cy="85323"/>
              </a:xfrm>
              <a:custGeom>
                <a:avLst/>
                <a:gdLst>
                  <a:gd name="T0" fmla="*/ 18 w 28"/>
                  <a:gd name="T1" fmla="*/ 0 h 43"/>
                  <a:gd name="T2" fmla="*/ 14 w 28"/>
                  <a:gd name="T3" fmla="*/ 2 h 43"/>
                  <a:gd name="T4" fmla="*/ 6 w 28"/>
                  <a:gd name="T5" fmla="*/ 0 h 43"/>
                  <a:gd name="T6" fmla="*/ 0 w 28"/>
                  <a:gd name="T7" fmla="*/ 6 h 43"/>
                  <a:gd name="T8" fmla="*/ 14 w 28"/>
                  <a:gd name="T9" fmla="*/ 21 h 43"/>
                  <a:gd name="T10" fmla="*/ 22 w 28"/>
                  <a:gd name="T11" fmla="*/ 43 h 43"/>
                  <a:gd name="T12" fmla="*/ 24 w 28"/>
                  <a:gd name="T13" fmla="*/ 22 h 43"/>
                  <a:gd name="T14" fmla="*/ 20 w 28"/>
                  <a:gd name="T15" fmla="*/ 23 h 43"/>
                  <a:gd name="T16" fmla="*/ 18 w 28"/>
                  <a:gd name="T17" fmla="*/ 22 h 43"/>
                  <a:gd name="T18" fmla="*/ 18 w 28"/>
                  <a:gd name="T1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43">
                    <a:moveTo>
                      <a:pt x="18" y="0"/>
                    </a:moveTo>
                    <a:cubicBezTo>
                      <a:pt x="16" y="2"/>
                      <a:pt x="15" y="2"/>
                      <a:pt x="14" y="2"/>
                    </a:cubicBezTo>
                    <a:cubicBezTo>
                      <a:pt x="12" y="2"/>
                      <a:pt x="12" y="0"/>
                      <a:pt x="6" y="0"/>
                    </a:cubicBezTo>
                    <a:cubicBezTo>
                      <a:pt x="4" y="0"/>
                      <a:pt x="0" y="1"/>
                      <a:pt x="0" y="6"/>
                    </a:cubicBezTo>
                    <a:cubicBezTo>
                      <a:pt x="0" y="13"/>
                      <a:pt x="6" y="20"/>
                      <a:pt x="14" y="21"/>
                    </a:cubicBezTo>
                    <a:cubicBezTo>
                      <a:pt x="14" y="30"/>
                      <a:pt x="16" y="36"/>
                      <a:pt x="22" y="43"/>
                    </a:cubicBezTo>
                    <a:cubicBezTo>
                      <a:pt x="28" y="37"/>
                      <a:pt x="22" y="30"/>
                      <a:pt x="24" y="22"/>
                    </a:cubicBezTo>
                    <a:cubicBezTo>
                      <a:pt x="23" y="23"/>
                      <a:pt x="21" y="23"/>
                      <a:pt x="20" y="23"/>
                    </a:cubicBezTo>
                    <a:cubicBezTo>
                      <a:pt x="19" y="23"/>
                      <a:pt x="18" y="23"/>
                      <a:pt x="18" y="22"/>
                    </a:cubicBezTo>
                    <a:cubicBezTo>
                      <a:pt x="16" y="14"/>
                      <a:pt x="18" y="14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137"/>
              <p:cNvSpPr>
                <a:spLocks/>
              </p:cNvSpPr>
              <p:nvPr/>
            </p:nvSpPr>
            <p:spPr bwMode="auto">
              <a:xfrm>
                <a:off x="2174528" y="1431938"/>
                <a:ext cx="553331" cy="289760"/>
              </a:xfrm>
              <a:custGeom>
                <a:avLst/>
                <a:gdLst>
                  <a:gd name="T0" fmla="*/ 202 w 277"/>
                  <a:gd name="T1" fmla="*/ 0 h 145"/>
                  <a:gd name="T2" fmla="*/ 186 w 277"/>
                  <a:gd name="T3" fmla="*/ 9 h 145"/>
                  <a:gd name="T4" fmla="*/ 186 w 277"/>
                  <a:gd name="T5" fmla="*/ 15 h 145"/>
                  <a:gd name="T6" fmla="*/ 181 w 277"/>
                  <a:gd name="T7" fmla="*/ 16 h 145"/>
                  <a:gd name="T8" fmla="*/ 171 w 277"/>
                  <a:gd name="T9" fmla="*/ 15 h 145"/>
                  <a:gd name="T10" fmla="*/ 162 w 277"/>
                  <a:gd name="T11" fmla="*/ 21 h 145"/>
                  <a:gd name="T12" fmla="*/ 174 w 277"/>
                  <a:gd name="T13" fmla="*/ 58 h 145"/>
                  <a:gd name="T14" fmla="*/ 167 w 277"/>
                  <a:gd name="T15" fmla="*/ 62 h 145"/>
                  <a:gd name="T16" fmla="*/ 158 w 277"/>
                  <a:gd name="T17" fmla="*/ 43 h 145"/>
                  <a:gd name="T18" fmla="*/ 141 w 277"/>
                  <a:gd name="T19" fmla="*/ 28 h 145"/>
                  <a:gd name="T20" fmla="*/ 129 w 277"/>
                  <a:gd name="T21" fmla="*/ 28 h 145"/>
                  <a:gd name="T22" fmla="*/ 132 w 277"/>
                  <a:gd name="T23" fmla="*/ 37 h 145"/>
                  <a:gd name="T24" fmla="*/ 116 w 277"/>
                  <a:gd name="T25" fmla="*/ 41 h 145"/>
                  <a:gd name="T26" fmla="*/ 92 w 277"/>
                  <a:gd name="T27" fmla="*/ 25 h 145"/>
                  <a:gd name="T28" fmla="*/ 76 w 277"/>
                  <a:gd name="T29" fmla="*/ 35 h 145"/>
                  <a:gd name="T30" fmla="*/ 67 w 277"/>
                  <a:gd name="T31" fmla="*/ 16 h 145"/>
                  <a:gd name="T32" fmla="*/ 0 w 277"/>
                  <a:gd name="T33" fmla="*/ 61 h 145"/>
                  <a:gd name="T34" fmla="*/ 16 w 277"/>
                  <a:gd name="T35" fmla="*/ 72 h 145"/>
                  <a:gd name="T36" fmla="*/ 26 w 277"/>
                  <a:gd name="T37" fmla="*/ 71 h 145"/>
                  <a:gd name="T38" fmla="*/ 34 w 277"/>
                  <a:gd name="T39" fmla="*/ 72 h 145"/>
                  <a:gd name="T40" fmla="*/ 13 w 277"/>
                  <a:gd name="T41" fmla="*/ 83 h 145"/>
                  <a:gd name="T42" fmla="*/ 33 w 277"/>
                  <a:gd name="T43" fmla="*/ 94 h 145"/>
                  <a:gd name="T44" fmla="*/ 54 w 277"/>
                  <a:gd name="T45" fmla="*/ 93 h 145"/>
                  <a:gd name="T46" fmla="*/ 82 w 277"/>
                  <a:gd name="T47" fmla="*/ 93 h 145"/>
                  <a:gd name="T48" fmla="*/ 95 w 277"/>
                  <a:gd name="T49" fmla="*/ 98 h 145"/>
                  <a:gd name="T50" fmla="*/ 77 w 277"/>
                  <a:gd name="T51" fmla="*/ 99 h 145"/>
                  <a:gd name="T52" fmla="*/ 26 w 277"/>
                  <a:gd name="T53" fmla="*/ 111 h 145"/>
                  <a:gd name="T54" fmla="*/ 51 w 277"/>
                  <a:gd name="T55" fmla="*/ 130 h 145"/>
                  <a:gd name="T56" fmla="*/ 64 w 277"/>
                  <a:gd name="T57" fmla="*/ 129 h 145"/>
                  <a:gd name="T58" fmla="*/ 80 w 277"/>
                  <a:gd name="T59" fmla="*/ 132 h 145"/>
                  <a:gd name="T60" fmla="*/ 90 w 277"/>
                  <a:gd name="T61" fmla="*/ 145 h 145"/>
                  <a:gd name="T62" fmla="*/ 137 w 277"/>
                  <a:gd name="T63" fmla="*/ 145 h 145"/>
                  <a:gd name="T64" fmla="*/ 175 w 277"/>
                  <a:gd name="T65" fmla="*/ 135 h 145"/>
                  <a:gd name="T66" fmla="*/ 189 w 277"/>
                  <a:gd name="T67" fmla="*/ 125 h 145"/>
                  <a:gd name="T68" fmla="*/ 232 w 277"/>
                  <a:gd name="T69" fmla="*/ 141 h 145"/>
                  <a:gd name="T70" fmla="*/ 236 w 277"/>
                  <a:gd name="T71" fmla="*/ 141 h 145"/>
                  <a:gd name="T72" fmla="*/ 262 w 277"/>
                  <a:gd name="T73" fmla="*/ 132 h 145"/>
                  <a:gd name="T74" fmla="*/ 257 w 277"/>
                  <a:gd name="T75" fmla="*/ 124 h 145"/>
                  <a:gd name="T76" fmla="*/ 249 w 277"/>
                  <a:gd name="T77" fmla="*/ 120 h 145"/>
                  <a:gd name="T78" fmla="*/ 256 w 277"/>
                  <a:gd name="T79" fmla="*/ 115 h 145"/>
                  <a:gd name="T80" fmla="*/ 265 w 277"/>
                  <a:gd name="T81" fmla="*/ 115 h 145"/>
                  <a:gd name="T82" fmla="*/ 277 w 277"/>
                  <a:gd name="T83" fmla="*/ 111 h 145"/>
                  <a:gd name="T84" fmla="*/ 223 w 277"/>
                  <a:gd name="T85" fmla="*/ 74 h 145"/>
                  <a:gd name="T86" fmla="*/ 208 w 277"/>
                  <a:gd name="T87" fmla="*/ 29 h 145"/>
                  <a:gd name="T88" fmla="*/ 220 w 277"/>
                  <a:gd name="T89" fmla="*/ 12 h 145"/>
                  <a:gd name="T90" fmla="*/ 202 w 277"/>
                  <a:gd name="T91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77" h="145">
                    <a:moveTo>
                      <a:pt x="202" y="0"/>
                    </a:moveTo>
                    <a:cubicBezTo>
                      <a:pt x="193" y="0"/>
                      <a:pt x="186" y="4"/>
                      <a:pt x="186" y="9"/>
                    </a:cubicBezTo>
                    <a:cubicBezTo>
                      <a:pt x="186" y="11"/>
                      <a:pt x="186" y="13"/>
                      <a:pt x="186" y="15"/>
                    </a:cubicBezTo>
                    <a:cubicBezTo>
                      <a:pt x="183" y="16"/>
                      <a:pt x="182" y="16"/>
                      <a:pt x="181" y="16"/>
                    </a:cubicBezTo>
                    <a:cubicBezTo>
                      <a:pt x="178" y="16"/>
                      <a:pt x="178" y="15"/>
                      <a:pt x="171" y="15"/>
                    </a:cubicBezTo>
                    <a:cubicBezTo>
                      <a:pt x="167" y="15"/>
                      <a:pt x="162" y="17"/>
                      <a:pt x="162" y="21"/>
                    </a:cubicBezTo>
                    <a:cubicBezTo>
                      <a:pt x="162" y="26"/>
                      <a:pt x="170" y="51"/>
                      <a:pt x="174" y="58"/>
                    </a:cubicBezTo>
                    <a:cubicBezTo>
                      <a:pt x="171" y="60"/>
                      <a:pt x="171" y="62"/>
                      <a:pt x="167" y="62"/>
                    </a:cubicBezTo>
                    <a:cubicBezTo>
                      <a:pt x="158" y="62"/>
                      <a:pt x="161" y="49"/>
                      <a:pt x="158" y="43"/>
                    </a:cubicBezTo>
                    <a:cubicBezTo>
                      <a:pt x="156" y="37"/>
                      <a:pt x="148" y="30"/>
                      <a:pt x="141" y="28"/>
                    </a:cubicBezTo>
                    <a:cubicBezTo>
                      <a:pt x="129" y="28"/>
                      <a:pt x="129" y="28"/>
                      <a:pt x="129" y="28"/>
                    </a:cubicBezTo>
                    <a:cubicBezTo>
                      <a:pt x="130" y="31"/>
                      <a:pt x="131" y="33"/>
                      <a:pt x="132" y="37"/>
                    </a:cubicBezTo>
                    <a:cubicBezTo>
                      <a:pt x="126" y="39"/>
                      <a:pt x="122" y="40"/>
                      <a:pt x="116" y="41"/>
                    </a:cubicBezTo>
                    <a:cubicBezTo>
                      <a:pt x="112" y="31"/>
                      <a:pt x="107" y="25"/>
                      <a:pt x="92" y="25"/>
                    </a:cubicBezTo>
                    <a:cubicBezTo>
                      <a:pt x="84" y="25"/>
                      <a:pt x="80" y="32"/>
                      <a:pt x="76" y="35"/>
                    </a:cubicBezTo>
                    <a:cubicBezTo>
                      <a:pt x="74" y="31"/>
                      <a:pt x="74" y="16"/>
                      <a:pt x="67" y="16"/>
                    </a:cubicBezTo>
                    <a:cubicBezTo>
                      <a:pt x="48" y="16"/>
                      <a:pt x="0" y="35"/>
                      <a:pt x="0" y="61"/>
                    </a:cubicBezTo>
                    <a:cubicBezTo>
                      <a:pt x="0" y="64"/>
                      <a:pt x="10" y="72"/>
                      <a:pt x="16" y="72"/>
                    </a:cubicBezTo>
                    <a:cubicBezTo>
                      <a:pt x="20" y="72"/>
                      <a:pt x="23" y="71"/>
                      <a:pt x="26" y="71"/>
                    </a:cubicBezTo>
                    <a:cubicBezTo>
                      <a:pt x="28" y="71"/>
                      <a:pt x="31" y="71"/>
                      <a:pt x="34" y="72"/>
                    </a:cubicBezTo>
                    <a:cubicBezTo>
                      <a:pt x="28" y="76"/>
                      <a:pt x="13" y="72"/>
                      <a:pt x="13" y="83"/>
                    </a:cubicBezTo>
                    <a:cubicBezTo>
                      <a:pt x="13" y="92"/>
                      <a:pt x="23" y="94"/>
                      <a:pt x="33" y="94"/>
                    </a:cubicBezTo>
                    <a:cubicBezTo>
                      <a:pt x="41" y="94"/>
                      <a:pt x="49" y="93"/>
                      <a:pt x="54" y="93"/>
                    </a:cubicBezTo>
                    <a:cubicBezTo>
                      <a:pt x="59" y="93"/>
                      <a:pt x="72" y="93"/>
                      <a:pt x="82" y="93"/>
                    </a:cubicBezTo>
                    <a:cubicBezTo>
                      <a:pt x="87" y="93"/>
                      <a:pt x="91" y="96"/>
                      <a:pt x="95" y="98"/>
                    </a:cubicBezTo>
                    <a:cubicBezTo>
                      <a:pt x="89" y="98"/>
                      <a:pt x="85" y="99"/>
                      <a:pt x="77" y="99"/>
                    </a:cubicBezTo>
                    <a:cubicBezTo>
                      <a:pt x="55" y="99"/>
                      <a:pt x="39" y="102"/>
                      <a:pt x="26" y="111"/>
                    </a:cubicBezTo>
                    <a:cubicBezTo>
                      <a:pt x="30" y="117"/>
                      <a:pt x="39" y="130"/>
                      <a:pt x="51" y="130"/>
                    </a:cubicBezTo>
                    <a:cubicBezTo>
                      <a:pt x="54" y="130"/>
                      <a:pt x="59" y="129"/>
                      <a:pt x="64" y="129"/>
                    </a:cubicBezTo>
                    <a:cubicBezTo>
                      <a:pt x="70" y="129"/>
                      <a:pt x="77" y="130"/>
                      <a:pt x="80" y="132"/>
                    </a:cubicBezTo>
                    <a:cubicBezTo>
                      <a:pt x="86" y="137"/>
                      <a:pt x="81" y="145"/>
                      <a:pt x="90" y="145"/>
                    </a:cubicBezTo>
                    <a:cubicBezTo>
                      <a:pt x="104" y="145"/>
                      <a:pt x="113" y="145"/>
                      <a:pt x="137" y="145"/>
                    </a:cubicBezTo>
                    <a:cubicBezTo>
                      <a:pt x="148" y="138"/>
                      <a:pt x="161" y="142"/>
                      <a:pt x="175" y="135"/>
                    </a:cubicBezTo>
                    <a:cubicBezTo>
                      <a:pt x="183" y="131"/>
                      <a:pt x="179" y="125"/>
                      <a:pt x="189" y="125"/>
                    </a:cubicBezTo>
                    <a:cubicBezTo>
                      <a:pt x="204" y="125"/>
                      <a:pt x="212" y="141"/>
                      <a:pt x="232" y="141"/>
                    </a:cubicBezTo>
                    <a:cubicBezTo>
                      <a:pt x="233" y="141"/>
                      <a:pt x="235" y="141"/>
                      <a:pt x="236" y="141"/>
                    </a:cubicBezTo>
                    <a:cubicBezTo>
                      <a:pt x="248" y="141"/>
                      <a:pt x="258" y="141"/>
                      <a:pt x="262" y="132"/>
                    </a:cubicBezTo>
                    <a:cubicBezTo>
                      <a:pt x="260" y="130"/>
                      <a:pt x="257" y="129"/>
                      <a:pt x="257" y="124"/>
                    </a:cubicBezTo>
                    <a:cubicBezTo>
                      <a:pt x="255" y="124"/>
                      <a:pt x="249" y="124"/>
                      <a:pt x="249" y="120"/>
                    </a:cubicBezTo>
                    <a:cubicBezTo>
                      <a:pt x="249" y="116"/>
                      <a:pt x="252" y="115"/>
                      <a:pt x="256" y="115"/>
                    </a:cubicBezTo>
                    <a:cubicBezTo>
                      <a:pt x="260" y="115"/>
                      <a:pt x="262" y="115"/>
                      <a:pt x="265" y="115"/>
                    </a:cubicBezTo>
                    <a:cubicBezTo>
                      <a:pt x="268" y="115"/>
                      <a:pt x="271" y="114"/>
                      <a:pt x="277" y="111"/>
                    </a:cubicBezTo>
                    <a:cubicBezTo>
                      <a:pt x="267" y="103"/>
                      <a:pt x="223" y="91"/>
                      <a:pt x="223" y="74"/>
                    </a:cubicBezTo>
                    <a:cubicBezTo>
                      <a:pt x="223" y="60"/>
                      <a:pt x="208" y="48"/>
                      <a:pt x="208" y="29"/>
                    </a:cubicBezTo>
                    <a:cubicBezTo>
                      <a:pt x="208" y="25"/>
                      <a:pt x="220" y="20"/>
                      <a:pt x="220" y="12"/>
                    </a:cubicBezTo>
                    <a:cubicBezTo>
                      <a:pt x="220" y="4"/>
                      <a:pt x="211" y="0"/>
                      <a:pt x="202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138"/>
              <p:cNvSpPr>
                <a:spLocks/>
              </p:cNvSpPr>
              <p:nvPr/>
            </p:nvSpPr>
            <p:spPr bwMode="auto">
              <a:xfrm>
                <a:off x="1970936" y="1389699"/>
                <a:ext cx="309190" cy="200213"/>
              </a:xfrm>
              <a:custGeom>
                <a:avLst/>
                <a:gdLst>
                  <a:gd name="T0" fmla="*/ 67 w 155"/>
                  <a:gd name="T1" fmla="*/ 0 h 100"/>
                  <a:gd name="T2" fmla="*/ 50 w 155"/>
                  <a:gd name="T3" fmla="*/ 4 h 100"/>
                  <a:gd name="T4" fmla="*/ 30 w 155"/>
                  <a:gd name="T5" fmla="*/ 2 h 100"/>
                  <a:gd name="T6" fmla="*/ 18 w 155"/>
                  <a:gd name="T7" fmla="*/ 4 h 100"/>
                  <a:gd name="T8" fmla="*/ 26 w 155"/>
                  <a:gd name="T9" fmla="*/ 22 h 100"/>
                  <a:gd name="T10" fmla="*/ 0 w 155"/>
                  <a:gd name="T11" fmla="*/ 74 h 100"/>
                  <a:gd name="T12" fmla="*/ 25 w 155"/>
                  <a:gd name="T13" fmla="*/ 85 h 100"/>
                  <a:gd name="T14" fmla="*/ 33 w 155"/>
                  <a:gd name="T15" fmla="*/ 95 h 100"/>
                  <a:gd name="T16" fmla="*/ 41 w 155"/>
                  <a:gd name="T17" fmla="*/ 100 h 100"/>
                  <a:gd name="T18" fmla="*/ 82 w 155"/>
                  <a:gd name="T19" fmla="*/ 83 h 100"/>
                  <a:gd name="T20" fmla="*/ 121 w 155"/>
                  <a:gd name="T21" fmla="*/ 43 h 100"/>
                  <a:gd name="T22" fmla="*/ 155 w 155"/>
                  <a:gd name="T23" fmla="*/ 32 h 100"/>
                  <a:gd name="T24" fmla="*/ 118 w 155"/>
                  <a:gd name="T25" fmla="*/ 9 h 100"/>
                  <a:gd name="T26" fmla="*/ 104 w 155"/>
                  <a:gd name="T27" fmla="*/ 13 h 100"/>
                  <a:gd name="T28" fmla="*/ 100 w 155"/>
                  <a:gd name="T29" fmla="*/ 11 h 100"/>
                  <a:gd name="T30" fmla="*/ 71 w 155"/>
                  <a:gd name="T31" fmla="*/ 0 h 100"/>
                  <a:gd name="T32" fmla="*/ 67 w 155"/>
                  <a:gd name="T33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5" h="100">
                    <a:moveTo>
                      <a:pt x="67" y="0"/>
                    </a:moveTo>
                    <a:cubicBezTo>
                      <a:pt x="60" y="0"/>
                      <a:pt x="55" y="4"/>
                      <a:pt x="50" y="4"/>
                    </a:cubicBezTo>
                    <a:cubicBezTo>
                      <a:pt x="42" y="4"/>
                      <a:pt x="36" y="2"/>
                      <a:pt x="30" y="2"/>
                    </a:cubicBezTo>
                    <a:cubicBezTo>
                      <a:pt x="26" y="2"/>
                      <a:pt x="23" y="2"/>
                      <a:pt x="18" y="4"/>
                    </a:cubicBezTo>
                    <a:cubicBezTo>
                      <a:pt x="19" y="10"/>
                      <a:pt x="26" y="18"/>
                      <a:pt x="26" y="22"/>
                    </a:cubicBezTo>
                    <a:cubicBezTo>
                      <a:pt x="26" y="41"/>
                      <a:pt x="0" y="56"/>
                      <a:pt x="0" y="74"/>
                    </a:cubicBezTo>
                    <a:cubicBezTo>
                      <a:pt x="0" y="80"/>
                      <a:pt x="21" y="79"/>
                      <a:pt x="25" y="85"/>
                    </a:cubicBezTo>
                    <a:cubicBezTo>
                      <a:pt x="27" y="87"/>
                      <a:pt x="31" y="95"/>
                      <a:pt x="33" y="95"/>
                    </a:cubicBezTo>
                    <a:cubicBezTo>
                      <a:pt x="36" y="95"/>
                      <a:pt x="37" y="100"/>
                      <a:pt x="41" y="100"/>
                    </a:cubicBezTo>
                    <a:cubicBezTo>
                      <a:pt x="45" y="100"/>
                      <a:pt x="82" y="87"/>
                      <a:pt x="82" y="83"/>
                    </a:cubicBezTo>
                    <a:cubicBezTo>
                      <a:pt x="82" y="71"/>
                      <a:pt x="105" y="49"/>
                      <a:pt x="121" y="43"/>
                    </a:cubicBezTo>
                    <a:cubicBezTo>
                      <a:pt x="127" y="42"/>
                      <a:pt x="155" y="38"/>
                      <a:pt x="155" y="32"/>
                    </a:cubicBezTo>
                    <a:cubicBezTo>
                      <a:pt x="155" y="20"/>
                      <a:pt x="129" y="9"/>
                      <a:pt x="118" y="9"/>
                    </a:cubicBezTo>
                    <a:cubicBezTo>
                      <a:pt x="113" y="9"/>
                      <a:pt x="108" y="13"/>
                      <a:pt x="104" y="13"/>
                    </a:cubicBezTo>
                    <a:cubicBezTo>
                      <a:pt x="102" y="13"/>
                      <a:pt x="101" y="12"/>
                      <a:pt x="100" y="11"/>
                    </a:cubicBezTo>
                    <a:cubicBezTo>
                      <a:pt x="88" y="10"/>
                      <a:pt x="83" y="3"/>
                      <a:pt x="71" y="0"/>
                    </a:cubicBezTo>
                    <a:cubicBezTo>
                      <a:pt x="70" y="0"/>
                      <a:pt x="68" y="0"/>
                      <a:pt x="6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139"/>
              <p:cNvSpPr>
                <a:spLocks noEditPoints="1"/>
              </p:cNvSpPr>
              <p:nvPr/>
            </p:nvSpPr>
            <p:spPr bwMode="auto">
              <a:xfrm>
                <a:off x="2216767" y="1241863"/>
                <a:ext cx="369169" cy="156284"/>
              </a:xfrm>
              <a:custGeom>
                <a:avLst/>
                <a:gdLst>
                  <a:gd name="T0" fmla="*/ 37 w 185"/>
                  <a:gd name="T1" fmla="*/ 43 h 78"/>
                  <a:gd name="T2" fmla="*/ 33 w 185"/>
                  <a:gd name="T3" fmla="*/ 42 h 78"/>
                  <a:gd name="T4" fmla="*/ 37 w 185"/>
                  <a:gd name="T5" fmla="*/ 43 h 78"/>
                  <a:gd name="T6" fmla="*/ 46 w 185"/>
                  <a:gd name="T7" fmla="*/ 31 h 78"/>
                  <a:gd name="T8" fmla="*/ 37 w 185"/>
                  <a:gd name="T9" fmla="*/ 30 h 78"/>
                  <a:gd name="T10" fmla="*/ 46 w 185"/>
                  <a:gd name="T11" fmla="*/ 31 h 78"/>
                  <a:gd name="T12" fmla="*/ 42 w 185"/>
                  <a:gd name="T13" fmla="*/ 21 h 78"/>
                  <a:gd name="T14" fmla="*/ 43 w 185"/>
                  <a:gd name="T15" fmla="*/ 21 h 78"/>
                  <a:gd name="T16" fmla="*/ 42 w 185"/>
                  <a:gd name="T17" fmla="*/ 21 h 78"/>
                  <a:gd name="T18" fmla="*/ 128 w 185"/>
                  <a:gd name="T19" fmla="*/ 0 h 78"/>
                  <a:gd name="T20" fmla="*/ 109 w 185"/>
                  <a:gd name="T21" fmla="*/ 17 h 78"/>
                  <a:gd name="T22" fmla="*/ 122 w 185"/>
                  <a:gd name="T23" fmla="*/ 25 h 78"/>
                  <a:gd name="T24" fmla="*/ 122 w 185"/>
                  <a:gd name="T25" fmla="*/ 32 h 78"/>
                  <a:gd name="T26" fmla="*/ 117 w 185"/>
                  <a:gd name="T27" fmla="*/ 34 h 78"/>
                  <a:gd name="T28" fmla="*/ 128 w 185"/>
                  <a:gd name="T29" fmla="*/ 36 h 78"/>
                  <a:gd name="T30" fmla="*/ 116 w 185"/>
                  <a:gd name="T31" fmla="*/ 43 h 78"/>
                  <a:gd name="T32" fmla="*/ 66 w 185"/>
                  <a:gd name="T33" fmla="*/ 22 h 78"/>
                  <a:gd name="T34" fmla="*/ 54 w 185"/>
                  <a:gd name="T35" fmla="*/ 22 h 78"/>
                  <a:gd name="T36" fmla="*/ 45 w 185"/>
                  <a:gd name="T37" fmla="*/ 15 h 78"/>
                  <a:gd name="T38" fmla="*/ 35 w 185"/>
                  <a:gd name="T39" fmla="*/ 14 h 78"/>
                  <a:gd name="T40" fmla="*/ 27 w 185"/>
                  <a:gd name="T41" fmla="*/ 15 h 78"/>
                  <a:gd name="T42" fmla="*/ 31 w 185"/>
                  <a:gd name="T43" fmla="*/ 20 h 78"/>
                  <a:gd name="T44" fmla="*/ 30 w 185"/>
                  <a:gd name="T45" fmla="*/ 20 h 78"/>
                  <a:gd name="T46" fmla="*/ 19 w 185"/>
                  <a:gd name="T47" fmla="*/ 26 h 78"/>
                  <a:gd name="T48" fmla="*/ 25 w 185"/>
                  <a:gd name="T49" fmla="*/ 28 h 78"/>
                  <a:gd name="T50" fmla="*/ 22 w 185"/>
                  <a:gd name="T51" fmla="*/ 28 h 78"/>
                  <a:gd name="T52" fmla="*/ 17 w 185"/>
                  <a:gd name="T53" fmla="*/ 27 h 78"/>
                  <a:gd name="T54" fmla="*/ 13 w 185"/>
                  <a:gd name="T55" fmla="*/ 28 h 78"/>
                  <a:gd name="T56" fmla="*/ 13 w 185"/>
                  <a:gd name="T57" fmla="*/ 36 h 78"/>
                  <a:gd name="T58" fmla="*/ 18 w 185"/>
                  <a:gd name="T59" fmla="*/ 38 h 78"/>
                  <a:gd name="T60" fmla="*/ 13 w 185"/>
                  <a:gd name="T61" fmla="*/ 37 h 78"/>
                  <a:gd name="T62" fmla="*/ 0 w 185"/>
                  <a:gd name="T63" fmla="*/ 43 h 78"/>
                  <a:gd name="T64" fmla="*/ 0 w 185"/>
                  <a:gd name="T65" fmla="*/ 50 h 78"/>
                  <a:gd name="T66" fmla="*/ 8 w 185"/>
                  <a:gd name="T67" fmla="*/ 58 h 78"/>
                  <a:gd name="T68" fmla="*/ 26 w 185"/>
                  <a:gd name="T69" fmla="*/ 62 h 78"/>
                  <a:gd name="T70" fmla="*/ 49 w 185"/>
                  <a:gd name="T71" fmla="*/ 58 h 78"/>
                  <a:gd name="T72" fmla="*/ 54 w 185"/>
                  <a:gd name="T73" fmla="*/ 51 h 78"/>
                  <a:gd name="T74" fmla="*/ 63 w 185"/>
                  <a:gd name="T75" fmla="*/ 64 h 78"/>
                  <a:gd name="T76" fmla="*/ 57 w 185"/>
                  <a:gd name="T77" fmla="*/ 63 h 78"/>
                  <a:gd name="T78" fmla="*/ 49 w 185"/>
                  <a:gd name="T79" fmla="*/ 70 h 78"/>
                  <a:gd name="T80" fmla="*/ 63 w 185"/>
                  <a:gd name="T81" fmla="*/ 78 h 78"/>
                  <a:gd name="T82" fmla="*/ 98 w 185"/>
                  <a:gd name="T83" fmla="*/ 70 h 78"/>
                  <a:gd name="T84" fmla="*/ 133 w 185"/>
                  <a:gd name="T85" fmla="*/ 61 h 78"/>
                  <a:gd name="T86" fmla="*/ 136 w 185"/>
                  <a:gd name="T87" fmla="*/ 61 h 78"/>
                  <a:gd name="T88" fmla="*/ 150 w 185"/>
                  <a:gd name="T89" fmla="*/ 61 h 78"/>
                  <a:gd name="T90" fmla="*/ 165 w 185"/>
                  <a:gd name="T91" fmla="*/ 62 h 78"/>
                  <a:gd name="T92" fmla="*/ 167 w 185"/>
                  <a:gd name="T93" fmla="*/ 62 h 78"/>
                  <a:gd name="T94" fmla="*/ 185 w 185"/>
                  <a:gd name="T95" fmla="*/ 37 h 78"/>
                  <a:gd name="T96" fmla="*/ 173 w 185"/>
                  <a:gd name="T97" fmla="*/ 24 h 78"/>
                  <a:gd name="T98" fmla="*/ 158 w 185"/>
                  <a:gd name="T99" fmla="*/ 30 h 78"/>
                  <a:gd name="T100" fmla="*/ 138 w 185"/>
                  <a:gd name="T101" fmla="*/ 11 h 78"/>
                  <a:gd name="T102" fmla="*/ 138 w 185"/>
                  <a:gd name="T103" fmla="*/ 4 h 78"/>
                  <a:gd name="T104" fmla="*/ 128 w 185"/>
                  <a:gd name="T10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85" h="78">
                    <a:moveTo>
                      <a:pt x="37" y="43"/>
                    </a:moveTo>
                    <a:cubicBezTo>
                      <a:pt x="36" y="42"/>
                      <a:pt x="34" y="42"/>
                      <a:pt x="33" y="42"/>
                    </a:cubicBezTo>
                    <a:cubicBezTo>
                      <a:pt x="34" y="42"/>
                      <a:pt x="36" y="42"/>
                      <a:pt x="37" y="43"/>
                    </a:cubicBezTo>
                    <a:moveTo>
                      <a:pt x="46" y="31"/>
                    </a:moveTo>
                    <a:cubicBezTo>
                      <a:pt x="44" y="31"/>
                      <a:pt x="41" y="31"/>
                      <a:pt x="37" y="30"/>
                    </a:cubicBezTo>
                    <a:cubicBezTo>
                      <a:pt x="40" y="30"/>
                      <a:pt x="43" y="31"/>
                      <a:pt x="46" y="31"/>
                    </a:cubicBezTo>
                    <a:moveTo>
                      <a:pt x="42" y="21"/>
                    </a:moveTo>
                    <a:cubicBezTo>
                      <a:pt x="42" y="21"/>
                      <a:pt x="43" y="21"/>
                      <a:pt x="43" y="21"/>
                    </a:cubicBezTo>
                    <a:cubicBezTo>
                      <a:pt x="43" y="21"/>
                      <a:pt x="42" y="21"/>
                      <a:pt x="42" y="21"/>
                    </a:cubicBezTo>
                    <a:moveTo>
                      <a:pt x="128" y="0"/>
                    </a:moveTo>
                    <a:cubicBezTo>
                      <a:pt x="123" y="4"/>
                      <a:pt x="109" y="9"/>
                      <a:pt x="109" y="17"/>
                    </a:cubicBezTo>
                    <a:cubicBezTo>
                      <a:pt x="109" y="22"/>
                      <a:pt x="119" y="25"/>
                      <a:pt x="122" y="25"/>
                    </a:cubicBezTo>
                    <a:cubicBezTo>
                      <a:pt x="122" y="32"/>
                      <a:pt x="122" y="32"/>
                      <a:pt x="122" y="32"/>
                    </a:cubicBezTo>
                    <a:cubicBezTo>
                      <a:pt x="121" y="32"/>
                      <a:pt x="118" y="33"/>
                      <a:pt x="117" y="34"/>
                    </a:cubicBezTo>
                    <a:cubicBezTo>
                      <a:pt x="119" y="35"/>
                      <a:pt x="122" y="36"/>
                      <a:pt x="128" y="36"/>
                    </a:cubicBezTo>
                    <a:cubicBezTo>
                      <a:pt x="126" y="40"/>
                      <a:pt x="123" y="43"/>
                      <a:pt x="116" y="43"/>
                    </a:cubicBezTo>
                    <a:cubicBezTo>
                      <a:pt x="93" y="43"/>
                      <a:pt x="82" y="22"/>
                      <a:pt x="66" y="22"/>
                    </a:cubicBezTo>
                    <a:cubicBezTo>
                      <a:pt x="65" y="22"/>
                      <a:pt x="60" y="22"/>
                      <a:pt x="54" y="22"/>
                    </a:cubicBezTo>
                    <a:cubicBezTo>
                      <a:pt x="53" y="16"/>
                      <a:pt x="47" y="15"/>
                      <a:pt x="45" y="15"/>
                    </a:cubicBezTo>
                    <a:cubicBezTo>
                      <a:pt x="42" y="15"/>
                      <a:pt x="39" y="14"/>
                      <a:pt x="35" y="14"/>
                    </a:cubicBezTo>
                    <a:cubicBezTo>
                      <a:pt x="33" y="14"/>
                      <a:pt x="31" y="14"/>
                      <a:pt x="27" y="15"/>
                    </a:cubicBezTo>
                    <a:cubicBezTo>
                      <a:pt x="27" y="17"/>
                      <a:pt x="29" y="19"/>
                      <a:pt x="31" y="20"/>
                    </a:cubicBezTo>
                    <a:cubicBezTo>
                      <a:pt x="31" y="20"/>
                      <a:pt x="30" y="20"/>
                      <a:pt x="30" y="20"/>
                    </a:cubicBezTo>
                    <a:cubicBezTo>
                      <a:pt x="26" y="20"/>
                      <a:pt x="22" y="22"/>
                      <a:pt x="19" y="26"/>
                    </a:cubicBezTo>
                    <a:cubicBezTo>
                      <a:pt x="21" y="27"/>
                      <a:pt x="23" y="27"/>
                      <a:pt x="25" y="28"/>
                    </a:cubicBezTo>
                    <a:cubicBezTo>
                      <a:pt x="23" y="28"/>
                      <a:pt x="23" y="28"/>
                      <a:pt x="22" y="28"/>
                    </a:cubicBezTo>
                    <a:cubicBezTo>
                      <a:pt x="22" y="28"/>
                      <a:pt x="20" y="27"/>
                      <a:pt x="17" y="27"/>
                    </a:cubicBezTo>
                    <a:cubicBezTo>
                      <a:pt x="16" y="27"/>
                      <a:pt x="15" y="28"/>
                      <a:pt x="13" y="28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5" y="36"/>
                      <a:pt x="17" y="37"/>
                      <a:pt x="18" y="38"/>
                    </a:cubicBezTo>
                    <a:cubicBezTo>
                      <a:pt x="17" y="37"/>
                      <a:pt x="15" y="37"/>
                      <a:pt x="13" y="37"/>
                    </a:cubicBezTo>
                    <a:cubicBezTo>
                      <a:pt x="8" y="37"/>
                      <a:pt x="5" y="41"/>
                      <a:pt x="0" y="43"/>
                    </a:cubicBezTo>
                    <a:cubicBezTo>
                      <a:pt x="2" y="46"/>
                      <a:pt x="0" y="45"/>
                      <a:pt x="0" y="50"/>
                    </a:cubicBezTo>
                    <a:cubicBezTo>
                      <a:pt x="0" y="55"/>
                      <a:pt x="4" y="58"/>
                      <a:pt x="8" y="58"/>
                    </a:cubicBezTo>
                    <a:cubicBezTo>
                      <a:pt x="12" y="58"/>
                      <a:pt x="19" y="62"/>
                      <a:pt x="26" y="62"/>
                    </a:cubicBezTo>
                    <a:cubicBezTo>
                      <a:pt x="33" y="62"/>
                      <a:pt x="40" y="59"/>
                      <a:pt x="49" y="58"/>
                    </a:cubicBezTo>
                    <a:cubicBezTo>
                      <a:pt x="49" y="55"/>
                      <a:pt x="51" y="52"/>
                      <a:pt x="54" y="51"/>
                    </a:cubicBezTo>
                    <a:cubicBezTo>
                      <a:pt x="55" y="57"/>
                      <a:pt x="60" y="59"/>
                      <a:pt x="63" y="64"/>
                    </a:cubicBezTo>
                    <a:cubicBezTo>
                      <a:pt x="61" y="64"/>
                      <a:pt x="59" y="63"/>
                      <a:pt x="57" y="63"/>
                    </a:cubicBezTo>
                    <a:cubicBezTo>
                      <a:pt x="53" y="63"/>
                      <a:pt x="49" y="64"/>
                      <a:pt x="49" y="70"/>
                    </a:cubicBezTo>
                    <a:cubicBezTo>
                      <a:pt x="49" y="73"/>
                      <a:pt x="57" y="78"/>
                      <a:pt x="63" y="78"/>
                    </a:cubicBezTo>
                    <a:cubicBezTo>
                      <a:pt x="77" y="78"/>
                      <a:pt x="87" y="74"/>
                      <a:pt x="98" y="70"/>
                    </a:cubicBezTo>
                    <a:cubicBezTo>
                      <a:pt x="99" y="69"/>
                      <a:pt x="133" y="62"/>
                      <a:pt x="133" y="61"/>
                    </a:cubicBezTo>
                    <a:cubicBezTo>
                      <a:pt x="133" y="61"/>
                      <a:pt x="134" y="61"/>
                      <a:pt x="136" y="61"/>
                    </a:cubicBezTo>
                    <a:cubicBezTo>
                      <a:pt x="139" y="61"/>
                      <a:pt x="145" y="61"/>
                      <a:pt x="150" y="61"/>
                    </a:cubicBezTo>
                    <a:cubicBezTo>
                      <a:pt x="156" y="62"/>
                      <a:pt x="162" y="62"/>
                      <a:pt x="165" y="62"/>
                    </a:cubicBezTo>
                    <a:cubicBezTo>
                      <a:pt x="166" y="62"/>
                      <a:pt x="167" y="62"/>
                      <a:pt x="167" y="62"/>
                    </a:cubicBezTo>
                    <a:cubicBezTo>
                      <a:pt x="172" y="60"/>
                      <a:pt x="185" y="45"/>
                      <a:pt x="185" y="37"/>
                    </a:cubicBezTo>
                    <a:cubicBezTo>
                      <a:pt x="185" y="31"/>
                      <a:pt x="179" y="24"/>
                      <a:pt x="173" y="24"/>
                    </a:cubicBezTo>
                    <a:cubicBezTo>
                      <a:pt x="166" y="24"/>
                      <a:pt x="163" y="30"/>
                      <a:pt x="158" y="30"/>
                    </a:cubicBezTo>
                    <a:cubicBezTo>
                      <a:pt x="148" y="30"/>
                      <a:pt x="138" y="19"/>
                      <a:pt x="138" y="11"/>
                    </a:cubicBezTo>
                    <a:cubicBezTo>
                      <a:pt x="138" y="10"/>
                      <a:pt x="138" y="8"/>
                      <a:pt x="138" y="4"/>
                    </a:cubicBezTo>
                    <a:cubicBezTo>
                      <a:pt x="135" y="4"/>
                      <a:pt x="131" y="2"/>
                      <a:pt x="128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140"/>
              <p:cNvSpPr>
                <a:spLocks/>
              </p:cNvSpPr>
              <p:nvPr/>
            </p:nvSpPr>
            <p:spPr bwMode="auto">
              <a:xfrm>
                <a:off x="2164390" y="1298463"/>
                <a:ext cx="48153" cy="35481"/>
              </a:xfrm>
              <a:custGeom>
                <a:avLst/>
                <a:gdLst>
                  <a:gd name="T0" fmla="*/ 23 w 24"/>
                  <a:gd name="T1" fmla="*/ 0 h 18"/>
                  <a:gd name="T2" fmla="*/ 0 w 24"/>
                  <a:gd name="T3" fmla="*/ 12 h 18"/>
                  <a:gd name="T4" fmla="*/ 9 w 24"/>
                  <a:gd name="T5" fmla="*/ 18 h 18"/>
                  <a:gd name="T6" fmla="*/ 24 w 24"/>
                  <a:gd name="T7" fmla="*/ 0 h 18"/>
                  <a:gd name="T8" fmla="*/ 23 w 24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8">
                    <a:moveTo>
                      <a:pt x="23" y="0"/>
                    </a:moveTo>
                    <a:cubicBezTo>
                      <a:pt x="17" y="0"/>
                      <a:pt x="0" y="4"/>
                      <a:pt x="0" y="12"/>
                    </a:cubicBezTo>
                    <a:cubicBezTo>
                      <a:pt x="0" y="16"/>
                      <a:pt x="4" y="18"/>
                      <a:pt x="9" y="18"/>
                    </a:cubicBezTo>
                    <a:cubicBezTo>
                      <a:pt x="15" y="18"/>
                      <a:pt x="23" y="7"/>
                      <a:pt x="24" y="0"/>
                    </a:cubicBezTo>
                    <a:cubicBezTo>
                      <a:pt x="24" y="0"/>
                      <a:pt x="24" y="0"/>
                      <a:pt x="23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141"/>
              <p:cNvSpPr>
                <a:spLocks/>
              </p:cNvSpPr>
              <p:nvPr/>
            </p:nvSpPr>
            <p:spPr bwMode="auto">
              <a:xfrm>
                <a:off x="2297866" y="1244397"/>
                <a:ext cx="36326" cy="13516"/>
              </a:xfrm>
              <a:custGeom>
                <a:avLst/>
                <a:gdLst>
                  <a:gd name="T0" fmla="*/ 18 w 18"/>
                  <a:gd name="T1" fmla="*/ 0 h 7"/>
                  <a:gd name="T2" fmla="*/ 0 w 18"/>
                  <a:gd name="T3" fmla="*/ 0 h 7"/>
                  <a:gd name="T4" fmla="*/ 6 w 18"/>
                  <a:gd name="T5" fmla="*/ 7 h 7"/>
                  <a:gd name="T6" fmla="*/ 18 w 18"/>
                  <a:gd name="T7" fmla="*/ 7 h 7"/>
                  <a:gd name="T8" fmla="*/ 18 w 1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7">
                    <a:moveTo>
                      <a:pt x="1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4" y="7"/>
                      <a:pt x="6" y="7"/>
                    </a:cubicBezTo>
                    <a:cubicBezTo>
                      <a:pt x="6" y="7"/>
                      <a:pt x="16" y="7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142"/>
              <p:cNvSpPr>
                <a:spLocks/>
              </p:cNvSpPr>
              <p:nvPr/>
            </p:nvSpPr>
            <p:spPr bwMode="auto">
              <a:xfrm>
                <a:off x="2058793" y="1206382"/>
                <a:ext cx="209506" cy="108132"/>
              </a:xfrm>
              <a:custGeom>
                <a:avLst/>
                <a:gdLst>
                  <a:gd name="T0" fmla="*/ 96 w 105"/>
                  <a:gd name="T1" fmla="*/ 0 h 54"/>
                  <a:gd name="T2" fmla="*/ 74 w 105"/>
                  <a:gd name="T3" fmla="*/ 3 h 54"/>
                  <a:gd name="T4" fmla="*/ 64 w 105"/>
                  <a:gd name="T5" fmla="*/ 2 h 54"/>
                  <a:gd name="T6" fmla="*/ 37 w 105"/>
                  <a:gd name="T7" fmla="*/ 22 h 54"/>
                  <a:gd name="T8" fmla="*/ 11 w 105"/>
                  <a:gd name="T9" fmla="*/ 33 h 54"/>
                  <a:gd name="T10" fmla="*/ 0 w 105"/>
                  <a:gd name="T11" fmla="*/ 42 h 54"/>
                  <a:gd name="T12" fmla="*/ 5 w 105"/>
                  <a:gd name="T13" fmla="*/ 50 h 54"/>
                  <a:gd name="T14" fmla="*/ 14 w 105"/>
                  <a:gd name="T15" fmla="*/ 46 h 54"/>
                  <a:gd name="T16" fmla="*/ 23 w 105"/>
                  <a:gd name="T17" fmla="*/ 47 h 54"/>
                  <a:gd name="T18" fmla="*/ 29 w 105"/>
                  <a:gd name="T19" fmla="*/ 46 h 54"/>
                  <a:gd name="T20" fmla="*/ 38 w 105"/>
                  <a:gd name="T21" fmla="*/ 54 h 54"/>
                  <a:gd name="T22" fmla="*/ 49 w 105"/>
                  <a:gd name="T23" fmla="*/ 42 h 54"/>
                  <a:gd name="T24" fmla="*/ 50 w 105"/>
                  <a:gd name="T25" fmla="*/ 42 h 54"/>
                  <a:gd name="T26" fmla="*/ 67 w 105"/>
                  <a:gd name="T27" fmla="*/ 26 h 54"/>
                  <a:gd name="T28" fmla="*/ 80 w 105"/>
                  <a:gd name="T29" fmla="*/ 40 h 54"/>
                  <a:gd name="T30" fmla="*/ 103 w 105"/>
                  <a:gd name="T31" fmla="*/ 24 h 54"/>
                  <a:gd name="T32" fmla="*/ 98 w 105"/>
                  <a:gd name="T33" fmla="*/ 13 h 54"/>
                  <a:gd name="T34" fmla="*/ 105 w 105"/>
                  <a:gd name="T35" fmla="*/ 5 h 54"/>
                  <a:gd name="T36" fmla="*/ 96 w 105"/>
                  <a:gd name="T3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5" h="54">
                    <a:moveTo>
                      <a:pt x="96" y="0"/>
                    </a:moveTo>
                    <a:cubicBezTo>
                      <a:pt x="87" y="0"/>
                      <a:pt x="74" y="3"/>
                      <a:pt x="74" y="3"/>
                    </a:cubicBezTo>
                    <a:cubicBezTo>
                      <a:pt x="69" y="3"/>
                      <a:pt x="68" y="2"/>
                      <a:pt x="64" y="2"/>
                    </a:cubicBezTo>
                    <a:cubicBezTo>
                      <a:pt x="49" y="2"/>
                      <a:pt x="47" y="16"/>
                      <a:pt x="37" y="22"/>
                    </a:cubicBezTo>
                    <a:cubicBezTo>
                      <a:pt x="28" y="27"/>
                      <a:pt x="20" y="28"/>
                      <a:pt x="11" y="33"/>
                    </a:cubicBezTo>
                    <a:cubicBezTo>
                      <a:pt x="9" y="34"/>
                      <a:pt x="0" y="41"/>
                      <a:pt x="0" y="42"/>
                    </a:cubicBezTo>
                    <a:cubicBezTo>
                      <a:pt x="0" y="44"/>
                      <a:pt x="4" y="46"/>
                      <a:pt x="5" y="50"/>
                    </a:cubicBezTo>
                    <a:cubicBezTo>
                      <a:pt x="9" y="49"/>
                      <a:pt x="11" y="46"/>
                      <a:pt x="14" y="46"/>
                    </a:cubicBezTo>
                    <a:cubicBezTo>
                      <a:pt x="18" y="46"/>
                      <a:pt x="20" y="47"/>
                      <a:pt x="23" y="47"/>
                    </a:cubicBezTo>
                    <a:cubicBezTo>
                      <a:pt x="25" y="47"/>
                      <a:pt x="27" y="47"/>
                      <a:pt x="29" y="46"/>
                    </a:cubicBezTo>
                    <a:cubicBezTo>
                      <a:pt x="30" y="48"/>
                      <a:pt x="34" y="54"/>
                      <a:pt x="38" y="54"/>
                    </a:cubicBezTo>
                    <a:cubicBezTo>
                      <a:pt x="44" y="54"/>
                      <a:pt x="48" y="48"/>
                      <a:pt x="49" y="42"/>
                    </a:cubicBezTo>
                    <a:cubicBezTo>
                      <a:pt x="49" y="42"/>
                      <a:pt x="50" y="42"/>
                      <a:pt x="50" y="42"/>
                    </a:cubicBezTo>
                    <a:cubicBezTo>
                      <a:pt x="59" y="42"/>
                      <a:pt x="66" y="34"/>
                      <a:pt x="67" y="26"/>
                    </a:cubicBezTo>
                    <a:cubicBezTo>
                      <a:pt x="72" y="28"/>
                      <a:pt x="71" y="40"/>
                      <a:pt x="80" y="40"/>
                    </a:cubicBezTo>
                    <a:cubicBezTo>
                      <a:pt x="103" y="24"/>
                      <a:pt x="103" y="24"/>
                      <a:pt x="103" y="24"/>
                    </a:cubicBezTo>
                    <a:cubicBezTo>
                      <a:pt x="103" y="19"/>
                      <a:pt x="99" y="18"/>
                      <a:pt x="98" y="13"/>
                    </a:cubicBezTo>
                    <a:cubicBezTo>
                      <a:pt x="102" y="12"/>
                      <a:pt x="105" y="8"/>
                      <a:pt x="105" y="5"/>
                    </a:cubicBezTo>
                    <a:cubicBezTo>
                      <a:pt x="105" y="1"/>
                      <a:pt x="101" y="0"/>
                      <a:pt x="96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143"/>
              <p:cNvSpPr>
                <a:spLocks/>
              </p:cNvSpPr>
              <p:nvPr/>
            </p:nvSpPr>
            <p:spPr bwMode="auto">
              <a:xfrm>
                <a:off x="2340105" y="1122749"/>
                <a:ext cx="119959" cy="35481"/>
              </a:xfrm>
              <a:custGeom>
                <a:avLst/>
                <a:gdLst>
                  <a:gd name="T0" fmla="*/ 38 w 60"/>
                  <a:gd name="T1" fmla="*/ 0 h 18"/>
                  <a:gd name="T2" fmla="*/ 0 w 60"/>
                  <a:gd name="T3" fmla="*/ 18 h 18"/>
                  <a:gd name="T4" fmla="*/ 10 w 60"/>
                  <a:gd name="T5" fmla="*/ 14 h 18"/>
                  <a:gd name="T6" fmla="*/ 23 w 60"/>
                  <a:gd name="T7" fmla="*/ 18 h 18"/>
                  <a:gd name="T8" fmla="*/ 46 w 60"/>
                  <a:gd name="T9" fmla="*/ 18 h 18"/>
                  <a:gd name="T10" fmla="*/ 60 w 60"/>
                  <a:gd name="T11" fmla="*/ 13 h 18"/>
                  <a:gd name="T12" fmla="*/ 38 w 60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18">
                    <a:moveTo>
                      <a:pt x="38" y="0"/>
                    </a:moveTo>
                    <a:cubicBezTo>
                      <a:pt x="31" y="0"/>
                      <a:pt x="0" y="11"/>
                      <a:pt x="0" y="18"/>
                    </a:cubicBezTo>
                    <a:cubicBezTo>
                      <a:pt x="4" y="17"/>
                      <a:pt x="6" y="14"/>
                      <a:pt x="10" y="14"/>
                    </a:cubicBezTo>
                    <a:cubicBezTo>
                      <a:pt x="16" y="14"/>
                      <a:pt x="17" y="18"/>
                      <a:pt x="23" y="18"/>
                    </a:cubicBezTo>
                    <a:cubicBezTo>
                      <a:pt x="35" y="18"/>
                      <a:pt x="32" y="18"/>
                      <a:pt x="46" y="18"/>
                    </a:cubicBezTo>
                    <a:cubicBezTo>
                      <a:pt x="53" y="18"/>
                      <a:pt x="56" y="15"/>
                      <a:pt x="60" y="13"/>
                    </a:cubicBezTo>
                    <a:cubicBezTo>
                      <a:pt x="58" y="6"/>
                      <a:pt x="49" y="0"/>
                      <a:pt x="38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144"/>
              <p:cNvSpPr>
                <a:spLocks/>
              </p:cNvSpPr>
              <p:nvPr/>
            </p:nvSpPr>
            <p:spPr bwMode="auto">
              <a:xfrm>
                <a:off x="2341794" y="1164143"/>
                <a:ext cx="106442" cy="54066"/>
              </a:xfrm>
              <a:custGeom>
                <a:avLst/>
                <a:gdLst>
                  <a:gd name="T0" fmla="*/ 44 w 53"/>
                  <a:gd name="T1" fmla="*/ 0 h 27"/>
                  <a:gd name="T2" fmla="*/ 0 w 53"/>
                  <a:gd name="T3" fmla="*/ 13 h 27"/>
                  <a:gd name="T4" fmla="*/ 17 w 53"/>
                  <a:gd name="T5" fmla="*/ 27 h 27"/>
                  <a:gd name="T6" fmla="*/ 45 w 53"/>
                  <a:gd name="T7" fmla="*/ 11 h 27"/>
                  <a:gd name="T8" fmla="*/ 30 w 53"/>
                  <a:gd name="T9" fmla="*/ 11 h 27"/>
                  <a:gd name="T10" fmla="*/ 53 w 53"/>
                  <a:gd name="T11" fmla="*/ 5 h 27"/>
                  <a:gd name="T12" fmla="*/ 44 w 53"/>
                  <a:gd name="T13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27">
                    <a:moveTo>
                      <a:pt x="44" y="0"/>
                    </a:moveTo>
                    <a:cubicBezTo>
                      <a:pt x="33" y="0"/>
                      <a:pt x="0" y="1"/>
                      <a:pt x="0" y="13"/>
                    </a:cubicBezTo>
                    <a:cubicBezTo>
                      <a:pt x="0" y="18"/>
                      <a:pt x="9" y="27"/>
                      <a:pt x="17" y="27"/>
                    </a:cubicBezTo>
                    <a:cubicBezTo>
                      <a:pt x="29" y="27"/>
                      <a:pt x="46" y="22"/>
                      <a:pt x="45" y="11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8" y="11"/>
                      <a:pt x="47" y="10"/>
                      <a:pt x="53" y="5"/>
                    </a:cubicBezTo>
                    <a:cubicBezTo>
                      <a:pt x="52" y="3"/>
                      <a:pt x="49" y="0"/>
                      <a:pt x="4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145"/>
              <p:cNvSpPr>
                <a:spLocks/>
              </p:cNvSpPr>
              <p:nvPr/>
            </p:nvSpPr>
            <p:spPr bwMode="auto">
              <a:xfrm>
                <a:off x="2291952" y="1170056"/>
                <a:ext cx="36326" cy="27878"/>
              </a:xfrm>
              <a:custGeom>
                <a:avLst/>
                <a:gdLst>
                  <a:gd name="T0" fmla="*/ 4 w 18"/>
                  <a:gd name="T1" fmla="*/ 0 h 14"/>
                  <a:gd name="T2" fmla="*/ 0 w 18"/>
                  <a:gd name="T3" fmla="*/ 6 h 14"/>
                  <a:gd name="T4" fmla="*/ 11 w 18"/>
                  <a:gd name="T5" fmla="*/ 14 h 14"/>
                  <a:gd name="T6" fmla="*/ 18 w 18"/>
                  <a:gd name="T7" fmla="*/ 7 h 14"/>
                  <a:gd name="T8" fmla="*/ 4 w 18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4">
                    <a:moveTo>
                      <a:pt x="4" y="0"/>
                    </a:moveTo>
                    <a:cubicBezTo>
                      <a:pt x="2" y="0"/>
                      <a:pt x="0" y="1"/>
                      <a:pt x="0" y="6"/>
                    </a:cubicBezTo>
                    <a:cubicBezTo>
                      <a:pt x="0" y="8"/>
                      <a:pt x="6" y="14"/>
                      <a:pt x="11" y="14"/>
                    </a:cubicBezTo>
                    <a:cubicBezTo>
                      <a:pt x="14" y="14"/>
                      <a:pt x="16" y="10"/>
                      <a:pt x="18" y="7"/>
                    </a:cubicBezTo>
                    <a:cubicBezTo>
                      <a:pt x="16" y="6"/>
                      <a:pt x="8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146"/>
              <p:cNvSpPr>
                <a:spLocks/>
              </p:cNvSpPr>
              <p:nvPr/>
            </p:nvSpPr>
            <p:spPr bwMode="auto">
              <a:xfrm>
                <a:off x="2681396" y="1433628"/>
                <a:ext cx="179938" cy="144458"/>
              </a:xfrm>
              <a:custGeom>
                <a:avLst/>
                <a:gdLst>
                  <a:gd name="T0" fmla="*/ 39 w 90"/>
                  <a:gd name="T1" fmla="*/ 0 h 72"/>
                  <a:gd name="T2" fmla="*/ 19 w 90"/>
                  <a:gd name="T3" fmla="*/ 7 h 72"/>
                  <a:gd name="T4" fmla="*/ 15 w 90"/>
                  <a:gd name="T5" fmla="*/ 11 h 72"/>
                  <a:gd name="T6" fmla="*/ 32 w 90"/>
                  <a:gd name="T7" fmla="*/ 18 h 72"/>
                  <a:gd name="T8" fmla="*/ 32 w 90"/>
                  <a:gd name="T9" fmla="*/ 32 h 72"/>
                  <a:gd name="T10" fmla="*/ 24 w 90"/>
                  <a:gd name="T11" fmla="*/ 32 h 72"/>
                  <a:gd name="T12" fmla="*/ 0 w 90"/>
                  <a:gd name="T13" fmla="*/ 26 h 72"/>
                  <a:gd name="T14" fmla="*/ 0 w 90"/>
                  <a:gd name="T15" fmla="*/ 35 h 72"/>
                  <a:gd name="T16" fmla="*/ 47 w 90"/>
                  <a:gd name="T17" fmla="*/ 63 h 72"/>
                  <a:gd name="T18" fmla="*/ 58 w 90"/>
                  <a:gd name="T19" fmla="*/ 72 h 72"/>
                  <a:gd name="T20" fmla="*/ 69 w 90"/>
                  <a:gd name="T21" fmla="*/ 64 h 72"/>
                  <a:gd name="T22" fmla="*/ 90 w 90"/>
                  <a:gd name="T23" fmla="*/ 36 h 72"/>
                  <a:gd name="T24" fmla="*/ 78 w 90"/>
                  <a:gd name="T25" fmla="*/ 34 h 72"/>
                  <a:gd name="T26" fmla="*/ 80 w 90"/>
                  <a:gd name="T27" fmla="*/ 26 h 72"/>
                  <a:gd name="T28" fmla="*/ 75 w 90"/>
                  <a:gd name="T29" fmla="*/ 23 h 72"/>
                  <a:gd name="T30" fmla="*/ 60 w 90"/>
                  <a:gd name="T31" fmla="*/ 25 h 72"/>
                  <a:gd name="T32" fmla="*/ 77 w 90"/>
                  <a:gd name="T33" fmla="*/ 6 h 72"/>
                  <a:gd name="T34" fmla="*/ 72 w 90"/>
                  <a:gd name="T35" fmla="*/ 0 h 72"/>
                  <a:gd name="T36" fmla="*/ 50 w 90"/>
                  <a:gd name="T37" fmla="*/ 0 h 72"/>
                  <a:gd name="T38" fmla="*/ 39 w 90"/>
                  <a:gd name="T3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0" h="72">
                    <a:moveTo>
                      <a:pt x="39" y="0"/>
                    </a:moveTo>
                    <a:cubicBezTo>
                      <a:pt x="31" y="0"/>
                      <a:pt x="24" y="1"/>
                      <a:pt x="19" y="7"/>
                    </a:cubicBezTo>
                    <a:cubicBezTo>
                      <a:pt x="18" y="8"/>
                      <a:pt x="15" y="9"/>
                      <a:pt x="15" y="11"/>
                    </a:cubicBezTo>
                    <a:cubicBezTo>
                      <a:pt x="15" y="18"/>
                      <a:pt x="25" y="17"/>
                      <a:pt x="32" y="18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28" y="32"/>
                      <a:pt x="29" y="32"/>
                      <a:pt x="24" y="32"/>
                    </a:cubicBezTo>
                    <a:cubicBezTo>
                      <a:pt x="15" y="32"/>
                      <a:pt x="7" y="26"/>
                      <a:pt x="0" y="26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16" y="50"/>
                      <a:pt x="32" y="48"/>
                      <a:pt x="47" y="63"/>
                    </a:cubicBezTo>
                    <a:cubicBezTo>
                      <a:pt x="50" y="66"/>
                      <a:pt x="51" y="72"/>
                      <a:pt x="58" y="72"/>
                    </a:cubicBezTo>
                    <a:cubicBezTo>
                      <a:pt x="63" y="72"/>
                      <a:pt x="64" y="65"/>
                      <a:pt x="69" y="64"/>
                    </a:cubicBezTo>
                    <a:cubicBezTo>
                      <a:pt x="86" y="57"/>
                      <a:pt x="88" y="65"/>
                      <a:pt x="90" y="36"/>
                    </a:cubicBezTo>
                    <a:cubicBezTo>
                      <a:pt x="87" y="35"/>
                      <a:pt x="80" y="34"/>
                      <a:pt x="78" y="34"/>
                    </a:cubicBezTo>
                    <a:cubicBezTo>
                      <a:pt x="78" y="28"/>
                      <a:pt x="80" y="33"/>
                      <a:pt x="80" y="26"/>
                    </a:cubicBezTo>
                    <a:cubicBezTo>
                      <a:pt x="80" y="24"/>
                      <a:pt x="77" y="23"/>
                      <a:pt x="75" y="23"/>
                    </a:cubicBezTo>
                    <a:cubicBezTo>
                      <a:pt x="70" y="23"/>
                      <a:pt x="63" y="25"/>
                      <a:pt x="60" y="25"/>
                    </a:cubicBezTo>
                    <a:cubicBezTo>
                      <a:pt x="64" y="20"/>
                      <a:pt x="77" y="16"/>
                      <a:pt x="77" y="6"/>
                    </a:cubicBezTo>
                    <a:cubicBezTo>
                      <a:pt x="77" y="3"/>
                      <a:pt x="73" y="0"/>
                      <a:pt x="72" y="0"/>
                    </a:cubicBezTo>
                    <a:cubicBezTo>
                      <a:pt x="72" y="0"/>
                      <a:pt x="60" y="0"/>
                      <a:pt x="50" y="0"/>
                    </a:cubicBezTo>
                    <a:cubicBezTo>
                      <a:pt x="47" y="0"/>
                      <a:pt x="43" y="0"/>
                      <a:pt x="3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147"/>
              <p:cNvSpPr>
                <a:spLocks/>
              </p:cNvSpPr>
              <p:nvPr/>
            </p:nvSpPr>
            <p:spPr bwMode="auto">
              <a:xfrm>
                <a:off x="2618038" y="1257913"/>
                <a:ext cx="199368" cy="102218"/>
              </a:xfrm>
              <a:custGeom>
                <a:avLst/>
                <a:gdLst>
                  <a:gd name="T0" fmla="*/ 50 w 100"/>
                  <a:gd name="T1" fmla="*/ 0 h 51"/>
                  <a:gd name="T2" fmla="*/ 46 w 100"/>
                  <a:gd name="T3" fmla="*/ 1 h 51"/>
                  <a:gd name="T4" fmla="*/ 64 w 100"/>
                  <a:gd name="T5" fmla="*/ 8 h 51"/>
                  <a:gd name="T6" fmla="*/ 64 w 100"/>
                  <a:gd name="T7" fmla="*/ 20 h 51"/>
                  <a:gd name="T8" fmla="*/ 35 w 100"/>
                  <a:gd name="T9" fmla="*/ 8 h 51"/>
                  <a:gd name="T10" fmla="*/ 35 w 100"/>
                  <a:gd name="T11" fmla="*/ 14 h 51"/>
                  <a:gd name="T12" fmla="*/ 46 w 100"/>
                  <a:gd name="T13" fmla="*/ 23 h 51"/>
                  <a:gd name="T14" fmla="*/ 42 w 100"/>
                  <a:gd name="T15" fmla="*/ 24 h 51"/>
                  <a:gd name="T16" fmla="*/ 6 w 100"/>
                  <a:gd name="T17" fmla="*/ 1 h 51"/>
                  <a:gd name="T18" fmla="*/ 0 w 100"/>
                  <a:gd name="T19" fmla="*/ 1 h 51"/>
                  <a:gd name="T20" fmla="*/ 1 w 100"/>
                  <a:gd name="T21" fmla="*/ 7 h 51"/>
                  <a:gd name="T22" fmla="*/ 1 w 100"/>
                  <a:gd name="T23" fmla="*/ 7 h 51"/>
                  <a:gd name="T24" fmla="*/ 1 w 100"/>
                  <a:gd name="T25" fmla="*/ 16 h 51"/>
                  <a:gd name="T26" fmla="*/ 11 w 100"/>
                  <a:gd name="T27" fmla="*/ 22 h 51"/>
                  <a:gd name="T28" fmla="*/ 14 w 100"/>
                  <a:gd name="T29" fmla="*/ 21 h 51"/>
                  <a:gd name="T30" fmla="*/ 15 w 100"/>
                  <a:gd name="T31" fmla="*/ 27 h 51"/>
                  <a:gd name="T32" fmla="*/ 23 w 100"/>
                  <a:gd name="T33" fmla="*/ 27 h 51"/>
                  <a:gd name="T34" fmla="*/ 30 w 100"/>
                  <a:gd name="T35" fmla="*/ 33 h 51"/>
                  <a:gd name="T36" fmla="*/ 68 w 100"/>
                  <a:gd name="T37" fmla="*/ 28 h 51"/>
                  <a:gd name="T38" fmla="*/ 75 w 100"/>
                  <a:gd name="T39" fmla="*/ 29 h 51"/>
                  <a:gd name="T40" fmla="*/ 61 w 100"/>
                  <a:gd name="T41" fmla="*/ 37 h 51"/>
                  <a:gd name="T42" fmla="*/ 61 w 100"/>
                  <a:gd name="T43" fmla="*/ 42 h 51"/>
                  <a:gd name="T44" fmla="*/ 58 w 100"/>
                  <a:gd name="T45" fmla="*/ 48 h 51"/>
                  <a:gd name="T46" fmla="*/ 66 w 100"/>
                  <a:gd name="T47" fmla="*/ 51 h 51"/>
                  <a:gd name="T48" fmla="*/ 75 w 100"/>
                  <a:gd name="T49" fmla="*/ 50 h 51"/>
                  <a:gd name="T50" fmla="*/ 96 w 100"/>
                  <a:gd name="T51" fmla="*/ 48 h 51"/>
                  <a:gd name="T52" fmla="*/ 100 w 100"/>
                  <a:gd name="T53" fmla="*/ 14 h 51"/>
                  <a:gd name="T54" fmla="*/ 89 w 100"/>
                  <a:gd name="T55" fmla="*/ 1 h 51"/>
                  <a:gd name="T56" fmla="*/ 79 w 100"/>
                  <a:gd name="T57" fmla="*/ 5 h 51"/>
                  <a:gd name="T58" fmla="*/ 55 w 100"/>
                  <a:gd name="T59" fmla="*/ 0 h 51"/>
                  <a:gd name="T60" fmla="*/ 50 w 100"/>
                  <a:gd name="T6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0" h="51">
                    <a:moveTo>
                      <a:pt x="50" y="0"/>
                    </a:moveTo>
                    <a:cubicBezTo>
                      <a:pt x="48" y="0"/>
                      <a:pt x="47" y="0"/>
                      <a:pt x="46" y="1"/>
                    </a:cubicBezTo>
                    <a:cubicBezTo>
                      <a:pt x="48" y="8"/>
                      <a:pt x="55" y="8"/>
                      <a:pt x="64" y="8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51" y="20"/>
                      <a:pt x="47" y="8"/>
                      <a:pt x="35" y="8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7" y="17"/>
                      <a:pt x="41" y="21"/>
                      <a:pt x="46" y="23"/>
                    </a:cubicBezTo>
                    <a:cubicBezTo>
                      <a:pt x="44" y="24"/>
                      <a:pt x="43" y="24"/>
                      <a:pt x="42" y="24"/>
                    </a:cubicBezTo>
                    <a:cubicBezTo>
                      <a:pt x="28" y="24"/>
                      <a:pt x="20" y="1"/>
                      <a:pt x="6" y="1"/>
                    </a:cubicBezTo>
                    <a:cubicBezTo>
                      <a:pt x="4" y="1"/>
                      <a:pt x="2" y="1"/>
                      <a:pt x="0" y="1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4" y="19"/>
                      <a:pt x="7" y="22"/>
                      <a:pt x="11" y="22"/>
                    </a:cubicBezTo>
                    <a:cubicBezTo>
                      <a:pt x="12" y="22"/>
                      <a:pt x="13" y="22"/>
                      <a:pt x="14" y="2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30"/>
                      <a:pt x="26" y="33"/>
                      <a:pt x="30" y="33"/>
                    </a:cubicBezTo>
                    <a:cubicBezTo>
                      <a:pt x="40" y="33"/>
                      <a:pt x="59" y="28"/>
                      <a:pt x="68" y="28"/>
                    </a:cubicBezTo>
                    <a:cubicBezTo>
                      <a:pt x="70" y="28"/>
                      <a:pt x="73" y="28"/>
                      <a:pt x="75" y="29"/>
                    </a:cubicBezTo>
                    <a:cubicBezTo>
                      <a:pt x="71" y="32"/>
                      <a:pt x="61" y="32"/>
                      <a:pt x="61" y="37"/>
                    </a:cubicBezTo>
                    <a:cubicBezTo>
                      <a:pt x="61" y="39"/>
                      <a:pt x="61" y="41"/>
                      <a:pt x="61" y="42"/>
                    </a:cubicBezTo>
                    <a:cubicBezTo>
                      <a:pt x="59" y="43"/>
                      <a:pt x="58" y="46"/>
                      <a:pt x="58" y="48"/>
                    </a:cubicBezTo>
                    <a:cubicBezTo>
                      <a:pt x="58" y="50"/>
                      <a:pt x="62" y="51"/>
                      <a:pt x="66" y="51"/>
                    </a:cubicBezTo>
                    <a:cubicBezTo>
                      <a:pt x="69" y="51"/>
                      <a:pt x="73" y="50"/>
                      <a:pt x="75" y="50"/>
                    </a:cubicBezTo>
                    <a:cubicBezTo>
                      <a:pt x="76" y="50"/>
                      <a:pt x="88" y="50"/>
                      <a:pt x="96" y="48"/>
                    </a:cubicBezTo>
                    <a:cubicBezTo>
                      <a:pt x="94" y="33"/>
                      <a:pt x="100" y="27"/>
                      <a:pt x="100" y="14"/>
                    </a:cubicBezTo>
                    <a:cubicBezTo>
                      <a:pt x="100" y="7"/>
                      <a:pt x="99" y="1"/>
                      <a:pt x="89" y="1"/>
                    </a:cubicBezTo>
                    <a:cubicBezTo>
                      <a:pt x="85" y="1"/>
                      <a:pt x="83" y="5"/>
                      <a:pt x="79" y="5"/>
                    </a:cubicBezTo>
                    <a:cubicBezTo>
                      <a:pt x="69" y="5"/>
                      <a:pt x="63" y="0"/>
                      <a:pt x="55" y="0"/>
                    </a:cubicBezTo>
                    <a:cubicBezTo>
                      <a:pt x="53" y="0"/>
                      <a:pt x="51" y="0"/>
                      <a:pt x="5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148"/>
              <p:cNvSpPr>
                <a:spLocks/>
              </p:cNvSpPr>
              <p:nvPr/>
            </p:nvSpPr>
            <p:spPr bwMode="auto">
              <a:xfrm>
                <a:off x="2769253" y="1660029"/>
                <a:ext cx="118269" cy="70117"/>
              </a:xfrm>
              <a:custGeom>
                <a:avLst/>
                <a:gdLst>
                  <a:gd name="T0" fmla="*/ 27 w 59"/>
                  <a:gd name="T1" fmla="*/ 0 h 35"/>
                  <a:gd name="T2" fmla="*/ 12 w 59"/>
                  <a:gd name="T3" fmla="*/ 17 h 35"/>
                  <a:gd name="T4" fmla="*/ 11 w 59"/>
                  <a:gd name="T5" fmla="*/ 17 h 35"/>
                  <a:gd name="T6" fmla="*/ 8 w 59"/>
                  <a:gd name="T7" fmla="*/ 17 h 35"/>
                  <a:gd name="T8" fmla="*/ 6 w 59"/>
                  <a:gd name="T9" fmla="*/ 17 h 35"/>
                  <a:gd name="T10" fmla="*/ 0 w 59"/>
                  <a:gd name="T11" fmla="*/ 19 h 35"/>
                  <a:gd name="T12" fmla="*/ 46 w 59"/>
                  <a:gd name="T13" fmla="*/ 35 h 35"/>
                  <a:gd name="T14" fmla="*/ 59 w 59"/>
                  <a:gd name="T15" fmla="*/ 27 h 35"/>
                  <a:gd name="T16" fmla="*/ 27 w 59"/>
                  <a:gd name="T1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35">
                    <a:moveTo>
                      <a:pt x="27" y="0"/>
                    </a:moveTo>
                    <a:cubicBezTo>
                      <a:pt x="16" y="0"/>
                      <a:pt x="18" y="15"/>
                      <a:pt x="12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0" y="17"/>
                      <a:pt x="9" y="17"/>
                      <a:pt x="8" y="17"/>
                    </a:cubicBezTo>
                    <a:cubicBezTo>
                      <a:pt x="8" y="17"/>
                      <a:pt x="7" y="17"/>
                      <a:pt x="6" y="17"/>
                    </a:cubicBezTo>
                    <a:cubicBezTo>
                      <a:pt x="3" y="17"/>
                      <a:pt x="0" y="17"/>
                      <a:pt x="0" y="19"/>
                    </a:cubicBezTo>
                    <a:cubicBezTo>
                      <a:pt x="0" y="21"/>
                      <a:pt x="39" y="35"/>
                      <a:pt x="46" y="35"/>
                    </a:cubicBezTo>
                    <a:cubicBezTo>
                      <a:pt x="52" y="35"/>
                      <a:pt x="54" y="30"/>
                      <a:pt x="59" y="27"/>
                    </a:cubicBezTo>
                    <a:cubicBezTo>
                      <a:pt x="56" y="19"/>
                      <a:pt x="34" y="0"/>
                      <a:pt x="2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149"/>
              <p:cNvSpPr>
                <a:spLocks/>
              </p:cNvSpPr>
              <p:nvPr/>
            </p:nvSpPr>
            <p:spPr bwMode="auto">
              <a:xfrm>
                <a:off x="2883299" y="1411664"/>
                <a:ext cx="155440" cy="125872"/>
              </a:xfrm>
              <a:custGeom>
                <a:avLst/>
                <a:gdLst>
                  <a:gd name="T0" fmla="*/ 26 w 78"/>
                  <a:gd name="T1" fmla="*/ 0 h 63"/>
                  <a:gd name="T2" fmla="*/ 12 w 78"/>
                  <a:gd name="T3" fmla="*/ 8 h 63"/>
                  <a:gd name="T4" fmla="*/ 12 w 78"/>
                  <a:gd name="T5" fmla="*/ 13 h 63"/>
                  <a:gd name="T6" fmla="*/ 0 w 78"/>
                  <a:gd name="T7" fmla="*/ 13 h 63"/>
                  <a:gd name="T8" fmla="*/ 0 w 78"/>
                  <a:gd name="T9" fmla="*/ 22 h 63"/>
                  <a:gd name="T10" fmla="*/ 8 w 78"/>
                  <a:gd name="T11" fmla="*/ 47 h 63"/>
                  <a:gd name="T12" fmla="*/ 8 w 78"/>
                  <a:gd name="T13" fmla="*/ 63 h 63"/>
                  <a:gd name="T14" fmla="*/ 18 w 78"/>
                  <a:gd name="T15" fmla="*/ 63 h 63"/>
                  <a:gd name="T16" fmla="*/ 30 w 78"/>
                  <a:gd name="T17" fmla="*/ 46 h 63"/>
                  <a:gd name="T18" fmla="*/ 23 w 78"/>
                  <a:gd name="T19" fmla="*/ 46 h 63"/>
                  <a:gd name="T20" fmla="*/ 27 w 78"/>
                  <a:gd name="T21" fmla="*/ 40 h 63"/>
                  <a:gd name="T22" fmla="*/ 38 w 78"/>
                  <a:gd name="T23" fmla="*/ 42 h 63"/>
                  <a:gd name="T24" fmla="*/ 68 w 78"/>
                  <a:gd name="T25" fmla="*/ 21 h 63"/>
                  <a:gd name="T26" fmla="*/ 78 w 78"/>
                  <a:gd name="T27" fmla="*/ 13 h 63"/>
                  <a:gd name="T28" fmla="*/ 78 w 78"/>
                  <a:gd name="T29" fmla="*/ 6 h 63"/>
                  <a:gd name="T30" fmla="*/ 26 w 78"/>
                  <a:gd name="T31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8" h="63">
                    <a:moveTo>
                      <a:pt x="26" y="0"/>
                    </a:moveTo>
                    <a:cubicBezTo>
                      <a:pt x="15" y="0"/>
                      <a:pt x="12" y="7"/>
                      <a:pt x="12" y="8"/>
                    </a:cubicBezTo>
                    <a:cubicBezTo>
                      <a:pt x="12" y="9"/>
                      <a:pt x="11" y="12"/>
                      <a:pt x="12" y="13"/>
                    </a:cubicBezTo>
                    <a:cubicBezTo>
                      <a:pt x="10" y="13"/>
                      <a:pt x="4" y="13"/>
                      <a:pt x="0" y="13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3" y="32"/>
                      <a:pt x="0" y="39"/>
                      <a:pt x="8" y="47"/>
                    </a:cubicBezTo>
                    <a:cubicBezTo>
                      <a:pt x="8" y="50"/>
                      <a:pt x="8" y="56"/>
                      <a:pt x="8" y="63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24" y="57"/>
                      <a:pt x="29" y="55"/>
                      <a:pt x="30" y="46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5" y="41"/>
                      <a:pt x="26" y="40"/>
                      <a:pt x="27" y="40"/>
                    </a:cubicBezTo>
                    <a:cubicBezTo>
                      <a:pt x="29" y="40"/>
                      <a:pt x="32" y="42"/>
                      <a:pt x="38" y="42"/>
                    </a:cubicBezTo>
                    <a:cubicBezTo>
                      <a:pt x="54" y="42"/>
                      <a:pt x="61" y="30"/>
                      <a:pt x="68" y="21"/>
                    </a:cubicBezTo>
                    <a:cubicBezTo>
                      <a:pt x="68" y="21"/>
                      <a:pt x="78" y="14"/>
                      <a:pt x="78" y="13"/>
                    </a:cubicBezTo>
                    <a:cubicBezTo>
                      <a:pt x="78" y="10"/>
                      <a:pt x="77" y="9"/>
                      <a:pt x="78" y="6"/>
                    </a:cubicBezTo>
                    <a:cubicBezTo>
                      <a:pt x="59" y="6"/>
                      <a:pt x="44" y="0"/>
                      <a:pt x="26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50"/>
              <p:cNvSpPr>
                <a:spLocks/>
              </p:cNvSpPr>
              <p:nvPr/>
            </p:nvSpPr>
            <p:spPr bwMode="auto">
              <a:xfrm>
                <a:off x="2565661" y="1186107"/>
                <a:ext cx="52376" cy="42239"/>
              </a:xfrm>
              <a:custGeom>
                <a:avLst/>
                <a:gdLst>
                  <a:gd name="T0" fmla="*/ 0 w 26"/>
                  <a:gd name="T1" fmla="*/ 0 h 21"/>
                  <a:gd name="T2" fmla="*/ 19 w 26"/>
                  <a:gd name="T3" fmla="*/ 21 h 21"/>
                  <a:gd name="T4" fmla="*/ 26 w 26"/>
                  <a:gd name="T5" fmla="*/ 15 h 21"/>
                  <a:gd name="T6" fmla="*/ 0 w 26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1">
                    <a:moveTo>
                      <a:pt x="0" y="0"/>
                    </a:moveTo>
                    <a:cubicBezTo>
                      <a:pt x="0" y="7"/>
                      <a:pt x="13" y="21"/>
                      <a:pt x="19" y="21"/>
                    </a:cubicBezTo>
                    <a:cubicBezTo>
                      <a:pt x="22" y="21"/>
                      <a:pt x="26" y="19"/>
                      <a:pt x="26" y="15"/>
                    </a:cubicBezTo>
                    <a:cubicBezTo>
                      <a:pt x="15" y="11"/>
                      <a:pt x="14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151"/>
              <p:cNvSpPr>
                <a:spLocks/>
              </p:cNvSpPr>
              <p:nvPr/>
            </p:nvSpPr>
            <p:spPr bwMode="auto">
              <a:xfrm>
                <a:off x="2597763" y="1329720"/>
                <a:ext cx="38015" cy="28723"/>
              </a:xfrm>
              <a:custGeom>
                <a:avLst/>
                <a:gdLst>
                  <a:gd name="T0" fmla="*/ 15 w 19"/>
                  <a:gd name="T1" fmla="*/ 0 h 14"/>
                  <a:gd name="T2" fmla="*/ 0 w 19"/>
                  <a:gd name="T3" fmla="*/ 14 h 14"/>
                  <a:gd name="T4" fmla="*/ 2 w 19"/>
                  <a:gd name="T5" fmla="*/ 14 h 14"/>
                  <a:gd name="T6" fmla="*/ 11 w 19"/>
                  <a:gd name="T7" fmla="*/ 14 h 14"/>
                  <a:gd name="T8" fmla="*/ 19 w 19"/>
                  <a:gd name="T9" fmla="*/ 7 h 14"/>
                  <a:gd name="T10" fmla="*/ 15 w 19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4">
                    <a:moveTo>
                      <a:pt x="15" y="0"/>
                    </a:moveTo>
                    <a:cubicBezTo>
                      <a:pt x="7" y="2"/>
                      <a:pt x="2" y="5"/>
                      <a:pt x="0" y="14"/>
                    </a:cubicBezTo>
                    <a:cubicBezTo>
                      <a:pt x="1" y="14"/>
                      <a:pt x="2" y="14"/>
                      <a:pt x="2" y="14"/>
                    </a:cubicBezTo>
                    <a:cubicBezTo>
                      <a:pt x="5" y="14"/>
                      <a:pt x="6" y="14"/>
                      <a:pt x="11" y="14"/>
                    </a:cubicBezTo>
                    <a:cubicBezTo>
                      <a:pt x="14" y="14"/>
                      <a:pt x="19" y="14"/>
                      <a:pt x="19" y="7"/>
                    </a:cubicBezTo>
                    <a:cubicBezTo>
                      <a:pt x="19" y="4"/>
                      <a:pt x="16" y="2"/>
                      <a:pt x="15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152"/>
              <p:cNvSpPr>
                <a:spLocks/>
              </p:cNvSpPr>
              <p:nvPr/>
            </p:nvSpPr>
            <p:spPr bwMode="auto">
              <a:xfrm>
                <a:off x="2580023" y="1080509"/>
                <a:ext cx="195144" cy="103908"/>
              </a:xfrm>
              <a:custGeom>
                <a:avLst/>
                <a:gdLst>
                  <a:gd name="T0" fmla="*/ 17 w 98"/>
                  <a:gd name="T1" fmla="*/ 0 h 52"/>
                  <a:gd name="T2" fmla="*/ 0 w 98"/>
                  <a:gd name="T3" fmla="*/ 5 h 52"/>
                  <a:gd name="T4" fmla="*/ 9 w 98"/>
                  <a:gd name="T5" fmla="*/ 13 h 52"/>
                  <a:gd name="T6" fmla="*/ 5 w 98"/>
                  <a:gd name="T7" fmla="*/ 18 h 52"/>
                  <a:gd name="T8" fmla="*/ 9 w 98"/>
                  <a:gd name="T9" fmla="*/ 19 h 52"/>
                  <a:gd name="T10" fmla="*/ 24 w 98"/>
                  <a:gd name="T11" fmla="*/ 18 h 52"/>
                  <a:gd name="T12" fmla="*/ 24 w 98"/>
                  <a:gd name="T13" fmla="*/ 24 h 52"/>
                  <a:gd name="T14" fmla="*/ 8 w 98"/>
                  <a:gd name="T15" fmla="*/ 31 h 52"/>
                  <a:gd name="T16" fmla="*/ 19 w 98"/>
                  <a:gd name="T17" fmla="*/ 35 h 52"/>
                  <a:gd name="T18" fmla="*/ 22 w 98"/>
                  <a:gd name="T19" fmla="*/ 35 h 52"/>
                  <a:gd name="T20" fmla="*/ 33 w 98"/>
                  <a:gd name="T21" fmla="*/ 34 h 52"/>
                  <a:gd name="T22" fmla="*/ 40 w 98"/>
                  <a:gd name="T23" fmla="*/ 37 h 52"/>
                  <a:gd name="T24" fmla="*/ 44 w 98"/>
                  <a:gd name="T25" fmla="*/ 37 h 52"/>
                  <a:gd name="T26" fmla="*/ 65 w 98"/>
                  <a:gd name="T27" fmla="*/ 39 h 52"/>
                  <a:gd name="T28" fmla="*/ 88 w 98"/>
                  <a:gd name="T29" fmla="*/ 52 h 52"/>
                  <a:gd name="T30" fmla="*/ 98 w 98"/>
                  <a:gd name="T31" fmla="*/ 45 h 52"/>
                  <a:gd name="T32" fmla="*/ 83 w 98"/>
                  <a:gd name="T33" fmla="*/ 31 h 52"/>
                  <a:gd name="T34" fmla="*/ 87 w 98"/>
                  <a:gd name="T35" fmla="*/ 26 h 52"/>
                  <a:gd name="T36" fmla="*/ 71 w 98"/>
                  <a:gd name="T37" fmla="*/ 14 h 52"/>
                  <a:gd name="T38" fmla="*/ 63 w 98"/>
                  <a:gd name="T39" fmla="*/ 18 h 52"/>
                  <a:gd name="T40" fmla="*/ 48 w 98"/>
                  <a:gd name="T41" fmla="*/ 6 h 52"/>
                  <a:gd name="T42" fmla="*/ 37 w 98"/>
                  <a:gd name="T43" fmla="*/ 10 h 52"/>
                  <a:gd name="T44" fmla="*/ 17 w 98"/>
                  <a:gd name="T4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8" h="52">
                    <a:moveTo>
                      <a:pt x="17" y="0"/>
                    </a:moveTo>
                    <a:cubicBezTo>
                      <a:pt x="11" y="0"/>
                      <a:pt x="6" y="4"/>
                      <a:pt x="0" y="5"/>
                    </a:cubicBezTo>
                    <a:cubicBezTo>
                      <a:pt x="0" y="11"/>
                      <a:pt x="2" y="13"/>
                      <a:pt x="9" y="13"/>
                    </a:cubicBezTo>
                    <a:cubicBezTo>
                      <a:pt x="9" y="15"/>
                      <a:pt x="7" y="17"/>
                      <a:pt x="5" y="18"/>
                    </a:cubicBezTo>
                    <a:cubicBezTo>
                      <a:pt x="7" y="19"/>
                      <a:pt x="8" y="19"/>
                      <a:pt x="9" y="19"/>
                    </a:cubicBezTo>
                    <a:cubicBezTo>
                      <a:pt x="12" y="19"/>
                      <a:pt x="16" y="18"/>
                      <a:pt x="24" y="18"/>
                    </a:cubicBezTo>
                    <a:cubicBezTo>
                      <a:pt x="23" y="20"/>
                      <a:pt x="23" y="23"/>
                      <a:pt x="24" y="24"/>
                    </a:cubicBezTo>
                    <a:cubicBezTo>
                      <a:pt x="18" y="26"/>
                      <a:pt x="13" y="26"/>
                      <a:pt x="8" y="31"/>
                    </a:cubicBezTo>
                    <a:cubicBezTo>
                      <a:pt x="12" y="34"/>
                      <a:pt x="14" y="35"/>
                      <a:pt x="19" y="35"/>
                    </a:cubicBezTo>
                    <a:cubicBezTo>
                      <a:pt x="20" y="35"/>
                      <a:pt x="21" y="35"/>
                      <a:pt x="22" y="35"/>
                    </a:cubicBezTo>
                    <a:cubicBezTo>
                      <a:pt x="26" y="35"/>
                      <a:pt x="30" y="34"/>
                      <a:pt x="33" y="34"/>
                    </a:cubicBezTo>
                    <a:cubicBezTo>
                      <a:pt x="36" y="34"/>
                      <a:pt x="38" y="35"/>
                      <a:pt x="40" y="37"/>
                    </a:cubicBezTo>
                    <a:cubicBezTo>
                      <a:pt x="41" y="37"/>
                      <a:pt x="42" y="37"/>
                      <a:pt x="44" y="37"/>
                    </a:cubicBezTo>
                    <a:cubicBezTo>
                      <a:pt x="51" y="37"/>
                      <a:pt x="56" y="39"/>
                      <a:pt x="65" y="39"/>
                    </a:cubicBezTo>
                    <a:cubicBezTo>
                      <a:pt x="77" y="39"/>
                      <a:pt x="76" y="52"/>
                      <a:pt x="88" y="52"/>
                    </a:cubicBezTo>
                    <a:cubicBezTo>
                      <a:pt x="92" y="52"/>
                      <a:pt x="98" y="51"/>
                      <a:pt x="98" y="45"/>
                    </a:cubicBezTo>
                    <a:cubicBezTo>
                      <a:pt x="98" y="40"/>
                      <a:pt x="87" y="35"/>
                      <a:pt x="83" y="31"/>
                    </a:cubicBezTo>
                    <a:cubicBezTo>
                      <a:pt x="84" y="30"/>
                      <a:pt x="86" y="27"/>
                      <a:pt x="87" y="26"/>
                    </a:cubicBezTo>
                    <a:cubicBezTo>
                      <a:pt x="85" y="23"/>
                      <a:pt x="79" y="14"/>
                      <a:pt x="71" y="14"/>
                    </a:cubicBezTo>
                    <a:cubicBezTo>
                      <a:pt x="68" y="14"/>
                      <a:pt x="67" y="18"/>
                      <a:pt x="63" y="18"/>
                    </a:cubicBezTo>
                    <a:cubicBezTo>
                      <a:pt x="58" y="18"/>
                      <a:pt x="58" y="6"/>
                      <a:pt x="48" y="6"/>
                    </a:cubicBezTo>
                    <a:cubicBezTo>
                      <a:pt x="43" y="6"/>
                      <a:pt x="41" y="10"/>
                      <a:pt x="37" y="10"/>
                    </a:cubicBezTo>
                    <a:cubicBezTo>
                      <a:pt x="31" y="10"/>
                      <a:pt x="28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153"/>
              <p:cNvSpPr>
                <a:spLocks/>
              </p:cNvSpPr>
              <p:nvPr/>
            </p:nvSpPr>
            <p:spPr bwMode="auto">
              <a:xfrm>
                <a:off x="2657742" y="1170056"/>
                <a:ext cx="51532" cy="16051"/>
              </a:xfrm>
              <a:custGeom>
                <a:avLst/>
                <a:gdLst>
                  <a:gd name="T0" fmla="*/ 14 w 26"/>
                  <a:gd name="T1" fmla="*/ 0 h 8"/>
                  <a:gd name="T2" fmla="*/ 9 w 26"/>
                  <a:gd name="T3" fmla="*/ 8 h 8"/>
                  <a:gd name="T4" fmla="*/ 26 w 26"/>
                  <a:gd name="T5" fmla="*/ 5 h 8"/>
                  <a:gd name="T6" fmla="*/ 14 w 2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8">
                    <a:moveTo>
                      <a:pt x="14" y="0"/>
                    </a:moveTo>
                    <a:cubicBezTo>
                      <a:pt x="12" y="0"/>
                      <a:pt x="0" y="8"/>
                      <a:pt x="9" y="8"/>
                    </a:cubicBezTo>
                    <a:cubicBezTo>
                      <a:pt x="17" y="8"/>
                      <a:pt x="23" y="8"/>
                      <a:pt x="26" y="5"/>
                    </a:cubicBezTo>
                    <a:cubicBezTo>
                      <a:pt x="21" y="3"/>
                      <a:pt x="20" y="0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154"/>
              <p:cNvSpPr>
                <a:spLocks/>
              </p:cNvSpPr>
              <p:nvPr/>
            </p:nvSpPr>
            <p:spPr bwMode="auto">
              <a:xfrm>
                <a:off x="2849508" y="1232570"/>
                <a:ext cx="515316" cy="159664"/>
              </a:xfrm>
              <a:custGeom>
                <a:avLst/>
                <a:gdLst>
                  <a:gd name="T0" fmla="*/ 16 w 258"/>
                  <a:gd name="T1" fmla="*/ 0 h 80"/>
                  <a:gd name="T2" fmla="*/ 0 w 258"/>
                  <a:gd name="T3" fmla="*/ 8 h 80"/>
                  <a:gd name="T4" fmla="*/ 38 w 258"/>
                  <a:gd name="T5" fmla="*/ 26 h 80"/>
                  <a:gd name="T6" fmla="*/ 48 w 258"/>
                  <a:gd name="T7" fmla="*/ 21 h 80"/>
                  <a:gd name="T8" fmla="*/ 69 w 258"/>
                  <a:gd name="T9" fmla="*/ 48 h 80"/>
                  <a:gd name="T10" fmla="*/ 63 w 258"/>
                  <a:gd name="T11" fmla="*/ 56 h 80"/>
                  <a:gd name="T12" fmla="*/ 101 w 258"/>
                  <a:gd name="T13" fmla="*/ 80 h 80"/>
                  <a:gd name="T14" fmla="*/ 116 w 258"/>
                  <a:gd name="T15" fmla="*/ 71 h 80"/>
                  <a:gd name="T16" fmla="*/ 122 w 258"/>
                  <a:gd name="T17" fmla="*/ 71 h 80"/>
                  <a:gd name="T18" fmla="*/ 139 w 258"/>
                  <a:gd name="T19" fmla="*/ 80 h 80"/>
                  <a:gd name="T20" fmla="*/ 149 w 258"/>
                  <a:gd name="T21" fmla="*/ 79 h 80"/>
                  <a:gd name="T22" fmla="*/ 191 w 258"/>
                  <a:gd name="T23" fmla="*/ 79 h 80"/>
                  <a:gd name="T24" fmla="*/ 204 w 258"/>
                  <a:gd name="T25" fmla="*/ 72 h 80"/>
                  <a:gd name="T26" fmla="*/ 215 w 258"/>
                  <a:gd name="T27" fmla="*/ 80 h 80"/>
                  <a:gd name="T28" fmla="*/ 258 w 258"/>
                  <a:gd name="T29" fmla="*/ 62 h 80"/>
                  <a:gd name="T30" fmla="*/ 256 w 258"/>
                  <a:gd name="T31" fmla="*/ 62 h 80"/>
                  <a:gd name="T32" fmla="*/ 252 w 258"/>
                  <a:gd name="T33" fmla="*/ 61 h 80"/>
                  <a:gd name="T34" fmla="*/ 254 w 258"/>
                  <a:gd name="T35" fmla="*/ 56 h 80"/>
                  <a:gd name="T36" fmla="*/ 258 w 258"/>
                  <a:gd name="T37" fmla="*/ 55 h 80"/>
                  <a:gd name="T38" fmla="*/ 216 w 258"/>
                  <a:gd name="T39" fmla="*/ 41 h 80"/>
                  <a:gd name="T40" fmla="*/ 150 w 258"/>
                  <a:gd name="T41" fmla="*/ 54 h 80"/>
                  <a:gd name="T42" fmla="*/ 114 w 258"/>
                  <a:gd name="T43" fmla="*/ 48 h 80"/>
                  <a:gd name="T44" fmla="*/ 109 w 258"/>
                  <a:gd name="T45" fmla="*/ 50 h 80"/>
                  <a:gd name="T46" fmla="*/ 105 w 258"/>
                  <a:gd name="T47" fmla="*/ 45 h 80"/>
                  <a:gd name="T48" fmla="*/ 109 w 258"/>
                  <a:gd name="T49" fmla="*/ 42 h 80"/>
                  <a:gd name="T50" fmla="*/ 85 w 258"/>
                  <a:gd name="T51" fmla="*/ 30 h 80"/>
                  <a:gd name="T52" fmla="*/ 106 w 258"/>
                  <a:gd name="T53" fmla="*/ 30 h 80"/>
                  <a:gd name="T54" fmla="*/ 82 w 258"/>
                  <a:gd name="T55" fmla="*/ 14 h 80"/>
                  <a:gd name="T56" fmla="*/ 72 w 258"/>
                  <a:gd name="T57" fmla="*/ 14 h 80"/>
                  <a:gd name="T58" fmla="*/ 62 w 258"/>
                  <a:gd name="T59" fmla="*/ 18 h 80"/>
                  <a:gd name="T60" fmla="*/ 16 w 258"/>
                  <a:gd name="T6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58" h="80">
                    <a:moveTo>
                      <a:pt x="16" y="0"/>
                    </a:moveTo>
                    <a:cubicBezTo>
                      <a:pt x="9" y="0"/>
                      <a:pt x="0" y="0"/>
                      <a:pt x="0" y="8"/>
                    </a:cubicBezTo>
                    <a:cubicBezTo>
                      <a:pt x="0" y="13"/>
                      <a:pt x="32" y="26"/>
                      <a:pt x="38" y="26"/>
                    </a:cubicBezTo>
                    <a:cubicBezTo>
                      <a:pt x="42" y="26"/>
                      <a:pt x="45" y="24"/>
                      <a:pt x="48" y="21"/>
                    </a:cubicBezTo>
                    <a:cubicBezTo>
                      <a:pt x="57" y="30"/>
                      <a:pt x="60" y="39"/>
                      <a:pt x="69" y="48"/>
                    </a:cubicBezTo>
                    <a:cubicBezTo>
                      <a:pt x="67" y="49"/>
                      <a:pt x="63" y="53"/>
                      <a:pt x="63" y="56"/>
                    </a:cubicBezTo>
                    <a:cubicBezTo>
                      <a:pt x="63" y="67"/>
                      <a:pt x="89" y="80"/>
                      <a:pt x="101" y="80"/>
                    </a:cubicBezTo>
                    <a:cubicBezTo>
                      <a:pt x="106" y="80"/>
                      <a:pt x="114" y="74"/>
                      <a:pt x="116" y="71"/>
                    </a:cubicBezTo>
                    <a:cubicBezTo>
                      <a:pt x="122" y="71"/>
                      <a:pt x="122" y="71"/>
                      <a:pt x="122" y="71"/>
                    </a:cubicBezTo>
                    <a:cubicBezTo>
                      <a:pt x="121" y="78"/>
                      <a:pt x="130" y="80"/>
                      <a:pt x="139" y="80"/>
                    </a:cubicBezTo>
                    <a:cubicBezTo>
                      <a:pt x="142" y="80"/>
                      <a:pt x="146" y="80"/>
                      <a:pt x="149" y="79"/>
                    </a:cubicBezTo>
                    <a:cubicBezTo>
                      <a:pt x="191" y="79"/>
                      <a:pt x="191" y="79"/>
                      <a:pt x="191" y="79"/>
                    </a:cubicBezTo>
                    <a:cubicBezTo>
                      <a:pt x="196" y="76"/>
                      <a:pt x="197" y="73"/>
                      <a:pt x="204" y="72"/>
                    </a:cubicBezTo>
                    <a:cubicBezTo>
                      <a:pt x="205" y="76"/>
                      <a:pt x="208" y="80"/>
                      <a:pt x="215" y="80"/>
                    </a:cubicBezTo>
                    <a:cubicBezTo>
                      <a:pt x="233" y="80"/>
                      <a:pt x="257" y="80"/>
                      <a:pt x="258" y="62"/>
                    </a:cubicBezTo>
                    <a:cubicBezTo>
                      <a:pt x="258" y="62"/>
                      <a:pt x="258" y="62"/>
                      <a:pt x="256" y="62"/>
                    </a:cubicBezTo>
                    <a:cubicBezTo>
                      <a:pt x="255" y="62"/>
                      <a:pt x="253" y="62"/>
                      <a:pt x="252" y="61"/>
                    </a:cubicBezTo>
                    <a:cubicBezTo>
                      <a:pt x="252" y="59"/>
                      <a:pt x="253" y="58"/>
                      <a:pt x="254" y="56"/>
                    </a:cubicBezTo>
                    <a:cubicBezTo>
                      <a:pt x="256" y="56"/>
                      <a:pt x="258" y="56"/>
                      <a:pt x="258" y="55"/>
                    </a:cubicBezTo>
                    <a:cubicBezTo>
                      <a:pt x="251" y="42"/>
                      <a:pt x="237" y="41"/>
                      <a:pt x="216" y="41"/>
                    </a:cubicBezTo>
                    <a:cubicBezTo>
                      <a:pt x="189" y="41"/>
                      <a:pt x="179" y="54"/>
                      <a:pt x="150" y="54"/>
                    </a:cubicBezTo>
                    <a:cubicBezTo>
                      <a:pt x="137" y="54"/>
                      <a:pt x="126" y="51"/>
                      <a:pt x="114" y="48"/>
                    </a:cubicBezTo>
                    <a:cubicBezTo>
                      <a:pt x="113" y="48"/>
                      <a:pt x="110" y="50"/>
                      <a:pt x="109" y="50"/>
                    </a:cubicBezTo>
                    <a:cubicBezTo>
                      <a:pt x="107" y="50"/>
                      <a:pt x="105" y="48"/>
                      <a:pt x="105" y="45"/>
                    </a:cubicBezTo>
                    <a:cubicBezTo>
                      <a:pt x="105" y="43"/>
                      <a:pt x="108" y="43"/>
                      <a:pt x="109" y="42"/>
                    </a:cubicBezTo>
                    <a:cubicBezTo>
                      <a:pt x="102" y="36"/>
                      <a:pt x="88" y="44"/>
                      <a:pt x="85" y="30"/>
                    </a:cubicBezTo>
                    <a:cubicBezTo>
                      <a:pt x="106" y="30"/>
                      <a:pt x="106" y="30"/>
                      <a:pt x="106" y="30"/>
                    </a:cubicBezTo>
                    <a:cubicBezTo>
                      <a:pt x="102" y="23"/>
                      <a:pt x="77" y="26"/>
                      <a:pt x="82" y="14"/>
                    </a:cubicBezTo>
                    <a:cubicBezTo>
                      <a:pt x="82" y="14"/>
                      <a:pt x="76" y="14"/>
                      <a:pt x="72" y="14"/>
                    </a:cubicBezTo>
                    <a:cubicBezTo>
                      <a:pt x="70" y="17"/>
                      <a:pt x="67" y="18"/>
                      <a:pt x="62" y="18"/>
                    </a:cubicBezTo>
                    <a:cubicBezTo>
                      <a:pt x="44" y="18"/>
                      <a:pt x="39" y="0"/>
                      <a:pt x="16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155"/>
              <p:cNvSpPr>
                <a:spLocks/>
              </p:cNvSpPr>
              <p:nvPr/>
            </p:nvSpPr>
            <p:spPr bwMode="auto">
              <a:xfrm>
                <a:off x="2855421" y="1317893"/>
                <a:ext cx="89547" cy="70117"/>
              </a:xfrm>
              <a:custGeom>
                <a:avLst/>
                <a:gdLst>
                  <a:gd name="T0" fmla="*/ 23 w 45"/>
                  <a:gd name="T1" fmla="*/ 0 h 35"/>
                  <a:gd name="T2" fmla="*/ 7 w 45"/>
                  <a:gd name="T3" fmla="*/ 12 h 35"/>
                  <a:gd name="T4" fmla="*/ 0 w 45"/>
                  <a:gd name="T5" fmla="*/ 20 h 35"/>
                  <a:gd name="T6" fmla="*/ 35 w 45"/>
                  <a:gd name="T7" fmla="*/ 35 h 35"/>
                  <a:gd name="T8" fmla="*/ 45 w 45"/>
                  <a:gd name="T9" fmla="*/ 18 h 35"/>
                  <a:gd name="T10" fmla="*/ 23 w 45"/>
                  <a:gd name="T1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35">
                    <a:moveTo>
                      <a:pt x="23" y="0"/>
                    </a:moveTo>
                    <a:cubicBezTo>
                      <a:pt x="11" y="0"/>
                      <a:pt x="13" y="12"/>
                      <a:pt x="7" y="12"/>
                    </a:cubicBezTo>
                    <a:cubicBezTo>
                      <a:pt x="6" y="12"/>
                      <a:pt x="0" y="15"/>
                      <a:pt x="0" y="20"/>
                    </a:cubicBezTo>
                    <a:cubicBezTo>
                      <a:pt x="0" y="20"/>
                      <a:pt x="31" y="35"/>
                      <a:pt x="35" y="35"/>
                    </a:cubicBezTo>
                    <a:cubicBezTo>
                      <a:pt x="42" y="35"/>
                      <a:pt x="45" y="27"/>
                      <a:pt x="45" y="18"/>
                    </a:cubicBezTo>
                    <a:cubicBezTo>
                      <a:pt x="45" y="11"/>
                      <a:pt x="33" y="0"/>
                      <a:pt x="23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156"/>
              <p:cNvSpPr>
                <a:spLocks/>
              </p:cNvSpPr>
              <p:nvPr/>
            </p:nvSpPr>
            <p:spPr bwMode="auto">
              <a:xfrm>
                <a:off x="2867248" y="1186107"/>
                <a:ext cx="81944" cy="24499"/>
              </a:xfrm>
              <a:custGeom>
                <a:avLst/>
                <a:gdLst>
                  <a:gd name="T0" fmla="*/ 41 w 41"/>
                  <a:gd name="T1" fmla="*/ 0 h 12"/>
                  <a:gd name="T2" fmla="*/ 38 w 41"/>
                  <a:gd name="T3" fmla="*/ 1 h 12"/>
                  <a:gd name="T4" fmla="*/ 34 w 41"/>
                  <a:gd name="T5" fmla="*/ 0 h 12"/>
                  <a:gd name="T6" fmla="*/ 0 w 41"/>
                  <a:gd name="T7" fmla="*/ 7 h 12"/>
                  <a:gd name="T8" fmla="*/ 33 w 41"/>
                  <a:gd name="T9" fmla="*/ 12 h 12"/>
                  <a:gd name="T10" fmla="*/ 41 w 41"/>
                  <a:gd name="T11" fmla="*/ 7 h 12"/>
                  <a:gd name="T12" fmla="*/ 41 w 41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12">
                    <a:moveTo>
                      <a:pt x="41" y="0"/>
                    </a:moveTo>
                    <a:cubicBezTo>
                      <a:pt x="39" y="1"/>
                      <a:pt x="38" y="1"/>
                      <a:pt x="38" y="1"/>
                    </a:cubicBezTo>
                    <a:cubicBezTo>
                      <a:pt x="37" y="1"/>
                      <a:pt x="38" y="0"/>
                      <a:pt x="34" y="0"/>
                    </a:cubicBezTo>
                    <a:cubicBezTo>
                      <a:pt x="24" y="0"/>
                      <a:pt x="5" y="1"/>
                      <a:pt x="0" y="7"/>
                    </a:cubicBezTo>
                    <a:cubicBezTo>
                      <a:pt x="0" y="7"/>
                      <a:pt x="30" y="12"/>
                      <a:pt x="33" y="12"/>
                    </a:cubicBezTo>
                    <a:cubicBezTo>
                      <a:pt x="38" y="12"/>
                      <a:pt x="41" y="10"/>
                      <a:pt x="41" y="7"/>
                    </a:cubicBezTo>
                    <a:cubicBezTo>
                      <a:pt x="41" y="6"/>
                      <a:pt x="41" y="4"/>
                      <a:pt x="41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157"/>
              <p:cNvSpPr>
                <a:spLocks/>
              </p:cNvSpPr>
              <p:nvPr/>
            </p:nvSpPr>
            <p:spPr bwMode="auto">
              <a:xfrm>
                <a:off x="2803045" y="1108387"/>
                <a:ext cx="97995" cy="73496"/>
              </a:xfrm>
              <a:custGeom>
                <a:avLst/>
                <a:gdLst>
                  <a:gd name="T0" fmla="*/ 12 w 49"/>
                  <a:gd name="T1" fmla="*/ 0 h 37"/>
                  <a:gd name="T2" fmla="*/ 0 w 49"/>
                  <a:gd name="T3" fmla="*/ 8 h 37"/>
                  <a:gd name="T4" fmla="*/ 17 w 49"/>
                  <a:gd name="T5" fmla="*/ 28 h 37"/>
                  <a:gd name="T6" fmla="*/ 12 w 49"/>
                  <a:gd name="T7" fmla="*/ 33 h 37"/>
                  <a:gd name="T8" fmla="*/ 22 w 49"/>
                  <a:gd name="T9" fmla="*/ 37 h 37"/>
                  <a:gd name="T10" fmla="*/ 49 w 49"/>
                  <a:gd name="T11" fmla="*/ 33 h 37"/>
                  <a:gd name="T12" fmla="*/ 49 w 49"/>
                  <a:gd name="T13" fmla="*/ 20 h 37"/>
                  <a:gd name="T14" fmla="*/ 31 w 49"/>
                  <a:gd name="T15" fmla="*/ 8 h 37"/>
                  <a:gd name="T16" fmla="*/ 12 w 49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37">
                    <a:moveTo>
                      <a:pt x="12" y="0"/>
                    </a:moveTo>
                    <a:cubicBezTo>
                      <a:pt x="7" y="0"/>
                      <a:pt x="0" y="2"/>
                      <a:pt x="0" y="8"/>
                    </a:cubicBezTo>
                    <a:cubicBezTo>
                      <a:pt x="0" y="18"/>
                      <a:pt x="11" y="21"/>
                      <a:pt x="17" y="28"/>
                    </a:cubicBezTo>
                    <a:cubicBezTo>
                      <a:pt x="16" y="28"/>
                      <a:pt x="12" y="30"/>
                      <a:pt x="12" y="33"/>
                    </a:cubicBezTo>
                    <a:cubicBezTo>
                      <a:pt x="12" y="36"/>
                      <a:pt x="16" y="37"/>
                      <a:pt x="22" y="37"/>
                    </a:cubicBezTo>
                    <a:cubicBezTo>
                      <a:pt x="29" y="37"/>
                      <a:pt x="39" y="35"/>
                      <a:pt x="49" y="33"/>
                    </a:cubicBezTo>
                    <a:cubicBezTo>
                      <a:pt x="48" y="27"/>
                      <a:pt x="49" y="23"/>
                      <a:pt x="49" y="20"/>
                    </a:cubicBezTo>
                    <a:cubicBezTo>
                      <a:pt x="49" y="9"/>
                      <a:pt x="31" y="20"/>
                      <a:pt x="31" y="8"/>
                    </a:cubicBezTo>
                    <a:cubicBezTo>
                      <a:pt x="25" y="8"/>
                      <a:pt x="14" y="4"/>
                      <a:pt x="12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158"/>
              <p:cNvSpPr>
                <a:spLocks/>
              </p:cNvSpPr>
              <p:nvPr/>
            </p:nvSpPr>
            <p:spPr bwMode="auto">
              <a:xfrm>
                <a:off x="2767564" y="1036581"/>
                <a:ext cx="35481" cy="21964"/>
              </a:xfrm>
              <a:custGeom>
                <a:avLst/>
                <a:gdLst>
                  <a:gd name="T0" fmla="*/ 7 w 18"/>
                  <a:gd name="T1" fmla="*/ 0 h 11"/>
                  <a:gd name="T2" fmla="*/ 0 w 18"/>
                  <a:gd name="T3" fmla="*/ 0 h 11"/>
                  <a:gd name="T4" fmla="*/ 9 w 18"/>
                  <a:gd name="T5" fmla="*/ 11 h 11"/>
                  <a:gd name="T6" fmla="*/ 18 w 18"/>
                  <a:gd name="T7" fmla="*/ 11 h 11"/>
                  <a:gd name="T8" fmla="*/ 18 w 18"/>
                  <a:gd name="T9" fmla="*/ 0 h 11"/>
                  <a:gd name="T10" fmla="*/ 7 w 18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1">
                    <a:moveTo>
                      <a:pt x="7" y="0"/>
                    </a:moveTo>
                    <a:cubicBezTo>
                      <a:pt x="4" y="0"/>
                      <a:pt x="2" y="0"/>
                      <a:pt x="0" y="0"/>
                    </a:cubicBezTo>
                    <a:cubicBezTo>
                      <a:pt x="0" y="7"/>
                      <a:pt x="6" y="8"/>
                      <a:pt x="9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1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159"/>
              <p:cNvSpPr>
                <a:spLocks/>
              </p:cNvSpPr>
              <p:nvPr/>
            </p:nvSpPr>
            <p:spPr bwMode="auto">
              <a:xfrm>
                <a:off x="2871472" y="942810"/>
                <a:ext cx="329464" cy="221333"/>
              </a:xfrm>
              <a:custGeom>
                <a:avLst/>
                <a:gdLst>
                  <a:gd name="T0" fmla="*/ 29 w 165"/>
                  <a:gd name="T1" fmla="*/ 0 h 111"/>
                  <a:gd name="T2" fmla="*/ 45 w 165"/>
                  <a:gd name="T3" fmla="*/ 11 h 111"/>
                  <a:gd name="T4" fmla="*/ 36 w 165"/>
                  <a:gd name="T5" fmla="*/ 11 h 111"/>
                  <a:gd name="T6" fmla="*/ 31 w 165"/>
                  <a:gd name="T7" fmla="*/ 11 h 111"/>
                  <a:gd name="T8" fmla="*/ 16 w 165"/>
                  <a:gd name="T9" fmla="*/ 16 h 111"/>
                  <a:gd name="T10" fmla="*/ 23 w 165"/>
                  <a:gd name="T11" fmla="*/ 25 h 111"/>
                  <a:gd name="T12" fmla="*/ 32 w 165"/>
                  <a:gd name="T13" fmla="*/ 23 h 111"/>
                  <a:gd name="T14" fmla="*/ 38 w 165"/>
                  <a:gd name="T15" fmla="*/ 25 h 111"/>
                  <a:gd name="T16" fmla="*/ 32 w 165"/>
                  <a:gd name="T17" fmla="*/ 30 h 111"/>
                  <a:gd name="T18" fmla="*/ 18 w 165"/>
                  <a:gd name="T19" fmla="*/ 26 h 111"/>
                  <a:gd name="T20" fmla="*/ 15 w 165"/>
                  <a:gd name="T21" fmla="*/ 26 h 111"/>
                  <a:gd name="T22" fmla="*/ 6 w 165"/>
                  <a:gd name="T23" fmla="*/ 31 h 111"/>
                  <a:gd name="T24" fmla="*/ 29 w 165"/>
                  <a:gd name="T25" fmla="*/ 43 h 111"/>
                  <a:gd name="T26" fmla="*/ 24 w 165"/>
                  <a:gd name="T27" fmla="*/ 47 h 111"/>
                  <a:gd name="T28" fmla="*/ 8 w 165"/>
                  <a:gd name="T29" fmla="*/ 42 h 111"/>
                  <a:gd name="T30" fmla="*/ 0 w 165"/>
                  <a:gd name="T31" fmla="*/ 42 h 111"/>
                  <a:gd name="T32" fmla="*/ 31 w 165"/>
                  <a:gd name="T33" fmla="*/ 59 h 111"/>
                  <a:gd name="T34" fmla="*/ 19 w 165"/>
                  <a:gd name="T35" fmla="*/ 66 h 111"/>
                  <a:gd name="T36" fmla="*/ 23 w 165"/>
                  <a:gd name="T37" fmla="*/ 71 h 111"/>
                  <a:gd name="T38" fmla="*/ 34 w 165"/>
                  <a:gd name="T39" fmla="*/ 67 h 111"/>
                  <a:gd name="T40" fmla="*/ 42 w 165"/>
                  <a:gd name="T41" fmla="*/ 74 h 111"/>
                  <a:gd name="T42" fmla="*/ 57 w 165"/>
                  <a:gd name="T43" fmla="*/ 69 h 111"/>
                  <a:gd name="T44" fmla="*/ 79 w 165"/>
                  <a:gd name="T45" fmla="*/ 74 h 111"/>
                  <a:gd name="T46" fmla="*/ 39 w 165"/>
                  <a:gd name="T47" fmla="*/ 84 h 111"/>
                  <a:gd name="T48" fmla="*/ 63 w 165"/>
                  <a:gd name="T49" fmla="*/ 97 h 111"/>
                  <a:gd name="T50" fmla="*/ 56 w 165"/>
                  <a:gd name="T51" fmla="*/ 101 h 111"/>
                  <a:gd name="T52" fmla="*/ 77 w 165"/>
                  <a:gd name="T53" fmla="*/ 111 h 111"/>
                  <a:gd name="T54" fmla="*/ 90 w 165"/>
                  <a:gd name="T55" fmla="*/ 99 h 111"/>
                  <a:gd name="T56" fmla="*/ 108 w 165"/>
                  <a:gd name="T57" fmla="*/ 108 h 111"/>
                  <a:gd name="T58" fmla="*/ 109 w 165"/>
                  <a:gd name="T59" fmla="*/ 108 h 111"/>
                  <a:gd name="T60" fmla="*/ 109 w 165"/>
                  <a:gd name="T61" fmla="*/ 101 h 111"/>
                  <a:gd name="T62" fmla="*/ 118 w 165"/>
                  <a:gd name="T63" fmla="*/ 101 h 111"/>
                  <a:gd name="T64" fmla="*/ 111 w 165"/>
                  <a:gd name="T65" fmla="*/ 91 h 111"/>
                  <a:gd name="T66" fmla="*/ 118 w 165"/>
                  <a:gd name="T67" fmla="*/ 83 h 111"/>
                  <a:gd name="T68" fmla="*/ 126 w 165"/>
                  <a:gd name="T69" fmla="*/ 93 h 111"/>
                  <a:gd name="T70" fmla="*/ 151 w 165"/>
                  <a:gd name="T71" fmla="*/ 76 h 111"/>
                  <a:gd name="T72" fmla="*/ 163 w 165"/>
                  <a:gd name="T73" fmla="*/ 74 h 111"/>
                  <a:gd name="T74" fmla="*/ 164 w 165"/>
                  <a:gd name="T75" fmla="*/ 66 h 111"/>
                  <a:gd name="T76" fmla="*/ 138 w 165"/>
                  <a:gd name="T77" fmla="*/ 59 h 111"/>
                  <a:gd name="T78" fmla="*/ 131 w 165"/>
                  <a:gd name="T79" fmla="*/ 61 h 111"/>
                  <a:gd name="T80" fmla="*/ 129 w 165"/>
                  <a:gd name="T81" fmla="*/ 59 h 111"/>
                  <a:gd name="T82" fmla="*/ 132 w 165"/>
                  <a:gd name="T83" fmla="*/ 51 h 111"/>
                  <a:gd name="T84" fmla="*/ 126 w 165"/>
                  <a:gd name="T85" fmla="*/ 43 h 111"/>
                  <a:gd name="T86" fmla="*/ 119 w 165"/>
                  <a:gd name="T87" fmla="*/ 34 h 111"/>
                  <a:gd name="T88" fmla="*/ 114 w 165"/>
                  <a:gd name="T89" fmla="*/ 34 h 111"/>
                  <a:gd name="T90" fmla="*/ 117 w 165"/>
                  <a:gd name="T91" fmla="*/ 38 h 111"/>
                  <a:gd name="T92" fmla="*/ 117 w 165"/>
                  <a:gd name="T93" fmla="*/ 45 h 111"/>
                  <a:gd name="T94" fmla="*/ 110 w 165"/>
                  <a:gd name="T95" fmla="*/ 45 h 111"/>
                  <a:gd name="T96" fmla="*/ 101 w 165"/>
                  <a:gd name="T97" fmla="*/ 30 h 111"/>
                  <a:gd name="T98" fmla="*/ 95 w 165"/>
                  <a:gd name="T99" fmla="*/ 29 h 111"/>
                  <a:gd name="T100" fmla="*/ 90 w 165"/>
                  <a:gd name="T101" fmla="*/ 29 h 111"/>
                  <a:gd name="T102" fmla="*/ 85 w 165"/>
                  <a:gd name="T103" fmla="*/ 30 h 111"/>
                  <a:gd name="T104" fmla="*/ 80 w 165"/>
                  <a:gd name="T105" fmla="*/ 29 h 111"/>
                  <a:gd name="T106" fmla="*/ 63 w 165"/>
                  <a:gd name="T107" fmla="*/ 6 h 111"/>
                  <a:gd name="T108" fmla="*/ 29 w 165"/>
                  <a:gd name="T10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65" h="111">
                    <a:moveTo>
                      <a:pt x="29" y="0"/>
                    </a:moveTo>
                    <a:cubicBezTo>
                      <a:pt x="30" y="8"/>
                      <a:pt x="39" y="8"/>
                      <a:pt x="45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4" y="11"/>
                      <a:pt x="32" y="11"/>
                      <a:pt x="31" y="11"/>
                    </a:cubicBezTo>
                    <a:cubicBezTo>
                      <a:pt x="25" y="11"/>
                      <a:pt x="21" y="13"/>
                      <a:pt x="16" y="16"/>
                    </a:cubicBezTo>
                    <a:cubicBezTo>
                      <a:pt x="16" y="17"/>
                      <a:pt x="21" y="25"/>
                      <a:pt x="23" y="25"/>
                    </a:cubicBezTo>
                    <a:cubicBezTo>
                      <a:pt x="25" y="25"/>
                      <a:pt x="29" y="23"/>
                      <a:pt x="32" y="23"/>
                    </a:cubicBezTo>
                    <a:cubicBezTo>
                      <a:pt x="34" y="23"/>
                      <a:pt x="36" y="24"/>
                      <a:pt x="38" y="25"/>
                    </a:cubicBezTo>
                    <a:cubicBezTo>
                      <a:pt x="36" y="26"/>
                      <a:pt x="35" y="30"/>
                      <a:pt x="32" y="30"/>
                    </a:cubicBezTo>
                    <a:cubicBezTo>
                      <a:pt x="28" y="30"/>
                      <a:pt x="25" y="26"/>
                      <a:pt x="18" y="26"/>
                    </a:cubicBezTo>
                    <a:cubicBezTo>
                      <a:pt x="17" y="26"/>
                      <a:pt x="16" y="26"/>
                      <a:pt x="15" y="26"/>
                    </a:cubicBezTo>
                    <a:cubicBezTo>
                      <a:pt x="11" y="26"/>
                      <a:pt x="6" y="27"/>
                      <a:pt x="6" y="31"/>
                    </a:cubicBezTo>
                    <a:cubicBezTo>
                      <a:pt x="6" y="37"/>
                      <a:pt x="22" y="41"/>
                      <a:pt x="29" y="43"/>
                    </a:cubicBezTo>
                    <a:cubicBezTo>
                      <a:pt x="29" y="43"/>
                      <a:pt x="26" y="47"/>
                      <a:pt x="24" y="47"/>
                    </a:cubicBezTo>
                    <a:cubicBezTo>
                      <a:pt x="19" y="47"/>
                      <a:pt x="11" y="44"/>
                      <a:pt x="8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2" y="57"/>
                      <a:pt x="13" y="59"/>
                      <a:pt x="31" y="59"/>
                    </a:cubicBezTo>
                    <a:cubicBezTo>
                      <a:pt x="28" y="63"/>
                      <a:pt x="24" y="64"/>
                      <a:pt x="19" y="66"/>
                    </a:cubicBezTo>
                    <a:cubicBezTo>
                      <a:pt x="19" y="69"/>
                      <a:pt x="19" y="71"/>
                      <a:pt x="23" y="71"/>
                    </a:cubicBezTo>
                    <a:cubicBezTo>
                      <a:pt x="27" y="71"/>
                      <a:pt x="29" y="69"/>
                      <a:pt x="34" y="67"/>
                    </a:cubicBezTo>
                    <a:cubicBezTo>
                      <a:pt x="36" y="70"/>
                      <a:pt x="36" y="74"/>
                      <a:pt x="42" y="74"/>
                    </a:cubicBezTo>
                    <a:cubicBezTo>
                      <a:pt x="48" y="74"/>
                      <a:pt x="49" y="69"/>
                      <a:pt x="57" y="69"/>
                    </a:cubicBezTo>
                    <a:cubicBezTo>
                      <a:pt x="65" y="69"/>
                      <a:pt x="71" y="72"/>
                      <a:pt x="79" y="74"/>
                    </a:cubicBezTo>
                    <a:cubicBezTo>
                      <a:pt x="72" y="75"/>
                      <a:pt x="39" y="74"/>
                      <a:pt x="39" y="84"/>
                    </a:cubicBezTo>
                    <a:cubicBezTo>
                      <a:pt x="39" y="92"/>
                      <a:pt x="54" y="97"/>
                      <a:pt x="63" y="97"/>
                    </a:cubicBezTo>
                    <a:cubicBezTo>
                      <a:pt x="61" y="99"/>
                      <a:pt x="59" y="101"/>
                      <a:pt x="56" y="101"/>
                    </a:cubicBezTo>
                    <a:cubicBezTo>
                      <a:pt x="57" y="109"/>
                      <a:pt x="68" y="111"/>
                      <a:pt x="77" y="111"/>
                    </a:cubicBezTo>
                    <a:cubicBezTo>
                      <a:pt x="85" y="111"/>
                      <a:pt x="90" y="108"/>
                      <a:pt x="90" y="99"/>
                    </a:cubicBezTo>
                    <a:cubicBezTo>
                      <a:pt x="94" y="102"/>
                      <a:pt x="103" y="108"/>
                      <a:pt x="108" y="108"/>
                    </a:cubicBezTo>
                    <a:cubicBezTo>
                      <a:pt x="108" y="108"/>
                      <a:pt x="108" y="108"/>
                      <a:pt x="109" y="108"/>
                    </a:cubicBezTo>
                    <a:cubicBezTo>
                      <a:pt x="109" y="101"/>
                      <a:pt x="109" y="101"/>
                      <a:pt x="109" y="101"/>
                    </a:cubicBezTo>
                    <a:cubicBezTo>
                      <a:pt x="118" y="101"/>
                      <a:pt x="118" y="101"/>
                      <a:pt x="118" y="101"/>
                    </a:cubicBezTo>
                    <a:cubicBezTo>
                      <a:pt x="117" y="97"/>
                      <a:pt x="114" y="96"/>
                      <a:pt x="111" y="91"/>
                    </a:cubicBezTo>
                    <a:cubicBezTo>
                      <a:pt x="114" y="88"/>
                      <a:pt x="115" y="85"/>
                      <a:pt x="118" y="83"/>
                    </a:cubicBezTo>
                    <a:cubicBezTo>
                      <a:pt x="119" y="89"/>
                      <a:pt x="119" y="93"/>
                      <a:pt x="126" y="93"/>
                    </a:cubicBezTo>
                    <a:cubicBezTo>
                      <a:pt x="133" y="93"/>
                      <a:pt x="140" y="77"/>
                      <a:pt x="151" y="76"/>
                    </a:cubicBezTo>
                    <a:cubicBezTo>
                      <a:pt x="155" y="76"/>
                      <a:pt x="161" y="77"/>
                      <a:pt x="163" y="74"/>
                    </a:cubicBezTo>
                    <a:cubicBezTo>
                      <a:pt x="165" y="72"/>
                      <a:pt x="164" y="69"/>
                      <a:pt x="164" y="66"/>
                    </a:cubicBezTo>
                    <a:cubicBezTo>
                      <a:pt x="157" y="65"/>
                      <a:pt x="143" y="59"/>
                      <a:pt x="138" y="59"/>
                    </a:cubicBezTo>
                    <a:cubicBezTo>
                      <a:pt x="137" y="59"/>
                      <a:pt x="133" y="61"/>
                      <a:pt x="131" y="61"/>
                    </a:cubicBezTo>
                    <a:cubicBezTo>
                      <a:pt x="130" y="61"/>
                      <a:pt x="129" y="61"/>
                      <a:pt x="129" y="59"/>
                    </a:cubicBezTo>
                    <a:cubicBezTo>
                      <a:pt x="129" y="56"/>
                      <a:pt x="132" y="55"/>
                      <a:pt x="132" y="51"/>
                    </a:cubicBezTo>
                    <a:cubicBezTo>
                      <a:pt x="132" y="47"/>
                      <a:pt x="126" y="47"/>
                      <a:pt x="126" y="43"/>
                    </a:cubicBezTo>
                    <a:cubicBezTo>
                      <a:pt x="126" y="37"/>
                      <a:pt x="127" y="34"/>
                      <a:pt x="119" y="34"/>
                    </a:cubicBezTo>
                    <a:cubicBezTo>
                      <a:pt x="118" y="34"/>
                      <a:pt x="115" y="34"/>
                      <a:pt x="114" y="34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7" y="45"/>
                      <a:pt x="117" y="45"/>
                      <a:pt x="117" y="45"/>
                    </a:cubicBezTo>
                    <a:cubicBezTo>
                      <a:pt x="110" y="45"/>
                      <a:pt x="110" y="45"/>
                      <a:pt x="110" y="45"/>
                    </a:cubicBezTo>
                    <a:cubicBezTo>
                      <a:pt x="105" y="40"/>
                      <a:pt x="109" y="33"/>
                      <a:pt x="101" y="30"/>
                    </a:cubicBezTo>
                    <a:cubicBezTo>
                      <a:pt x="99" y="29"/>
                      <a:pt x="97" y="29"/>
                      <a:pt x="95" y="29"/>
                    </a:cubicBezTo>
                    <a:cubicBezTo>
                      <a:pt x="93" y="29"/>
                      <a:pt x="92" y="29"/>
                      <a:pt x="90" y="29"/>
                    </a:cubicBezTo>
                    <a:cubicBezTo>
                      <a:pt x="88" y="30"/>
                      <a:pt x="87" y="30"/>
                      <a:pt x="85" y="30"/>
                    </a:cubicBezTo>
                    <a:cubicBezTo>
                      <a:pt x="83" y="30"/>
                      <a:pt x="82" y="30"/>
                      <a:pt x="80" y="29"/>
                    </a:cubicBezTo>
                    <a:cubicBezTo>
                      <a:pt x="71" y="26"/>
                      <a:pt x="73" y="10"/>
                      <a:pt x="63" y="6"/>
                    </a:cubicBezTo>
                    <a:cubicBezTo>
                      <a:pt x="53" y="2"/>
                      <a:pt x="43" y="1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160"/>
              <p:cNvSpPr>
                <a:spLocks/>
              </p:cNvSpPr>
              <p:nvPr/>
            </p:nvSpPr>
            <p:spPr bwMode="auto">
              <a:xfrm>
                <a:off x="3135043" y="1861932"/>
                <a:ext cx="215419" cy="135165"/>
              </a:xfrm>
              <a:custGeom>
                <a:avLst/>
                <a:gdLst>
                  <a:gd name="T0" fmla="*/ 31 w 108"/>
                  <a:gd name="T1" fmla="*/ 0 h 68"/>
                  <a:gd name="T2" fmla="*/ 14 w 108"/>
                  <a:gd name="T3" fmla="*/ 32 h 68"/>
                  <a:gd name="T4" fmla="*/ 14 w 108"/>
                  <a:gd name="T5" fmla="*/ 40 h 68"/>
                  <a:gd name="T6" fmla="*/ 8 w 108"/>
                  <a:gd name="T7" fmla="*/ 47 h 68"/>
                  <a:gd name="T8" fmla="*/ 0 w 108"/>
                  <a:gd name="T9" fmla="*/ 57 h 68"/>
                  <a:gd name="T10" fmla="*/ 13 w 108"/>
                  <a:gd name="T11" fmla="*/ 56 h 68"/>
                  <a:gd name="T12" fmla="*/ 23 w 108"/>
                  <a:gd name="T13" fmla="*/ 57 h 68"/>
                  <a:gd name="T14" fmla="*/ 27 w 108"/>
                  <a:gd name="T15" fmla="*/ 68 h 68"/>
                  <a:gd name="T16" fmla="*/ 31 w 108"/>
                  <a:gd name="T17" fmla="*/ 64 h 68"/>
                  <a:gd name="T18" fmla="*/ 34 w 108"/>
                  <a:gd name="T19" fmla="*/ 64 h 68"/>
                  <a:gd name="T20" fmla="*/ 56 w 108"/>
                  <a:gd name="T21" fmla="*/ 44 h 68"/>
                  <a:gd name="T22" fmla="*/ 76 w 108"/>
                  <a:gd name="T23" fmla="*/ 57 h 68"/>
                  <a:gd name="T24" fmla="*/ 90 w 108"/>
                  <a:gd name="T25" fmla="*/ 57 h 68"/>
                  <a:gd name="T26" fmla="*/ 108 w 108"/>
                  <a:gd name="T27" fmla="*/ 51 h 68"/>
                  <a:gd name="T28" fmla="*/ 85 w 108"/>
                  <a:gd name="T29" fmla="*/ 41 h 68"/>
                  <a:gd name="T30" fmla="*/ 81 w 108"/>
                  <a:gd name="T31" fmla="*/ 32 h 68"/>
                  <a:gd name="T32" fmla="*/ 44 w 108"/>
                  <a:gd name="T33" fmla="*/ 11 h 68"/>
                  <a:gd name="T34" fmla="*/ 39 w 108"/>
                  <a:gd name="T35" fmla="*/ 15 h 68"/>
                  <a:gd name="T36" fmla="*/ 31 w 108"/>
                  <a:gd name="T3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8" h="68">
                    <a:moveTo>
                      <a:pt x="31" y="0"/>
                    </a:moveTo>
                    <a:cubicBezTo>
                      <a:pt x="16" y="2"/>
                      <a:pt x="14" y="23"/>
                      <a:pt x="14" y="32"/>
                    </a:cubicBezTo>
                    <a:cubicBezTo>
                      <a:pt x="14" y="37"/>
                      <a:pt x="14" y="35"/>
                      <a:pt x="14" y="40"/>
                    </a:cubicBezTo>
                    <a:cubicBezTo>
                      <a:pt x="14" y="43"/>
                      <a:pt x="11" y="45"/>
                      <a:pt x="8" y="47"/>
                    </a:cubicBezTo>
                    <a:cubicBezTo>
                      <a:pt x="7" y="49"/>
                      <a:pt x="1" y="48"/>
                      <a:pt x="0" y="57"/>
                    </a:cubicBezTo>
                    <a:cubicBezTo>
                      <a:pt x="3" y="57"/>
                      <a:pt x="8" y="56"/>
                      <a:pt x="13" y="56"/>
                    </a:cubicBezTo>
                    <a:cubicBezTo>
                      <a:pt x="16" y="56"/>
                      <a:pt x="20" y="56"/>
                      <a:pt x="23" y="57"/>
                    </a:cubicBezTo>
                    <a:cubicBezTo>
                      <a:pt x="22" y="62"/>
                      <a:pt x="20" y="68"/>
                      <a:pt x="27" y="68"/>
                    </a:cubicBezTo>
                    <a:cubicBezTo>
                      <a:pt x="29" y="68"/>
                      <a:pt x="29" y="66"/>
                      <a:pt x="31" y="64"/>
                    </a:cubicBezTo>
                    <a:cubicBezTo>
                      <a:pt x="32" y="64"/>
                      <a:pt x="33" y="64"/>
                      <a:pt x="34" y="64"/>
                    </a:cubicBezTo>
                    <a:cubicBezTo>
                      <a:pt x="42" y="64"/>
                      <a:pt x="56" y="54"/>
                      <a:pt x="56" y="44"/>
                    </a:cubicBezTo>
                    <a:cubicBezTo>
                      <a:pt x="59" y="45"/>
                      <a:pt x="76" y="57"/>
                      <a:pt x="76" y="57"/>
                    </a:cubicBezTo>
                    <a:cubicBezTo>
                      <a:pt x="81" y="57"/>
                      <a:pt x="84" y="57"/>
                      <a:pt x="90" y="57"/>
                    </a:cubicBezTo>
                    <a:cubicBezTo>
                      <a:pt x="97" y="57"/>
                      <a:pt x="102" y="55"/>
                      <a:pt x="108" y="51"/>
                    </a:cubicBezTo>
                    <a:cubicBezTo>
                      <a:pt x="103" y="45"/>
                      <a:pt x="93" y="48"/>
                      <a:pt x="85" y="41"/>
                    </a:cubicBezTo>
                    <a:cubicBezTo>
                      <a:pt x="82" y="39"/>
                      <a:pt x="84" y="36"/>
                      <a:pt x="81" y="32"/>
                    </a:cubicBezTo>
                    <a:cubicBezTo>
                      <a:pt x="72" y="19"/>
                      <a:pt x="55" y="24"/>
                      <a:pt x="44" y="11"/>
                    </a:cubicBezTo>
                    <a:cubicBezTo>
                      <a:pt x="42" y="12"/>
                      <a:pt x="40" y="13"/>
                      <a:pt x="39" y="15"/>
                    </a:cubicBezTo>
                    <a:cubicBezTo>
                      <a:pt x="36" y="10"/>
                      <a:pt x="34" y="8"/>
                      <a:pt x="31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161"/>
              <p:cNvSpPr>
                <a:spLocks/>
              </p:cNvSpPr>
              <p:nvPr/>
            </p:nvSpPr>
            <p:spPr bwMode="auto">
              <a:xfrm>
                <a:off x="3438320" y="1741973"/>
                <a:ext cx="65893" cy="51532"/>
              </a:xfrm>
              <a:custGeom>
                <a:avLst/>
                <a:gdLst>
                  <a:gd name="T0" fmla="*/ 16 w 33"/>
                  <a:gd name="T1" fmla="*/ 0 h 26"/>
                  <a:gd name="T2" fmla="*/ 0 w 33"/>
                  <a:gd name="T3" fmla="*/ 14 h 26"/>
                  <a:gd name="T4" fmla="*/ 14 w 33"/>
                  <a:gd name="T5" fmla="*/ 26 h 26"/>
                  <a:gd name="T6" fmla="*/ 33 w 33"/>
                  <a:gd name="T7" fmla="*/ 14 h 26"/>
                  <a:gd name="T8" fmla="*/ 16 w 33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6">
                    <a:moveTo>
                      <a:pt x="16" y="0"/>
                    </a:moveTo>
                    <a:cubicBezTo>
                      <a:pt x="8" y="0"/>
                      <a:pt x="0" y="4"/>
                      <a:pt x="0" y="14"/>
                    </a:cubicBezTo>
                    <a:cubicBezTo>
                      <a:pt x="0" y="21"/>
                      <a:pt x="6" y="26"/>
                      <a:pt x="14" y="26"/>
                    </a:cubicBezTo>
                    <a:cubicBezTo>
                      <a:pt x="20" y="26"/>
                      <a:pt x="33" y="21"/>
                      <a:pt x="33" y="14"/>
                    </a:cubicBezTo>
                    <a:cubicBezTo>
                      <a:pt x="33" y="5"/>
                      <a:pt x="24" y="0"/>
                      <a:pt x="16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162"/>
              <p:cNvSpPr>
                <a:spLocks/>
              </p:cNvSpPr>
              <p:nvPr/>
            </p:nvSpPr>
            <p:spPr bwMode="auto">
              <a:xfrm>
                <a:off x="3244865" y="2003855"/>
                <a:ext cx="51532" cy="39705"/>
              </a:xfrm>
              <a:custGeom>
                <a:avLst/>
                <a:gdLst>
                  <a:gd name="T0" fmla="*/ 18 w 26"/>
                  <a:gd name="T1" fmla="*/ 0 h 20"/>
                  <a:gd name="T2" fmla="*/ 11 w 26"/>
                  <a:gd name="T3" fmla="*/ 0 h 20"/>
                  <a:gd name="T4" fmla="*/ 0 w 26"/>
                  <a:gd name="T5" fmla="*/ 14 h 20"/>
                  <a:gd name="T6" fmla="*/ 0 w 26"/>
                  <a:gd name="T7" fmla="*/ 20 h 20"/>
                  <a:gd name="T8" fmla="*/ 26 w 26"/>
                  <a:gd name="T9" fmla="*/ 3 h 20"/>
                  <a:gd name="T10" fmla="*/ 18 w 26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0">
                    <a:moveTo>
                      <a:pt x="18" y="0"/>
                    </a:moveTo>
                    <a:cubicBezTo>
                      <a:pt x="17" y="0"/>
                      <a:pt x="15" y="0"/>
                      <a:pt x="11" y="0"/>
                    </a:cubicBezTo>
                    <a:cubicBezTo>
                      <a:pt x="11" y="4"/>
                      <a:pt x="4" y="8"/>
                      <a:pt x="0" y="1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8" y="19"/>
                      <a:pt x="21" y="9"/>
                      <a:pt x="26" y="3"/>
                    </a:cubicBezTo>
                    <a:cubicBezTo>
                      <a:pt x="22" y="1"/>
                      <a:pt x="21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163"/>
              <p:cNvSpPr>
                <a:spLocks/>
              </p:cNvSpPr>
              <p:nvPr/>
            </p:nvSpPr>
            <p:spPr bwMode="auto">
              <a:xfrm>
                <a:off x="3328498" y="1433628"/>
                <a:ext cx="141923" cy="62514"/>
              </a:xfrm>
              <a:custGeom>
                <a:avLst/>
                <a:gdLst>
                  <a:gd name="T0" fmla="*/ 9 w 71"/>
                  <a:gd name="T1" fmla="*/ 0 h 31"/>
                  <a:gd name="T2" fmla="*/ 0 w 71"/>
                  <a:gd name="T3" fmla="*/ 8 h 31"/>
                  <a:gd name="T4" fmla="*/ 11 w 71"/>
                  <a:gd name="T5" fmla="*/ 19 h 31"/>
                  <a:gd name="T6" fmla="*/ 26 w 71"/>
                  <a:gd name="T7" fmla="*/ 31 h 31"/>
                  <a:gd name="T8" fmla="*/ 46 w 71"/>
                  <a:gd name="T9" fmla="*/ 26 h 31"/>
                  <a:gd name="T10" fmla="*/ 62 w 71"/>
                  <a:gd name="T11" fmla="*/ 29 h 31"/>
                  <a:gd name="T12" fmla="*/ 71 w 71"/>
                  <a:gd name="T13" fmla="*/ 21 h 31"/>
                  <a:gd name="T14" fmla="*/ 35 w 71"/>
                  <a:gd name="T15" fmla="*/ 5 h 31"/>
                  <a:gd name="T16" fmla="*/ 9 w 71"/>
                  <a:gd name="T1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31">
                    <a:moveTo>
                      <a:pt x="9" y="0"/>
                    </a:moveTo>
                    <a:cubicBezTo>
                      <a:pt x="5" y="0"/>
                      <a:pt x="0" y="3"/>
                      <a:pt x="0" y="8"/>
                    </a:cubicBezTo>
                    <a:cubicBezTo>
                      <a:pt x="0" y="14"/>
                      <a:pt x="6" y="17"/>
                      <a:pt x="11" y="19"/>
                    </a:cubicBezTo>
                    <a:cubicBezTo>
                      <a:pt x="7" y="28"/>
                      <a:pt x="16" y="31"/>
                      <a:pt x="26" y="31"/>
                    </a:cubicBezTo>
                    <a:cubicBezTo>
                      <a:pt x="35" y="31"/>
                      <a:pt x="40" y="26"/>
                      <a:pt x="46" y="26"/>
                    </a:cubicBezTo>
                    <a:cubicBezTo>
                      <a:pt x="52" y="26"/>
                      <a:pt x="55" y="29"/>
                      <a:pt x="62" y="29"/>
                    </a:cubicBezTo>
                    <a:cubicBezTo>
                      <a:pt x="66" y="29"/>
                      <a:pt x="70" y="26"/>
                      <a:pt x="71" y="21"/>
                    </a:cubicBezTo>
                    <a:cubicBezTo>
                      <a:pt x="62" y="16"/>
                      <a:pt x="50" y="5"/>
                      <a:pt x="35" y="5"/>
                    </a:cubicBezTo>
                    <a:cubicBezTo>
                      <a:pt x="24" y="5"/>
                      <a:pt x="21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164"/>
              <p:cNvSpPr>
                <a:spLocks/>
              </p:cNvSpPr>
              <p:nvPr/>
            </p:nvSpPr>
            <p:spPr bwMode="auto">
              <a:xfrm>
                <a:off x="3340325" y="2033422"/>
                <a:ext cx="36326" cy="32102"/>
              </a:xfrm>
              <a:custGeom>
                <a:avLst/>
                <a:gdLst>
                  <a:gd name="T0" fmla="*/ 9 w 18"/>
                  <a:gd name="T1" fmla="*/ 0 h 16"/>
                  <a:gd name="T2" fmla="*/ 0 w 18"/>
                  <a:gd name="T3" fmla="*/ 8 h 16"/>
                  <a:gd name="T4" fmla="*/ 8 w 18"/>
                  <a:gd name="T5" fmla="*/ 16 h 16"/>
                  <a:gd name="T6" fmla="*/ 18 w 18"/>
                  <a:gd name="T7" fmla="*/ 4 h 16"/>
                  <a:gd name="T8" fmla="*/ 9 w 18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6">
                    <a:moveTo>
                      <a:pt x="9" y="0"/>
                    </a:moveTo>
                    <a:cubicBezTo>
                      <a:pt x="4" y="0"/>
                      <a:pt x="0" y="3"/>
                      <a:pt x="0" y="8"/>
                    </a:cubicBezTo>
                    <a:cubicBezTo>
                      <a:pt x="0" y="8"/>
                      <a:pt x="7" y="16"/>
                      <a:pt x="8" y="16"/>
                    </a:cubicBezTo>
                    <a:cubicBezTo>
                      <a:pt x="13" y="16"/>
                      <a:pt x="15" y="9"/>
                      <a:pt x="18" y="4"/>
                    </a:cubicBezTo>
                    <a:cubicBezTo>
                      <a:pt x="15" y="2"/>
                      <a:pt x="12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165"/>
              <p:cNvSpPr>
                <a:spLocks/>
              </p:cNvSpPr>
              <p:nvPr/>
            </p:nvSpPr>
            <p:spPr bwMode="auto">
              <a:xfrm>
                <a:off x="3514350" y="1745352"/>
                <a:ext cx="35481" cy="20275"/>
              </a:xfrm>
              <a:custGeom>
                <a:avLst/>
                <a:gdLst>
                  <a:gd name="T0" fmla="*/ 7 w 18"/>
                  <a:gd name="T1" fmla="*/ 0 h 10"/>
                  <a:gd name="T2" fmla="*/ 0 w 18"/>
                  <a:gd name="T3" fmla="*/ 5 h 10"/>
                  <a:gd name="T4" fmla="*/ 7 w 18"/>
                  <a:gd name="T5" fmla="*/ 10 h 10"/>
                  <a:gd name="T6" fmla="*/ 11 w 18"/>
                  <a:gd name="T7" fmla="*/ 10 h 10"/>
                  <a:gd name="T8" fmla="*/ 18 w 18"/>
                  <a:gd name="T9" fmla="*/ 9 h 10"/>
                  <a:gd name="T10" fmla="*/ 7 w 18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0">
                    <a:moveTo>
                      <a:pt x="7" y="0"/>
                    </a:moveTo>
                    <a:cubicBezTo>
                      <a:pt x="6" y="0"/>
                      <a:pt x="0" y="4"/>
                      <a:pt x="0" y="5"/>
                    </a:cubicBezTo>
                    <a:cubicBezTo>
                      <a:pt x="0" y="9"/>
                      <a:pt x="4" y="10"/>
                      <a:pt x="7" y="10"/>
                    </a:cubicBezTo>
                    <a:cubicBezTo>
                      <a:pt x="9" y="10"/>
                      <a:pt x="10" y="10"/>
                      <a:pt x="11" y="10"/>
                    </a:cubicBezTo>
                    <a:cubicBezTo>
                      <a:pt x="13" y="10"/>
                      <a:pt x="14" y="10"/>
                      <a:pt x="18" y="9"/>
                    </a:cubicBezTo>
                    <a:cubicBezTo>
                      <a:pt x="16" y="6"/>
                      <a:pt x="12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166"/>
              <p:cNvSpPr>
                <a:spLocks/>
              </p:cNvSpPr>
              <p:nvPr/>
            </p:nvSpPr>
            <p:spPr bwMode="auto">
              <a:xfrm>
                <a:off x="3364824" y="1683683"/>
                <a:ext cx="38015" cy="26188"/>
              </a:xfrm>
              <a:custGeom>
                <a:avLst/>
                <a:gdLst>
                  <a:gd name="T0" fmla="*/ 19 w 19"/>
                  <a:gd name="T1" fmla="*/ 0 h 13"/>
                  <a:gd name="T2" fmla="*/ 7 w 19"/>
                  <a:gd name="T3" fmla="*/ 13 h 13"/>
                  <a:gd name="T4" fmla="*/ 19 w 19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3">
                    <a:moveTo>
                      <a:pt x="19" y="0"/>
                    </a:moveTo>
                    <a:cubicBezTo>
                      <a:pt x="13" y="0"/>
                      <a:pt x="0" y="13"/>
                      <a:pt x="7" y="13"/>
                    </a:cubicBezTo>
                    <a:cubicBezTo>
                      <a:pt x="13" y="13"/>
                      <a:pt x="17" y="7"/>
                      <a:pt x="1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167"/>
              <p:cNvSpPr>
                <a:spLocks/>
              </p:cNvSpPr>
              <p:nvPr/>
            </p:nvSpPr>
            <p:spPr bwMode="auto">
              <a:xfrm>
                <a:off x="3048876" y="1431938"/>
                <a:ext cx="866745" cy="625138"/>
              </a:xfrm>
              <a:custGeom>
                <a:avLst/>
                <a:gdLst>
                  <a:gd name="T0" fmla="*/ 14 w 434"/>
                  <a:gd name="T1" fmla="*/ 20 h 313"/>
                  <a:gd name="T2" fmla="*/ 0 w 434"/>
                  <a:gd name="T3" fmla="*/ 58 h 313"/>
                  <a:gd name="T4" fmla="*/ 37 w 434"/>
                  <a:gd name="T5" fmla="*/ 78 h 313"/>
                  <a:gd name="T6" fmla="*/ 19 w 434"/>
                  <a:gd name="T7" fmla="*/ 82 h 313"/>
                  <a:gd name="T8" fmla="*/ 25 w 434"/>
                  <a:gd name="T9" fmla="*/ 99 h 313"/>
                  <a:gd name="T10" fmla="*/ 66 w 434"/>
                  <a:gd name="T11" fmla="*/ 110 h 313"/>
                  <a:gd name="T12" fmla="*/ 146 w 434"/>
                  <a:gd name="T13" fmla="*/ 110 h 313"/>
                  <a:gd name="T14" fmla="*/ 175 w 434"/>
                  <a:gd name="T15" fmla="*/ 102 h 313"/>
                  <a:gd name="T16" fmla="*/ 202 w 434"/>
                  <a:gd name="T17" fmla="*/ 138 h 313"/>
                  <a:gd name="T18" fmla="*/ 223 w 434"/>
                  <a:gd name="T19" fmla="*/ 138 h 313"/>
                  <a:gd name="T20" fmla="*/ 252 w 434"/>
                  <a:gd name="T21" fmla="*/ 201 h 313"/>
                  <a:gd name="T22" fmla="*/ 248 w 434"/>
                  <a:gd name="T23" fmla="*/ 220 h 313"/>
                  <a:gd name="T24" fmla="*/ 202 w 434"/>
                  <a:gd name="T25" fmla="*/ 227 h 313"/>
                  <a:gd name="T26" fmla="*/ 203 w 434"/>
                  <a:gd name="T27" fmla="*/ 256 h 313"/>
                  <a:gd name="T28" fmla="*/ 228 w 434"/>
                  <a:gd name="T29" fmla="*/ 252 h 313"/>
                  <a:gd name="T30" fmla="*/ 280 w 434"/>
                  <a:gd name="T31" fmla="*/ 271 h 313"/>
                  <a:gd name="T32" fmla="*/ 354 w 434"/>
                  <a:gd name="T33" fmla="*/ 306 h 313"/>
                  <a:gd name="T34" fmla="*/ 364 w 434"/>
                  <a:gd name="T35" fmla="*/ 306 h 313"/>
                  <a:gd name="T36" fmla="*/ 334 w 434"/>
                  <a:gd name="T37" fmla="*/ 270 h 313"/>
                  <a:gd name="T38" fmla="*/ 391 w 434"/>
                  <a:gd name="T39" fmla="*/ 270 h 313"/>
                  <a:gd name="T40" fmla="*/ 381 w 434"/>
                  <a:gd name="T41" fmla="*/ 247 h 313"/>
                  <a:gd name="T42" fmla="*/ 368 w 434"/>
                  <a:gd name="T43" fmla="*/ 242 h 313"/>
                  <a:gd name="T44" fmla="*/ 365 w 434"/>
                  <a:gd name="T45" fmla="*/ 242 h 313"/>
                  <a:gd name="T46" fmla="*/ 346 w 434"/>
                  <a:gd name="T47" fmla="*/ 220 h 313"/>
                  <a:gd name="T48" fmla="*/ 339 w 434"/>
                  <a:gd name="T49" fmla="*/ 213 h 313"/>
                  <a:gd name="T50" fmla="*/ 347 w 434"/>
                  <a:gd name="T51" fmla="*/ 213 h 313"/>
                  <a:gd name="T52" fmla="*/ 342 w 434"/>
                  <a:gd name="T53" fmla="*/ 207 h 313"/>
                  <a:gd name="T54" fmla="*/ 347 w 434"/>
                  <a:gd name="T55" fmla="*/ 199 h 313"/>
                  <a:gd name="T56" fmla="*/ 407 w 434"/>
                  <a:gd name="T57" fmla="*/ 220 h 313"/>
                  <a:gd name="T58" fmla="*/ 418 w 434"/>
                  <a:gd name="T59" fmla="*/ 207 h 313"/>
                  <a:gd name="T60" fmla="*/ 420 w 434"/>
                  <a:gd name="T61" fmla="*/ 186 h 313"/>
                  <a:gd name="T62" fmla="*/ 405 w 434"/>
                  <a:gd name="T63" fmla="*/ 178 h 313"/>
                  <a:gd name="T64" fmla="*/ 380 w 434"/>
                  <a:gd name="T65" fmla="*/ 162 h 313"/>
                  <a:gd name="T66" fmla="*/ 339 w 434"/>
                  <a:gd name="T67" fmla="*/ 140 h 313"/>
                  <a:gd name="T68" fmla="*/ 348 w 434"/>
                  <a:gd name="T69" fmla="*/ 123 h 313"/>
                  <a:gd name="T70" fmla="*/ 351 w 434"/>
                  <a:gd name="T71" fmla="*/ 114 h 313"/>
                  <a:gd name="T72" fmla="*/ 327 w 434"/>
                  <a:gd name="T73" fmla="*/ 102 h 313"/>
                  <a:gd name="T74" fmla="*/ 290 w 434"/>
                  <a:gd name="T75" fmla="*/ 78 h 313"/>
                  <a:gd name="T76" fmla="*/ 260 w 434"/>
                  <a:gd name="T77" fmla="*/ 67 h 313"/>
                  <a:gd name="T78" fmla="*/ 187 w 434"/>
                  <a:gd name="T79" fmla="*/ 33 h 313"/>
                  <a:gd name="T80" fmla="*/ 154 w 434"/>
                  <a:gd name="T81" fmla="*/ 41 h 313"/>
                  <a:gd name="T82" fmla="*/ 144 w 434"/>
                  <a:gd name="T83" fmla="*/ 36 h 313"/>
                  <a:gd name="T84" fmla="*/ 66 w 434"/>
                  <a:gd name="T85" fmla="*/ 32 h 313"/>
                  <a:gd name="T86" fmla="*/ 61 w 434"/>
                  <a:gd name="T87" fmla="*/ 57 h 313"/>
                  <a:gd name="T88" fmla="*/ 55 w 434"/>
                  <a:gd name="T89" fmla="*/ 38 h 313"/>
                  <a:gd name="T90" fmla="*/ 74 w 434"/>
                  <a:gd name="T91" fmla="*/ 6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34" h="313">
                    <a:moveTo>
                      <a:pt x="57" y="0"/>
                    </a:moveTo>
                    <a:cubicBezTo>
                      <a:pt x="39" y="0"/>
                      <a:pt x="25" y="9"/>
                      <a:pt x="14" y="20"/>
                    </a:cubicBezTo>
                    <a:cubicBezTo>
                      <a:pt x="12" y="22"/>
                      <a:pt x="15" y="31"/>
                      <a:pt x="11" y="35"/>
                    </a:cubicBezTo>
                    <a:cubicBezTo>
                      <a:pt x="3" y="40"/>
                      <a:pt x="0" y="44"/>
                      <a:pt x="0" y="58"/>
                    </a:cubicBezTo>
                    <a:cubicBezTo>
                      <a:pt x="0" y="63"/>
                      <a:pt x="8" y="73"/>
                      <a:pt x="8" y="73"/>
                    </a:cubicBezTo>
                    <a:cubicBezTo>
                      <a:pt x="8" y="73"/>
                      <a:pt x="32" y="75"/>
                      <a:pt x="37" y="78"/>
                    </a:cubicBezTo>
                    <a:cubicBezTo>
                      <a:pt x="37" y="85"/>
                      <a:pt x="37" y="85"/>
                      <a:pt x="37" y="85"/>
                    </a:cubicBezTo>
                    <a:cubicBezTo>
                      <a:pt x="31" y="84"/>
                      <a:pt x="25" y="82"/>
                      <a:pt x="19" y="82"/>
                    </a:cubicBezTo>
                    <a:cubicBezTo>
                      <a:pt x="17" y="82"/>
                      <a:pt x="15" y="82"/>
                      <a:pt x="13" y="83"/>
                    </a:cubicBezTo>
                    <a:cubicBezTo>
                      <a:pt x="14" y="91"/>
                      <a:pt x="22" y="92"/>
                      <a:pt x="25" y="99"/>
                    </a:cubicBezTo>
                    <a:cubicBezTo>
                      <a:pt x="50" y="99"/>
                      <a:pt x="50" y="99"/>
                      <a:pt x="50" y="99"/>
                    </a:cubicBezTo>
                    <a:cubicBezTo>
                      <a:pt x="53" y="103"/>
                      <a:pt x="62" y="110"/>
                      <a:pt x="66" y="110"/>
                    </a:cubicBezTo>
                    <a:cubicBezTo>
                      <a:pt x="82" y="110"/>
                      <a:pt x="105" y="109"/>
                      <a:pt x="123" y="109"/>
                    </a:cubicBezTo>
                    <a:cubicBezTo>
                      <a:pt x="133" y="109"/>
                      <a:pt x="141" y="109"/>
                      <a:pt x="146" y="110"/>
                    </a:cubicBezTo>
                    <a:cubicBezTo>
                      <a:pt x="146" y="113"/>
                      <a:pt x="144" y="122"/>
                      <a:pt x="151" y="122"/>
                    </a:cubicBezTo>
                    <a:cubicBezTo>
                      <a:pt x="160" y="122"/>
                      <a:pt x="168" y="102"/>
                      <a:pt x="175" y="102"/>
                    </a:cubicBezTo>
                    <a:cubicBezTo>
                      <a:pt x="181" y="102"/>
                      <a:pt x="210" y="126"/>
                      <a:pt x="214" y="131"/>
                    </a:cubicBezTo>
                    <a:cubicBezTo>
                      <a:pt x="211" y="131"/>
                      <a:pt x="202" y="132"/>
                      <a:pt x="202" y="138"/>
                    </a:cubicBezTo>
                    <a:cubicBezTo>
                      <a:pt x="202" y="139"/>
                      <a:pt x="204" y="144"/>
                      <a:pt x="206" y="144"/>
                    </a:cubicBezTo>
                    <a:cubicBezTo>
                      <a:pt x="213" y="144"/>
                      <a:pt x="216" y="138"/>
                      <a:pt x="223" y="138"/>
                    </a:cubicBezTo>
                    <a:cubicBezTo>
                      <a:pt x="234" y="138"/>
                      <a:pt x="268" y="163"/>
                      <a:pt x="268" y="177"/>
                    </a:cubicBezTo>
                    <a:cubicBezTo>
                      <a:pt x="268" y="185"/>
                      <a:pt x="257" y="196"/>
                      <a:pt x="252" y="201"/>
                    </a:cubicBezTo>
                    <a:cubicBezTo>
                      <a:pt x="248" y="205"/>
                      <a:pt x="239" y="200"/>
                      <a:pt x="239" y="209"/>
                    </a:cubicBezTo>
                    <a:cubicBezTo>
                      <a:pt x="239" y="213"/>
                      <a:pt x="246" y="218"/>
                      <a:pt x="248" y="220"/>
                    </a:cubicBezTo>
                    <a:cubicBezTo>
                      <a:pt x="242" y="224"/>
                      <a:pt x="229" y="227"/>
                      <a:pt x="224" y="227"/>
                    </a:cubicBezTo>
                    <a:cubicBezTo>
                      <a:pt x="220" y="227"/>
                      <a:pt x="211" y="227"/>
                      <a:pt x="202" y="227"/>
                    </a:cubicBezTo>
                    <a:cubicBezTo>
                      <a:pt x="194" y="227"/>
                      <a:pt x="181" y="236"/>
                      <a:pt x="181" y="242"/>
                    </a:cubicBezTo>
                    <a:cubicBezTo>
                      <a:pt x="181" y="249"/>
                      <a:pt x="198" y="256"/>
                      <a:pt x="203" y="256"/>
                    </a:cubicBezTo>
                    <a:cubicBezTo>
                      <a:pt x="210" y="256"/>
                      <a:pt x="213" y="248"/>
                      <a:pt x="219" y="248"/>
                    </a:cubicBezTo>
                    <a:cubicBezTo>
                      <a:pt x="224" y="248"/>
                      <a:pt x="223" y="252"/>
                      <a:pt x="228" y="252"/>
                    </a:cubicBezTo>
                    <a:cubicBezTo>
                      <a:pt x="233" y="252"/>
                      <a:pt x="236" y="248"/>
                      <a:pt x="239" y="244"/>
                    </a:cubicBezTo>
                    <a:cubicBezTo>
                      <a:pt x="254" y="253"/>
                      <a:pt x="262" y="263"/>
                      <a:pt x="280" y="271"/>
                    </a:cubicBezTo>
                    <a:cubicBezTo>
                      <a:pt x="271" y="288"/>
                      <a:pt x="303" y="287"/>
                      <a:pt x="315" y="294"/>
                    </a:cubicBezTo>
                    <a:cubicBezTo>
                      <a:pt x="328" y="302"/>
                      <a:pt x="338" y="299"/>
                      <a:pt x="354" y="306"/>
                    </a:cubicBezTo>
                    <a:cubicBezTo>
                      <a:pt x="355" y="307"/>
                      <a:pt x="356" y="313"/>
                      <a:pt x="359" y="313"/>
                    </a:cubicBezTo>
                    <a:cubicBezTo>
                      <a:pt x="361" y="313"/>
                      <a:pt x="364" y="310"/>
                      <a:pt x="364" y="306"/>
                    </a:cubicBezTo>
                    <a:cubicBezTo>
                      <a:pt x="364" y="292"/>
                      <a:pt x="335" y="281"/>
                      <a:pt x="326" y="270"/>
                    </a:cubicBezTo>
                    <a:cubicBezTo>
                      <a:pt x="334" y="270"/>
                      <a:pt x="334" y="270"/>
                      <a:pt x="334" y="270"/>
                    </a:cubicBezTo>
                    <a:cubicBezTo>
                      <a:pt x="340" y="277"/>
                      <a:pt x="373" y="290"/>
                      <a:pt x="383" y="291"/>
                    </a:cubicBezTo>
                    <a:cubicBezTo>
                      <a:pt x="385" y="285"/>
                      <a:pt x="391" y="275"/>
                      <a:pt x="391" y="270"/>
                    </a:cubicBezTo>
                    <a:cubicBezTo>
                      <a:pt x="391" y="264"/>
                      <a:pt x="381" y="261"/>
                      <a:pt x="381" y="257"/>
                    </a:cubicBezTo>
                    <a:cubicBezTo>
                      <a:pt x="381" y="255"/>
                      <a:pt x="381" y="255"/>
                      <a:pt x="381" y="247"/>
                    </a:cubicBezTo>
                    <a:cubicBezTo>
                      <a:pt x="378" y="247"/>
                      <a:pt x="378" y="247"/>
                      <a:pt x="372" y="247"/>
                    </a:cubicBezTo>
                    <a:cubicBezTo>
                      <a:pt x="372" y="242"/>
                      <a:pt x="371" y="242"/>
                      <a:pt x="368" y="242"/>
                    </a:cubicBezTo>
                    <a:cubicBezTo>
                      <a:pt x="368" y="242"/>
                      <a:pt x="367" y="242"/>
                      <a:pt x="367" y="242"/>
                    </a:cubicBezTo>
                    <a:cubicBezTo>
                      <a:pt x="366" y="242"/>
                      <a:pt x="365" y="242"/>
                      <a:pt x="365" y="242"/>
                    </a:cubicBezTo>
                    <a:cubicBezTo>
                      <a:pt x="363" y="242"/>
                      <a:pt x="360" y="242"/>
                      <a:pt x="357" y="241"/>
                    </a:cubicBezTo>
                    <a:cubicBezTo>
                      <a:pt x="353" y="239"/>
                      <a:pt x="347" y="227"/>
                      <a:pt x="346" y="220"/>
                    </a:cubicBezTo>
                    <a:cubicBezTo>
                      <a:pt x="339" y="220"/>
                      <a:pt x="339" y="220"/>
                      <a:pt x="339" y="220"/>
                    </a:cubicBezTo>
                    <a:cubicBezTo>
                      <a:pt x="339" y="213"/>
                      <a:pt x="339" y="213"/>
                      <a:pt x="339" y="213"/>
                    </a:cubicBezTo>
                    <a:cubicBezTo>
                      <a:pt x="340" y="213"/>
                      <a:pt x="341" y="214"/>
                      <a:pt x="342" y="214"/>
                    </a:cubicBezTo>
                    <a:cubicBezTo>
                      <a:pt x="344" y="214"/>
                      <a:pt x="345" y="213"/>
                      <a:pt x="347" y="213"/>
                    </a:cubicBezTo>
                    <a:cubicBezTo>
                      <a:pt x="347" y="206"/>
                      <a:pt x="347" y="206"/>
                      <a:pt x="347" y="206"/>
                    </a:cubicBezTo>
                    <a:cubicBezTo>
                      <a:pt x="345" y="207"/>
                      <a:pt x="343" y="207"/>
                      <a:pt x="342" y="207"/>
                    </a:cubicBezTo>
                    <a:cubicBezTo>
                      <a:pt x="340" y="207"/>
                      <a:pt x="339" y="207"/>
                      <a:pt x="336" y="205"/>
                    </a:cubicBezTo>
                    <a:cubicBezTo>
                      <a:pt x="337" y="205"/>
                      <a:pt x="344" y="199"/>
                      <a:pt x="347" y="199"/>
                    </a:cubicBezTo>
                    <a:cubicBezTo>
                      <a:pt x="372" y="199"/>
                      <a:pt x="373" y="235"/>
                      <a:pt x="400" y="235"/>
                    </a:cubicBezTo>
                    <a:cubicBezTo>
                      <a:pt x="406" y="235"/>
                      <a:pt x="407" y="226"/>
                      <a:pt x="407" y="220"/>
                    </a:cubicBezTo>
                    <a:cubicBezTo>
                      <a:pt x="417" y="220"/>
                      <a:pt x="418" y="216"/>
                      <a:pt x="418" y="214"/>
                    </a:cubicBezTo>
                    <a:cubicBezTo>
                      <a:pt x="418" y="211"/>
                      <a:pt x="419" y="213"/>
                      <a:pt x="418" y="207"/>
                    </a:cubicBezTo>
                    <a:cubicBezTo>
                      <a:pt x="425" y="207"/>
                      <a:pt x="434" y="205"/>
                      <a:pt x="434" y="198"/>
                    </a:cubicBezTo>
                    <a:cubicBezTo>
                      <a:pt x="434" y="190"/>
                      <a:pt x="430" y="186"/>
                      <a:pt x="420" y="186"/>
                    </a:cubicBezTo>
                    <a:cubicBezTo>
                      <a:pt x="417" y="186"/>
                      <a:pt x="413" y="186"/>
                      <a:pt x="410" y="184"/>
                    </a:cubicBezTo>
                    <a:cubicBezTo>
                      <a:pt x="409" y="179"/>
                      <a:pt x="407" y="178"/>
                      <a:pt x="405" y="178"/>
                    </a:cubicBezTo>
                    <a:cubicBezTo>
                      <a:pt x="402" y="178"/>
                      <a:pt x="399" y="181"/>
                      <a:pt x="392" y="181"/>
                    </a:cubicBezTo>
                    <a:cubicBezTo>
                      <a:pt x="384" y="181"/>
                      <a:pt x="381" y="172"/>
                      <a:pt x="380" y="162"/>
                    </a:cubicBezTo>
                    <a:cubicBezTo>
                      <a:pt x="369" y="161"/>
                      <a:pt x="355" y="156"/>
                      <a:pt x="354" y="144"/>
                    </a:cubicBezTo>
                    <a:cubicBezTo>
                      <a:pt x="347" y="144"/>
                      <a:pt x="344" y="142"/>
                      <a:pt x="339" y="140"/>
                    </a:cubicBezTo>
                    <a:cubicBezTo>
                      <a:pt x="344" y="132"/>
                      <a:pt x="348" y="132"/>
                      <a:pt x="356" y="128"/>
                    </a:cubicBezTo>
                    <a:cubicBezTo>
                      <a:pt x="355" y="124"/>
                      <a:pt x="351" y="123"/>
                      <a:pt x="348" y="123"/>
                    </a:cubicBezTo>
                    <a:cubicBezTo>
                      <a:pt x="344" y="123"/>
                      <a:pt x="342" y="123"/>
                      <a:pt x="333" y="122"/>
                    </a:cubicBezTo>
                    <a:cubicBezTo>
                      <a:pt x="337" y="115"/>
                      <a:pt x="344" y="116"/>
                      <a:pt x="351" y="114"/>
                    </a:cubicBezTo>
                    <a:cubicBezTo>
                      <a:pt x="348" y="107"/>
                      <a:pt x="344" y="102"/>
                      <a:pt x="336" y="102"/>
                    </a:cubicBezTo>
                    <a:cubicBezTo>
                      <a:pt x="336" y="102"/>
                      <a:pt x="331" y="102"/>
                      <a:pt x="327" y="102"/>
                    </a:cubicBezTo>
                    <a:cubicBezTo>
                      <a:pt x="327" y="93"/>
                      <a:pt x="327" y="93"/>
                      <a:pt x="327" y="93"/>
                    </a:cubicBezTo>
                    <a:cubicBezTo>
                      <a:pt x="313" y="91"/>
                      <a:pt x="305" y="83"/>
                      <a:pt x="290" y="78"/>
                    </a:cubicBezTo>
                    <a:cubicBezTo>
                      <a:pt x="292" y="69"/>
                      <a:pt x="279" y="67"/>
                      <a:pt x="273" y="67"/>
                    </a:cubicBezTo>
                    <a:cubicBezTo>
                      <a:pt x="269" y="67"/>
                      <a:pt x="268" y="67"/>
                      <a:pt x="260" y="67"/>
                    </a:cubicBezTo>
                    <a:cubicBezTo>
                      <a:pt x="242" y="67"/>
                      <a:pt x="239" y="49"/>
                      <a:pt x="227" y="41"/>
                    </a:cubicBezTo>
                    <a:cubicBezTo>
                      <a:pt x="220" y="36"/>
                      <a:pt x="198" y="33"/>
                      <a:pt x="187" y="33"/>
                    </a:cubicBezTo>
                    <a:cubicBezTo>
                      <a:pt x="178" y="33"/>
                      <a:pt x="175" y="46"/>
                      <a:pt x="166" y="46"/>
                    </a:cubicBezTo>
                    <a:cubicBezTo>
                      <a:pt x="162" y="46"/>
                      <a:pt x="160" y="41"/>
                      <a:pt x="154" y="41"/>
                    </a:cubicBezTo>
                    <a:cubicBezTo>
                      <a:pt x="149" y="41"/>
                      <a:pt x="147" y="46"/>
                      <a:pt x="144" y="46"/>
                    </a:cubicBezTo>
                    <a:cubicBezTo>
                      <a:pt x="141" y="46"/>
                      <a:pt x="144" y="38"/>
                      <a:pt x="144" y="36"/>
                    </a:cubicBezTo>
                    <a:cubicBezTo>
                      <a:pt x="144" y="24"/>
                      <a:pt x="136" y="6"/>
                      <a:pt x="123" y="6"/>
                    </a:cubicBezTo>
                    <a:cubicBezTo>
                      <a:pt x="101" y="6"/>
                      <a:pt x="66" y="12"/>
                      <a:pt x="66" y="32"/>
                    </a:cubicBezTo>
                    <a:cubicBezTo>
                      <a:pt x="66" y="37"/>
                      <a:pt x="71" y="41"/>
                      <a:pt x="71" y="46"/>
                    </a:cubicBezTo>
                    <a:cubicBezTo>
                      <a:pt x="71" y="50"/>
                      <a:pt x="64" y="57"/>
                      <a:pt x="61" y="57"/>
                    </a:cubicBezTo>
                    <a:cubicBezTo>
                      <a:pt x="54" y="57"/>
                      <a:pt x="55" y="52"/>
                      <a:pt x="55" y="48"/>
                    </a:cubicBezTo>
                    <a:cubicBezTo>
                      <a:pt x="55" y="48"/>
                      <a:pt x="54" y="42"/>
                      <a:pt x="55" y="38"/>
                    </a:cubicBezTo>
                    <a:cubicBezTo>
                      <a:pt x="53" y="38"/>
                      <a:pt x="51" y="36"/>
                      <a:pt x="51" y="33"/>
                    </a:cubicBezTo>
                    <a:cubicBezTo>
                      <a:pt x="51" y="18"/>
                      <a:pt x="69" y="17"/>
                      <a:pt x="74" y="6"/>
                    </a:cubicBezTo>
                    <a:cubicBezTo>
                      <a:pt x="73" y="6"/>
                      <a:pt x="57" y="0"/>
                      <a:pt x="5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168"/>
              <p:cNvSpPr>
                <a:spLocks/>
              </p:cNvSpPr>
              <p:nvPr/>
            </p:nvSpPr>
            <p:spPr bwMode="auto">
              <a:xfrm>
                <a:off x="3404529" y="1977667"/>
                <a:ext cx="23654" cy="13516"/>
              </a:xfrm>
              <a:custGeom>
                <a:avLst/>
                <a:gdLst>
                  <a:gd name="T0" fmla="*/ 5 w 12"/>
                  <a:gd name="T1" fmla="*/ 0 h 7"/>
                  <a:gd name="T2" fmla="*/ 0 w 12"/>
                  <a:gd name="T3" fmla="*/ 4 h 7"/>
                  <a:gd name="T4" fmla="*/ 6 w 12"/>
                  <a:gd name="T5" fmla="*/ 7 h 7"/>
                  <a:gd name="T6" fmla="*/ 12 w 12"/>
                  <a:gd name="T7" fmla="*/ 4 h 7"/>
                  <a:gd name="T8" fmla="*/ 5 w 12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7">
                    <a:moveTo>
                      <a:pt x="5" y="0"/>
                    </a:moveTo>
                    <a:cubicBezTo>
                      <a:pt x="4" y="0"/>
                      <a:pt x="2" y="1"/>
                      <a:pt x="0" y="4"/>
                    </a:cubicBezTo>
                    <a:cubicBezTo>
                      <a:pt x="3" y="6"/>
                      <a:pt x="4" y="7"/>
                      <a:pt x="6" y="7"/>
                    </a:cubicBezTo>
                    <a:cubicBezTo>
                      <a:pt x="8" y="7"/>
                      <a:pt x="9" y="6"/>
                      <a:pt x="12" y="4"/>
                    </a:cubicBezTo>
                    <a:cubicBezTo>
                      <a:pt x="8" y="2"/>
                      <a:pt x="7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169"/>
              <p:cNvSpPr>
                <a:spLocks/>
              </p:cNvSpPr>
              <p:nvPr/>
            </p:nvSpPr>
            <p:spPr bwMode="auto">
              <a:xfrm>
                <a:off x="3227125" y="1856018"/>
                <a:ext cx="21964" cy="17740"/>
              </a:xfrm>
              <a:custGeom>
                <a:avLst/>
                <a:gdLst>
                  <a:gd name="T0" fmla="*/ 4 w 11"/>
                  <a:gd name="T1" fmla="*/ 0 h 9"/>
                  <a:gd name="T2" fmla="*/ 1 w 11"/>
                  <a:gd name="T3" fmla="*/ 1 h 9"/>
                  <a:gd name="T4" fmla="*/ 11 w 11"/>
                  <a:gd name="T5" fmla="*/ 9 h 9"/>
                  <a:gd name="T6" fmla="*/ 4 w 11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9">
                    <a:moveTo>
                      <a:pt x="4" y="0"/>
                    </a:moveTo>
                    <a:cubicBezTo>
                      <a:pt x="3" y="0"/>
                      <a:pt x="2" y="0"/>
                      <a:pt x="1" y="1"/>
                    </a:cubicBezTo>
                    <a:cubicBezTo>
                      <a:pt x="0" y="4"/>
                      <a:pt x="4" y="8"/>
                      <a:pt x="11" y="9"/>
                    </a:cubicBezTo>
                    <a:cubicBezTo>
                      <a:pt x="8" y="5"/>
                      <a:pt x="8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170"/>
              <p:cNvSpPr>
                <a:spLocks/>
              </p:cNvSpPr>
              <p:nvPr/>
            </p:nvSpPr>
            <p:spPr bwMode="auto">
              <a:xfrm>
                <a:off x="2997344" y="804266"/>
                <a:ext cx="924190" cy="485749"/>
              </a:xfrm>
              <a:custGeom>
                <a:avLst/>
                <a:gdLst>
                  <a:gd name="T0" fmla="*/ 261 w 463"/>
                  <a:gd name="T1" fmla="*/ 9 h 243"/>
                  <a:gd name="T2" fmla="*/ 235 w 463"/>
                  <a:gd name="T3" fmla="*/ 7 h 243"/>
                  <a:gd name="T4" fmla="*/ 162 w 463"/>
                  <a:gd name="T5" fmla="*/ 13 h 243"/>
                  <a:gd name="T6" fmla="*/ 151 w 463"/>
                  <a:gd name="T7" fmla="*/ 14 h 243"/>
                  <a:gd name="T8" fmla="*/ 89 w 463"/>
                  <a:gd name="T9" fmla="*/ 27 h 243"/>
                  <a:gd name="T10" fmla="*/ 64 w 463"/>
                  <a:gd name="T11" fmla="*/ 42 h 243"/>
                  <a:gd name="T12" fmla="*/ 0 w 463"/>
                  <a:gd name="T13" fmla="*/ 62 h 243"/>
                  <a:gd name="T14" fmla="*/ 19 w 463"/>
                  <a:gd name="T15" fmla="*/ 58 h 243"/>
                  <a:gd name="T16" fmla="*/ 20 w 463"/>
                  <a:gd name="T17" fmla="*/ 67 h 243"/>
                  <a:gd name="T18" fmla="*/ 51 w 463"/>
                  <a:gd name="T19" fmla="*/ 62 h 243"/>
                  <a:gd name="T20" fmla="*/ 29 w 463"/>
                  <a:gd name="T21" fmla="*/ 79 h 243"/>
                  <a:gd name="T22" fmla="*/ 54 w 463"/>
                  <a:gd name="T23" fmla="*/ 79 h 243"/>
                  <a:gd name="T24" fmla="*/ 68 w 463"/>
                  <a:gd name="T25" fmla="*/ 96 h 243"/>
                  <a:gd name="T26" fmla="*/ 87 w 463"/>
                  <a:gd name="T27" fmla="*/ 91 h 243"/>
                  <a:gd name="T28" fmla="*/ 118 w 463"/>
                  <a:gd name="T29" fmla="*/ 96 h 243"/>
                  <a:gd name="T30" fmla="*/ 177 w 463"/>
                  <a:gd name="T31" fmla="*/ 88 h 243"/>
                  <a:gd name="T32" fmla="*/ 159 w 463"/>
                  <a:gd name="T33" fmla="*/ 103 h 243"/>
                  <a:gd name="T34" fmla="*/ 129 w 463"/>
                  <a:gd name="T35" fmla="*/ 108 h 243"/>
                  <a:gd name="T36" fmla="*/ 146 w 463"/>
                  <a:gd name="T37" fmla="*/ 125 h 243"/>
                  <a:gd name="T38" fmla="*/ 102 w 463"/>
                  <a:gd name="T39" fmla="*/ 105 h 243"/>
                  <a:gd name="T40" fmla="*/ 83 w 463"/>
                  <a:gd name="T41" fmla="*/ 105 h 243"/>
                  <a:gd name="T42" fmla="*/ 88 w 463"/>
                  <a:gd name="T43" fmla="*/ 112 h 243"/>
                  <a:gd name="T44" fmla="*/ 75 w 463"/>
                  <a:gd name="T45" fmla="*/ 116 h 243"/>
                  <a:gd name="T46" fmla="*/ 81 w 463"/>
                  <a:gd name="T47" fmla="*/ 157 h 243"/>
                  <a:gd name="T48" fmla="*/ 66 w 463"/>
                  <a:gd name="T49" fmla="*/ 181 h 243"/>
                  <a:gd name="T50" fmla="*/ 79 w 463"/>
                  <a:gd name="T51" fmla="*/ 177 h 243"/>
                  <a:gd name="T52" fmla="*/ 111 w 463"/>
                  <a:gd name="T53" fmla="*/ 203 h 243"/>
                  <a:gd name="T54" fmla="*/ 68 w 463"/>
                  <a:gd name="T55" fmla="*/ 189 h 243"/>
                  <a:gd name="T56" fmla="*/ 55 w 463"/>
                  <a:gd name="T57" fmla="*/ 194 h 243"/>
                  <a:gd name="T58" fmla="*/ 34 w 463"/>
                  <a:gd name="T59" fmla="*/ 231 h 243"/>
                  <a:gd name="T60" fmla="*/ 46 w 463"/>
                  <a:gd name="T61" fmla="*/ 230 h 243"/>
                  <a:gd name="T62" fmla="*/ 112 w 463"/>
                  <a:gd name="T63" fmla="*/ 235 h 243"/>
                  <a:gd name="T64" fmla="*/ 169 w 463"/>
                  <a:gd name="T65" fmla="*/ 243 h 243"/>
                  <a:gd name="T66" fmla="*/ 204 w 463"/>
                  <a:gd name="T67" fmla="*/ 220 h 243"/>
                  <a:gd name="T68" fmla="*/ 190 w 463"/>
                  <a:gd name="T69" fmla="*/ 220 h 243"/>
                  <a:gd name="T70" fmla="*/ 208 w 463"/>
                  <a:gd name="T71" fmla="*/ 188 h 243"/>
                  <a:gd name="T72" fmla="*/ 258 w 463"/>
                  <a:gd name="T73" fmla="*/ 163 h 243"/>
                  <a:gd name="T74" fmla="*/ 251 w 463"/>
                  <a:gd name="T75" fmla="*/ 151 h 243"/>
                  <a:gd name="T76" fmla="*/ 244 w 463"/>
                  <a:gd name="T77" fmla="*/ 141 h 243"/>
                  <a:gd name="T78" fmla="*/ 282 w 463"/>
                  <a:gd name="T79" fmla="*/ 129 h 243"/>
                  <a:gd name="T80" fmla="*/ 296 w 463"/>
                  <a:gd name="T81" fmla="*/ 130 h 243"/>
                  <a:gd name="T82" fmla="*/ 353 w 463"/>
                  <a:gd name="T83" fmla="*/ 88 h 243"/>
                  <a:gd name="T84" fmla="*/ 411 w 463"/>
                  <a:gd name="T85" fmla="*/ 62 h 243"/>
                  <a:gd name="T86" fmla="*/ 387 w 463"/>
                  <a:gd name="T87" fmla="*/ 64 h 243"/>
                  <a:gd name="T88" fmla="*/ 449 w 463"/>
                  <a:gd name="T89" fmla="*/ 41 h 243"/>
                  <a:gd name="T90" fmla="*/ 428 w 463"/>
                  <a:gd name="T91" fmla="*/ 20 h 243"/>
                  <a:gd name="T92" fmla="*/ 410 w 463"/>
                  <a:gd name="T93" fmla="*/ 7 h 243"/>
                  <a:gd name="T94" fmla="*/ 377 w 463"/>
                  <a:gd name="T95" fmla="*/ 13 h 243"/>
                  <a:gd name="T96" fmla="*/ 309 w 463"/>
                  <a:gd name="T97" fmla="*/ 4 h 243"/>
                  <a:gd name="T98" fmla="*/ 278 w 463"/>
                  <a:gd name="T99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63" h="243">
                    <a:moveTo>
                      <a:pt x="278" y="0"/>
                    </a:moveTo>
                    <a:cubicBezTo>
                      <a:pt x="270" y="0"/>
                      <a:pt x="268" y="9"/>
                      <a:pt x="261" y="9"/>
                    </a:cubicBezTo>
                    <a:cubicBezTo>
                      <a:pt x="253" y="9"/>
                      <a:pt x="250" y="3"/>
                      <a:pt x="241" y="3"/>
                    </a:cubicBezTo>
                    <a:cubicBezTo>
                      <a:pt x="238" y="3"/>
                      <a:pt x="236" y="4"/>
                      <a:pt x="235" y="7"/>
                    </a:cubicBezTo>
                    <a:cubicBezTo>
                      <a:pt x="207" y="7"/>
                      <a:pt x="201" y="7"/>
                      <a:pt x="174" y="7"/>
                    </a:cubicBezTo>
                    <a:cubicBezTo>
                      <a:pt x="169" y="7"/>
                      <a:pt x="164" y="8"/>
                      <a:pt x="162" y="13"/>
                    </a:cubicBezTo>
                    <a:cubicBezTo>
                      <a:pt x="159" y="16"/>
                      <a:pt x="158" y="16"/>
                      <a:pt x="158" y="16"/>
                    </a:cubicBezTo>
                    <a:cubicBezTo>
                      <a:pt x="157" y="16"/>
                      <a:pt x="157" y="14"/>
                      <a:pt x="151" y="14"/>
                    </a:cubicBezTo>
                    <a:cubicBezTo>
                      <a:pt x="136" y="14"/>
                      <a:pt x="130" y="26"/>
                      <a:pt x="125" y="38"/>
                    </a:cubicBezTo>
                    <a:cubicBezTo>
                      <a:pt x="120" y="37"/>
                      <a:pt x="99" y="27"/>
                      <a:pt x="89" y="27"/>
                    </a:cubicBezTo>
                    <a:cubicBezTo>
                      <a:pt x="78" y="27"/>
                      <a:pt x="85" y="38"/>
                      <a:pt x="68" y="38"/>
                    </a:cubicBezTo>
                    <a:cubicBezTo>
                      <a:pt x="68" y="40"/>
                      <a:pt x="66" y="42"/>
                      <a:pt x="64" y="42"/>
                    </a:cubicBezTo>
                    <a:cubicBezTo>
                      <a:pt x="63" y="42"/>
                      <a:pt x="59" y="42"/>
                      <a:pt x="52" y="42"/>
                    </a:cubicBezTo>
                    <a:cubicBezTo>
                      <a:pt x="37" y="42"/>
                      <a:pt x="3" y="49"/>
                      <a:pt x="0" y="62"/>
                    </a:cubicBezTo>
                    <a:cubicBezTo>
                      <a:pt x="3" y="62"/>
                      <a:pt x="9" y="62"/>
                      <a:pt x="11" y="62"/>
                    </a:cubicBezTo>
                    <a:cubicBezTo>
                      <a:pt x="13" y="61"/>
                      <a:pt x="16" y="59"/>
                      <a:pt x="19" y="58"/>
                    </a:cubicBezTo>
                    <a:cubicBezTo>
                      <a:pt x="35" y="58"/>
                      <a:pt x="35" y="58"/>
                      <a:pt x="35" y="58"/>
                    </a:cubicBezTo>
                    <a:cubicBezTo>
                      <a:pt x="29" y="60"/>
                      <a:pt x="26" y="62"/>
                      <a:pt x="20" y="67"/>
                    </a:cubicBezTo>
                    <a:cubicBezTo>
                      <a:pt x="21" y="68"/>
                      <a:pt x="27" y="71"/>
                      <a:pt x="30" y="71"/>
                    </a:cubicBezTo>
                    <a:cubicBezTo>
                      <a:pt x="40" y="71"/>
                      <a:pt x="40" y="62"/>
                      <a:pt x="51" y="62"/>
                    </a:cubicBezTo>
                    <a:cubicBezTo>
                      <a:pt x="55" y="62"/>
                      <a:pt x="57" y="62"/>
                      <a:pt x="61" y="63"/>
                    </a:cubicBezTo>
                    <a:cubicBezTo>
                      <a:pt x="48" y="67"/>
                      <a:pt x="35" y="66"/>
                      <a:pt x="29" y="79"/>
                    </a:cubicBezTo>
                    <a:cubicBezTo>
                      <a:pt x="30" y="79"/>
                      <a:pt x="32" y="79"/>
                      <a:pt x="35" y="79"/>
                    </a:cubicBezTo>
                    <a:cubicBezTo>
                      <a:pt x="40" y="79"/>
                      <a:pt x="47" y="79"/>
                      <a:pt x="54" y="79"/>
                    </a:cubicBezTo>
                    <a:cubicBezTo>
                      <a:pt x="47" y="80"/>
                      <a:pt x="43" y="83"/>
                      <a:pt x="39" y="85"/>
                    </a:cubicBezTo>
                    <a:cubicBezTo>
                      <a:pt x="43" y="90"/>
                      <a:pt x="58" y="96"/>
                      <a:pt x="68" y="96"/>
                    </a:cubicBezTo>
                    <a:cubicBezTo>
                      <a:pt x="73" y="96"/>
                      <a:pt x="76" y="94"/>
                      <a:pt x="80" y="91"/>
                    </a:cubicBezTo>
                    <a:cubicBezTo>
                      <a:pt x="87" y="91"/>
                      <a:pt x="87" y="91"/>
                      <a:pt x="87" y="91"/>
                    </a:cubicBezTo>
                    <a:cubicBezTo>
                      <a:pt x="84" y="98"/>
                      <a:pt x="97" y="102"/>
                      <a:pt x="108" y="102"/>
                    </a:cubicBezTo>
                    <a:cubicBezTo>
                      <a:pt x="112" y="102"/>
                      <a:pt x="114" y="96"/>
                      <a:pt x="118" y="96"/>
                    </a:cubicBezTo>
                    <a:cubicBezTo>
                      <a:pt x="124" y="96"/>
                      <a:pt x="127" y="100"/>
                      <a:pt x="137" y="100"/>
                    </a:cubicBezTo>
                    <a:cubicBezTo>
                      <a:pt x="154" y="100"/>
                      <a:pt x="166" y="97"/>
                      <a:pt x="177" y="88"/>
                    </a:cubicBezTo>
                    <a:cubicBezTo>
                      <a:pt x="184" y="88"/>
                      <a:pt x="184" y="88"/>
                      <a:pt x="184" y="88"/>
                    </a:cubicBezTo>
                    <a:cubicBezTo>
                      <a:pt x="178" y="96"/>
                      <a:pt x="169" y="99"/>
                      <a:pt x="159" y="103"/>
                    </a:cubicBezTo>
                    <a:cubicBezTo>
                      <a:pt x="133" y="103"/>
                      <a:pt x="133" y="103"/>
                      <a:pt x="133" y="103"/>
                    </a:cubicBezTo>
                    <a:cubicBezTo>
                      <a:pt x="132" y="105"/>
                      <a:pt x="129" y="106"/>
                      <a:pt x="129" y="108"/>
                    </a:cubicBezTo>
                    <a:cubicBezTo>
                      <a:pt x="129" y="112"/>
                      <a:pt x="146" y="122"/>
                      <a:pt x="149" y="125"/>
                    </a:cubicBezTo>
                    <a:cubicBezTo>
                      <a:pt x="148" y="125"/>
                      <a:pt x="147" y="125"/>
                      <a:pt x="146" y="125"/>
                    </a:cubicBezTo>
                    <a:cubicBezTo>
                      <a:pt x="133" y="125"/>
                      <a:pt x="128" y="111"/>
                      <a:pt x="116" y="107"/>
                    </a:cubicBezTo>
                    <a:cubicBezTo>
                      <a:pt x="111" y="105"/>
                      <a:pt x="107" y="105"/>
                      <a:pt x="102" y="105"/>
                    </a:cubicBezTo>
                    <a:cubicBezTo>
                      <a:pt x="96" y="105"/>
                      <a:pt x="91" y="106"/>
                      <a:pt x="88" y="106"/>
                    </a:cubicBezTo>
                    <a:cubicBezTo>
                      <a:pt x="86" y="106"/>
                      <a:pt x="84" y="105"/>
                      <a:pt x="83" y="105"/>
                    </a:cubicBezTo>
                    <a:cubicBezTo>
                      <a:pt x="82" y="105"/>
                      <a:pt x="81" y="105"/>
                      <a:pt x="80" y="106"/>
                    </a:cubicBezTo>
                    <a:cubicBezTo>
                      <a:pt x="81" y="110"/>
                      <a:pt x="82" y="112"/>
                      <a:pt x="88" y="112"/>
                    </a:cubicBezTo>
                    <a:cubicBezTo>
                      <a:pt x="86" y="112"/>
                      <a:pt x="85" y="112"/>
                      <a:pt x="83" y="112"/>
                    </a:cubicBezTo>
                    <a:cubicBezTo>
                      <a:pt x="79" y="112"/>
                      <a:pt x="75" y="113"/>
                      <a:pt x="75" y="116"/>
                    </a:cubicBezTo>
                    <a:cubicBezTo>
                      <a:pt x="75" y="126"/>
                      <a:pt x="111" y="126"/>
                      <a:pt x="111" y="143"/>
                    </a:cubicBezTo>
                    <a:cubicBezTo>
                      <a:pt x="111" y="158"/>
                      <a:pt x="95" y="153"/>
                      <a:pt x="81" y="157"/>
                    </a:cubicBezTo>
                    <a:cubicBezTo>
                      <a:pt x="74" y="160"/>
                      <a:pt x="70" y="165"/>
                      <a:pt x="66" y="174"/>
                    </a:cubicBezTo>
                    <a:cubicBezTo>
                      <a:pt x="66" y="181"/>
                      <a:pt x="66" y="181"/>
                      <a:pt x="66" y="181"/>
                    </a:cubicBezTo>
                    <a:cubicBezTo>
                      <a:pt x="74" y="181"/>
                      <a:pt x="74" y="181"/>
                      <a:pt x="74" y="181"/>
                    </a:cubicBezTo>
                    <a:cubicBezTo>
                      <a:pt x="76" y="179"/>
                      <a:pt x="76" y="179"/>
                      <a:pt x="79" y="177"/>
                    </a:cubicBezTo>
                    <a:cubicBezTo>
                      <a:pt x="87" y="177"/>
                      <a:pt x="87" y="177"/>
                      <a:pt x="87" y="177"/>
                    </a:cubicBezTo>
                    <a:cubicBezTo>
                      <a:pt x="87" y="190"/>
                      <a:pt x="103" y="196"/>
                      <a:pt x="111" y="203"/>
                    </a:cubicBezTo>
                    <a:cubicBezTo>
                      <a:pt x="101" y="203"/>
                      <a:pt x="101" y="203"/>
                      <a:pt x="101" y="203"/>
                    </a:cubicBezTo>
                    <a:cubicBezTo>
                      <a:pt x="91" y="198"/>
                      <a:pt x="85" y="189"/>
                      <a:pt x="68" y="189"/>
                    </a:cubicBezTo>
                    <a:cubicBezTo>
                      <a:pt x="66" y="189"/>
                      <a:pt x="64" y="188"/>
                      <a:pt x="62" y="188"/>
                    </a:cubicBezTo>
                    <a:cubicBezTo>
                      <a:pt x="58" y="188"/>
                      <a:pt x="55" y="189"/>
                      <a:pt x="55" y="194"/>
                    </a:cubicBezTo>
                    <a:cubicBezTo>
                      <a:pt x="55" y="203"/>
                      <a:pt x="66" y="205"/>
                      <a:pt x="73" y="210"/>
                    </a:cubicBezTo>
                    <a:cubicBezTo>
                      <a:pt x="61" y="218"/>
                      <a:pt x="34" y="210"/>
                      <a:pt x="34" y="231"/>
                    </a:cubicBezTo>
                    <a:cubicBezTo>
                      <a:pt x="34" y="232"/>
                      <a:pt x="36" y="235"/>
                      <a:pt x="39" y="235"/>
                    </a:cubicBezTo>
                    <a:cubicBezTo>
                      <a:pt x="42" y="235"/>
                      <a:pt x="44" y="232"/>
                      <a:pt x="46" y="230"/>
                    </a:cubicBezTo>
                    <a:cubicBezTo>
                      <a:pt x="64" y="236"/>
                      <a:pt x="78" y="240"/>
                      <a:pt x="96" y="240"/>
                    </a:cubicBezTo>
                    <a:cubicBezTo>
                      <a:pt x="104" y="240"/>
                      <a:pt x="107" y="235"/>
                      <a:pt x="112" y="235"/>
                    </a:cubicBezTo>
                    <a:cubicBezTo>
                      <a:pt x="125" y="235"/>
                      <a:pt x="136" y="235"/>
                      <a:pt x="151" y="235"/>
                    </a:cubicBezTo>
                    <a:cubicBezTo>
                      <a:pt x="162" y="235"/>
                      <a:pt x="156" y="243"/>
                      <a:pt x="169" y="243"/>
                    </a:cubicBezTo>
                    <a:cubicBezTo>
                      <a:pt x="181" y="243"/>
                      <a:pt x="211" y="234"/>
                      <a:pt x="211" y="225"/>
                    </a:cubicBezTo>
                    <a:cubicBezTo>
                      <a:pt x="211" y="221"/>
                      <a:pt x="207" y="220"/>
                      <a:pt x="204" y="220"/>
                    </a:cubicBezTo>
                    <a:cubicBezTo>
                      <a:pt x="204" y="220"/>
                      <a:pt x="203" y="220"/>
                      <a:pt x="203" y="220"/>
                    </a:cubicBezTo>
                    <a:cubicBezTo>
                      <a:pt x="199" y="220"/>
                      <a:pt x="198" y="220"/>
                      <a:pt x="190" y="220"/>
                    </a:cubicBezTo>
                    <a:cubicBezTo>
                      <a:pt x="190" y="202"/>
                      <a:pt x="212" y="212"/>
                      <a:pt x="212" y="196"/>
                    </a:cubicBezTo>
                    <a:cubicBezTo>
                      <a:pt x="212" y="192"/>
                      <a:pt x="209" y="191"/>
                      <a:pt x="208" y="188"/>
                    </a:cubicBezTo>
                    <a:cubicBezTo>
                      <a:pt x="212" y="188"/>
                      <a:pt x="212" y="188"/>
                      <a:pt x="235" y="188"/>
                    </a:cubicBezTo>
                    <a:cubicBezTo>
                      <a:pt x="244" y="181"/>
                      <a:pt x="247" y="169"/>
                      <a:pt x="258" y="163"/>
                    </a:cubicBezTo>
                    <a:cubicBezTo>
                      <a:pt x="255" y="156"/>
                      <a:pt x="249" y="154"/>
                      <a:pt x="243" y="151"/>
                    </a:cubicBezTo>
                    <a:cubicBezTo>
                      <a:pt x="246" y="151"/>
                      <a:pt x="249" y="151"/>
                      <a:pt x="251" y="151"/>
                    </a:cubicBezTo>
                    <a:cubicBezTo>
                      <a:pt x="256" y="151"/>
                      <a:pt x="259" y="149"/>
                      <a:pt x="258" y="141"/>
                    </a:cubicBezTo>
                    <a:cubicBezTo>
                      <a:pt x="244" y="141"/>
                      <a:pt x="244" y="141"/>
                      <a:pt x="244" y="141"/>
                    </a:cubicBezTo>
                    <a:cubicBezTo>
                      <a:pt x="252" y="134"/>
                      <a:pt x="265" y="133"/>
                      <a:pt x="277" y="130"/>
                    </a:cubicBezTo>
                    <a:cubicBezTo>
                      <a:pt x="278" y="129"/>
                      <a:pt x="280" y="129"/>
                      <a:pt x="282" y="129"/>
                    </a:cubicBezTo>
                    <a:cubicBezTo>
                      <a:pt x="284" y="129"/>
                      <a:pt x="287" y="129"/>
                      <a:pt x="289" y="129"/>
                    </a:cubicBezTo>
                    <a:cubicBezTo>
                      <a:pt x="291" y="130"/>
                      <a:pt x="294" y="130"/>
                      <a:pt x="296" y="130"/>
                    </a:cubicBezTo>
                    <a:cubicBezTo>
                      <a:pt x="299" y="130"/>
                      <a:pt x="302" y="130"/>
                      <a:pt x="304" y="128"/>
                    </a:cubicBezTo>
                    <a:cubicBezTo>
                      <a:pt x="320" y="116"/>
                      <a:pt x="332" y="95"/>
                      <a:pt x="353" y="88"/>
                    </a:cubicBezTo>
                    <a:cubicBezTo>
                      <a:pt x="372" y="82"/>
                      <a:pt x="402" y="75"/>
                      <a:pt x="414" y="62"/>
                    </a:cubicBezTo>
                    <a:cubicBezTo>
                      <a:pt x="413" y="62"/>
                      <a:pt x="412" y="62"/>
                      <a:pt x="411" y="62"/>
                    </a:cubicBezTo>
                    <a:cubicBezTo>
                      <a:pt x="408" y="62"/>
                      <a:pt x="403" y="63"/>
                      <a:pt x="399" y="63"/>
                    </a:cubicBezTo>
                    <a:cubicBezTo>
                      <a:pt x="395" y="63"/>
                      <a:pt x="391" y="64"/>
                      <a:pt x="387" y="64"/>
                    </a:cubicBezTo>
                    <a:cubicBezTo>
                      <a:pt x="381" y="64"/>
                      <a:pt x="377" y="63"/>
                      <a:pt x="374" y="61"/>
                    </a:cubicBezTo>
                    <a:cubicBezTo>
                      <a:pt x="402" y="47"/>
                      <a:pt x="428" y="57"/>
                      <a:pt x="449" y="41"/>
                    </a:cubicBezTo>
                    <a:cubicBezTo>
                      <a:pt x="453" y="38"/>
                      <a:pt x="463" y="40"/>
                      <a:pt x="463" y="33"/>
                    </a:cubicBezTo>
                    <a:cubicBezTo>
                      <a:pt x="463" y="23"/>
                      <a:pt x="435" y="26"/>
                      <a:pt x="428" y="20"/>
                    </a:cubicBezTo>
                    <a:cubicBezTo>
                      <a:pt x="425" y="17"/>
                      <a:pt x="425" y="12"/>
                      <a:pt x="419" y="11"/>
                    </a:cubicBezTo>
                    <a:cubicBezTo>
                      <a:pt x="416" y="10"/>
                      <a:pt x="414" y="9"/>
                      <a:pt x="410" y="7"/>
                    </a:cubicBezTo>
                    <a:cubicBezTo>
                      <a:pt x="370" y="18"/>
                      <a:pt x="370" y="18"/>
                      <a:pt x="370" y="18"/>
                    </a:cubicBezTo>
                    <a:cubicBezTo>
                      <a:pt x="373" y="17"/>
                      <a:pt x="374" y="16"/>
                      <a:pt x="377" y="13"/>
                    </a:cubicBezTo>
                    <a:cubicBezTo>
                      <a:pt x="369" y="5"/>
                      <a:pt x="340" y="4"/>
                      <a:pt x="322" y="4"/>
                    </a:cubicBezTo>
                    <a:cubicBezTo>
                      <a:pt x="316" y="4"/>
                      <a:pt x="311" y="4"/>
                      <a:pt x="309" y="4"/>
                    </a:cubicBezTo>
                    <a:cubicBezTo>
                      <a:pt x="303" y="4"/>
                      <a:pt x="300" y="4"/>
                      <a:pt x="294" y="4"/>
                    </a:cubicBezTo>
                    <a:cubicBezTo>
                      <a:pt x="289" y="4"/>
                      <a:pt x="286" y="0"/>
                      <a:pt x="278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171"/>
              <p:cNvSpPr>
                <a:spLocks/>
              </p:cNvSpPr>
              <p:nvPr/>
            </p:nvSpPr>
            <p:spPr bwMode="auto">
              <a:xfrm>
                <a:off x="3576019" y="758648"/>
                <a:ext cx="1806986" cy="1374458"/>
              </a:xfrm>
              <a:custGeom>
                <a:avLst/>
                <a:gdLst>
                  <a:gd name="T0" fmla="*/ 489 w 905"/>
                  <a:gd name="T1" fmla="*/ 15 h 688"/>
                  <a:gd name="T2" fmla="*/ 468 w 905"/>
                  <a:gd name="T3" fmla="*/ 22 h 688"/>
                  <a:gd name="T4" fmla="*/ 425 w 905"/>
                  <a:gd name="T5" fmla="*/ 18 h 688"/>
                  <a:gd name="T6" fmla="*/ 370 w 905"/>
                  <a:gd name="T7" fmla="*/ 43 h 688"/>
                  <a:gd name="T8" fmla="*/ 328 w 905"/>
                  <a:gd name="T9" fmla="*/ 45 h 688"/>
                  <a:gd name="T10" fmla="*/ 312 w 905"/>
                  <a:gd name="T11" fmla="*/ 64 h 688"/>
                  <a:gd name="T12" fmla="*/ 284 w 905"/>
                  <a:gd name="T13" fmla="*/ 66 h 688"/>
                  <a:gd name="T14" fmla="*/ 173 w 905"/>
                  <a:gd name="T15" fmla="*/ 71 h 688"/>
                  <a:gd name="T16" fmla="*/ 86 w 905"/>
                  <a:gd name="T17" fmla="*/ 122 h 688"/>
                  <a:gd name="T18" fmla="*/ 100 w 905"/>
                  <a:gd name="T19" fmla="*/ 168 h 688"/>
                  <a:gd name="T20" fmla="*/ 67 w 905"/>
                  <a:gd name="T21" fmla="*/ 170 h 688"/>
                  <a:gd name="T22" fmla="*/ 0 w 905"/>
                  <a:gd name="T23" fmla="*/ 198 h 688"/>
                  <a:gd name="T24" fmla="*/ 77 w 905"/>
                  <a:gd name="T25" fmla="*/ 216 h 688"/>
                  <a:gd name="T26" fmla="*/ 61 w 905"/>
                  <a:gd name="T27" fmla="*/ 227 h 688"/>
                  <a:gd name="T28" fmla="*/ 22 w 905"/>
                  <a:gd name="T29" fmla="*/ 242 h 688"/>
                  <a:gd name="T30" fmla="*/ 62 w 905"/>
                  <a:gd name="T31" fmla="*/ 251 h 688"/>
                  <a:gd name="T32" fmla="*/ 89 w 905"/>
                  <a:gd name="T33" fmla="*/ 273 h 688"/>
                  <a:gd name="T34" fmla="*/ 98 w 905"/>
                  <a:gd name="T35" fmla="*/ 264 h 688"/>
                  <a:gd name="T36" fmla="*/ 146 w 905"/>
                  <a:gd name="T37" fmla="*/ 262 h 688"/>
                  <a:gd name="T38" fmla="*/ 270 w 905"/>
                  <a:gd name="T39" fmla="*/ 370 h 688"/>
                  <a:gd name="T40" fmla="*/ 286 w 905"/>
                  <a:gd name="T41" fmla="*/ 393 h 688"/>
                  <a:gd name="T42" fmla="*/ 288 w 905"/>
                  <a:gd name="T43" fmla="*/ 423 h 688"/>
                  <a:gd name="T44" fmla="*/ 335 w 905"/>
                  <a:gd name="T45" fmla="*/ 446 h 688"/>
                  <a:gd name="T46" fmla="*/ 305 w 905"/>
                  <a:gd name="T47" fmla="*/ 482 h 688"/>
                  <a:gd name="T48" fmla="*/ 284 w 905"/>
                  <a:gd name="T49" fmla="*/ 525 h 688"/>
                  <a:gd name="T50" fmla="*/ 289 w 905"/>
                  <a:gd name="T51" fmla="*/ 538 h 688"/>
                  <a:gd name="T52" fmla="*/ 315 w 905"/>
                  <a:gd name="T53" fmla="*/ 587 h 688"/>
                  <a:gd name="T54" fmla="*/ 331 w 905"/>
                  <a:gd name="T55" fmla="*/ 587 h 688"/>
                  <a:gd name="T56" fmla="*/ 357 w 905"/>
                  <a:gd name="T57" fmla="*/ 655 h 688"/>
                  <a:gd name="T58" fmla="*/ 422 w 905"/>
                  <a:gd name="T59" fmla="*/ 687 h 688"/>
                  <a:gd name="T60" fmla="*/ 459 w 905"/>
                  <a:gd name="T61" fmla="*/ 655 h 688"/>
                  <a:gd name="T62" fmla="*/ 478 w 905"/>
                  <a:gd name="T63" fmla="*/ 586 h 688"/>
                  <a:gd name="T64" fmla="*/ 520 w 905"/>
                  <a:gd name="T65" fmla="*/ 551 h 688"/>
                  <a:gd name="T66" fmla="*/ 539 w 905"/>
                  <a:gd name="T67" fmla="*/ 548 h 688"/>
                  <a:gd name="T68" fmla="*/ 610 w 905"/>
                  <a:gd name="T69" fmla="*/ 497 h 688"/>
                  <a:gd name="T70" fmla="*/ 700 w 905"/>
                  <a:gd name="T71" fmla="*/ 475 h 688"/>
                  <a:gd name="T72" fmla="*/ 702 w 905"/>
                  <a:gd name="T73" fmla="*/ 422 h 688"/>
                  <a:gd name="T74" fmla="*/ 711 w 905"/>
                  <a:gd name="T75" fmla="*/ 402 h 688"/>
                  <a:gd name="T76" fmla="*/ 772 w 905"/>
                  <a:gd name="T77" fmla="*/ 422 h 688"/>
                  <a:gd name="T78" fmla="*/ 723 w 905"/>
                  <a:gd name="T79" fmla="*/ 356 h 688"/>
                  <a:gd name="T80" fmla="*/ 763 w 905"/>
                  <a:gd name="T81" fmla="*/ 365 h 688"/>
                  <a:gd name="T82" fmla="*/ 758 w 905"/>
                  <a:gd name="T83" fmla="*/ 353 h 688"/>
                  <a:gd name="T84" fmla="*/ 805 w 905"/>
                  <a:gd name="T85" fmla="*/ 311 h 688"/>
                  <a:gd name="T86" fmla="*/ 801 w 905"/>
                  <a:gd name="T87" fmla="*/ 282 h 688"/>
                  <a:gd name="T88" fmla="*/ 787 w 905"/>
                  <a:gd name="T89" fmla="*/ 242 h 688"/>
                  <a:gd name="T90" fmla="*/ 801 w 905"/>
                  <a:gd name="T91" fmla="*/ 216 h 688"/>
                  <a:gd name="T92" fmla="*/ 779 w 905"/>
                  <a:gd name="T93" fmla="*/ 204 h 688"/>
                  <a:gd name="T94" fmla="*/ 804 w 905"/>
                  <a:gd name="T95" fmla="*/ 158 h 688"/>
                  <a:gd name="T96" fmla="*/ 827 w 905"/>
                  <a:gd name="T97" fmla="*/ 130 h 688"/>
                  <a:gd name="T98" fmla="*/ 840 w 905"/>
                  <a:gd name="T99" fmla="*/ 113 h 688"/>
                  <a:gd name="T100" fmla="*/ 874 w 905"/>
                  <a:gd name="T101" fmla="*/ 61 h 688"/>
                  <a:gd name="T102" fmla="*/ 818 w 905"/>
                  <a:gd name="T103" fmla="*/ 79 h 688"/>
                  <a:gd name="T104" fmla="*/ 771 w 905"/>
                  <a:gd name="T105" fmla="*/ 77 h 688"/>
                  <a:gd name="T106" fmla="*/ 744 w 905"/>
                  <a:gd name="T107" fmla="*/ 60 h 688"/>
                  <a:gd name="T108" fmla="*/ 693 w 905"/>
                  <a:gd name="T109" fmla="*/ 63 h 688"/>
                  <a:gd name="T110" fmla="*/ 595 w 905"/>
                  <a:gd name="T111" fmla="*/ 64 h 688"/>
                  <a:gd name="T112" fmla="*/ 718 w 905"/>
                  <a:gd name="T113" fmla="*/ 31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05" h="688">
                    <a:moveTo>
                      <a:pt x="639" y="0"/>
                    </a:moveTo>
                    <a:cubicBezTo>
                      <a:pt x="612" y="0"/>
                      <a:pt x="592" y="0"/>
                      <a:pt x="562" y="0"/>
                    </a:cubicBezTo>
                    <a:cubicBezTo>
                      <a:pt x="535" y="0"/>
                      <a:pt x="515" y="15"/>
                      <a:pt x="489" y="15"/>
                    </a:cubicBezTo>
                    <a:cubicBezTo>
                      <a:pt x="484" y="15"/>
                      <a:pt x="480" y="15"/>
                      <a:pt x="476" y="15"/>
                    </a:cubicBezTo>
                    <a:cubicBezTo>
                      <a:pt x="473" y="15"/>
                      <a:pt x="471" y="15"/>
                      <a:pt x="468" y="15"/>
                    </a:cubicBezTo>
                    <a:cubicBezTo>
                      <a:pt x="468" y="22"/>
                      <a:pt x="468" y="22"/>
                      <a:pt x="468" y="22"/>
                    </a:cubicBezTo>
                    <a:cubicBezTo>
                      <a:pt x="458" y="22"/>
                      <a:pt x="458" y="22"/>
                      <a:pt x="458" y="22"/>
                    </a:cubicBezTo>
                    <a:cubicBezTo>
                      <a:pt x="449" y="18"/>
                      <a:pt x="441" y="18"/>
                      <a:pt x="432" y="18"/>
                    </a:cubicBezTo>
                    <a:cubicBezTo>
                      <a:pt x="430" y="18"/>
                      <a:pt x="428" y="18"/>
                      <a:pt x="425" y="18"/>
                    </a:cubicBezTo>
                    <a:cubicBezTo>
                      <a:pt x="408" y="18"/>
                      <a:pt x="394" y="22"/>
                      <a:pt x="380" y="28"/>
                    </a:cubicBezTo>
                    <a:cubicBezTo>
                      <a:pt x="383" y="32"/>
                      <a:pt x="387" y="33"/>
                      <a:pt x="391" y="36"/>
                    </a:cubicBezTo>
                    <a:cubicBezTo>
                      <a:pt x="386" y="37"/>
                      <a:pt x="370" y="35"/>
                      <a:pt x="370" y="43"/>
                    </a:cubicBezTo>
                    <a:cubicBezTo>
                      <a:pt x="370" y="53"/>
                      <a:pt x="391" y="60"/>
                      <a:pt x="400" y="64"/>
                    </a:cubicBezTo>
                    <a:cubicBezTo>
                      <a:pt x="376" y="64"/>
                      <a:pt x="376" y="64"/>
                      <a:pt x="376" y="64"/>
                    </a:cubicBezTo>
                    <a:cubicBezTo>
                      <a:pt x="363" y="57"/>
                      <a:pt x="350" y="45"/>
                      <a:pt x="328" y="45"/>
                    </a:cubicBezTo>
                    <a:cubicBezTo>
                      <a:pt x="323" y="45"/>
                      <a:pt x="315" y="46"/>
                      <a:pt x="315" y="52"/>
                    </a:cubicBezTo>
                    <a:cubicBezTo>
                      <a:pt x="315" y="56"/>
                      <a:pt x="318" y="60"/>
                      <a:pt x="319" y="64"/>
                    </a:cubicBezTo>
                    <a:cubicBezTo>
                      <a:pt x="319" y="64"/>
                      <a:pt x="314" y="64"/>
                      <a:pt x="312" y="64"/>
                    </a:cubicBezTo>
                    <a:cubicBezTo>
                      <a:pt x="301" y="60"/>
                      <a:pt x="292" y="61"/>
                      <a:pt x="286" y="51"/>
                    </a:cubicBezTo>
                    <a:cubicBezTo>
                      <a:pt x="281" y="56"/>
                      <a:pt x="281" y="56"/>
                      <a:pt x="281" y="56"/>
                    </a:cubicBezTo>
                    <a:cubicBezTo>
                      <a:pt x="281" y="60"/>
                      <a:pt x="284" y="63"/>
                      <a:pt x="284" y="66"/>
                    </a:cubicBezTo>
                    <a:cubicBezTo>
                      <a:pt x="274" y="66"/>
                      <a:pt x="271" y="51"/>
                      <a:pt x="261" y="51"/>
                    </a:cubicBezTo>
                    <a:cubicBezTo>
                      <a:pt x="247" y="51"/>
                      <a:pt x="237" y="59"/>
                      <a:pt x="222" y="63"/>
                    </a:cubicBezTo>
                    <a:cubicBezTo>
                      <a:pt x="202" y="63"/>
                      <a:pt x="194" y="68"/>
                      <a:pt x="173" y="71"/>
                    </a:cubicBezTo>
                    <a:cubicBezTo>
                      <a:pt x="156" y="73"/>
                      <a:pt x="170" y="97"/>
                      <a:pt x="152" y="97"/>
                    </a:cubicBezTo>
                    <a:cubicBezTo>
                      <a:pt x="146" y="97"/>
                      <a:pt x="142" y="96"/>
                      <a:pt x="138" y="93"/>
                    </a:cubicBezTo>
                    <a:cubicBezTo>
                      <a:pt x="127" y="103"/>
                      <a:pt x="104" y="116"/>
                      <a:pt x="86" y="122"/>
                    </a:cubicBezTo>
                    <a:cubicBezTo>
                      <a:pt x="83" y="122"/>
                      <a:pt x="75" y="125"/>
                      <a:pt x="75" y="130"/>
                    </a:cubicBezTo>
                    <a:cubicBezTo>
                      <a:pt x="75" y="140"/>
                      <a:pt x="105" y="139"/>
                      <a:pt x="115" y="140"/>
                    </a:cubicBezTo>
                    <a:cubicBezTo>
                      <a:pt x="115" y="154"/>
                      <a:pt x="109" y="163"/>
                      <a:pt x="100" y="168"/>
                    </a:cubicBezTo>
                    <a:cubicBezTo>
                      <a:pt x="96" y="171"/>
                      <a:pt x="92" y="171"/>
                      <a:pt x="86" y="171"/>
                    </a:cubicBezTo>
                    <a:cubicBezTo>
                      <a:pt x="83" y="171"/>
                      <a:pt x="80" y="171"/>
                      <a:pt x="77" y="171"/>
                    </a:cubicBezTo>
                    <a:cubicBezTo>
                      <a:pt x="74" y="171"/>
                      <a:pt x="71" y="170"/>
                      <a:pt x="67" y="170"/>
                    </a:cubicBezTo>
                    <a:cubicBezTo>
                      <a:pt x="63" y="170"/>
                      <a:pt x="59" y="171"/>
                      <a:pt x="55" y="172"/>
                    </a:cubicBezTo>
                    <a:cubicBezTo>
                      <a:pt x="45" y="175"/>
                      <a:pt x="40" y="181"/>
                      <a:pt x="30" y="184"/>
                    </a:cubicBezTo>
                    <a:cubicBezTo>
                      <a:pt x="19" y="188"/>
                      <a:pt x="0" y="182"/>
                      <a:pt x="0" y="198"/>
                    </a:cubicBezTo>
                    <a:cubicBezTo>
                      <a:pt x="0" y="207"/>
                      <a:pt x="51" y="221"/>
                      <a:pt x="53" y="221"/>
                    </a:cubicBezTo>
                    <a:cubicBezTo>
                      <a:pt x="60" y="221"/>
                      <a:pt x="63" y="221"/>
                      <a:pt x="71" y="221"/>
                    </a:cubicBezTo>
                    <a:cubicBezTo>
                      <a:pt x="74" y="221"/>
                      <a:pt x="76" y="219"/>
                      <a:pt x="77" y="216"/>
                    </a:cubicBezTo>
                    <a:cubicBezTo>
                      <a:pt x="98" y="216"/>
                      <a:pt x="98" y="216"/>
                      <a:pt x="98" y="216"/>
                    </a:cubicBezTo>
                    <a:cubicBezTo>
                      <a:pt x="96" y="222"/>
                      <a:pt x="96" y="224"/>
                      <a:pt x="91" y="227"/>
                    </a:cubicBezTo>
                    <a:cubicBezTo>
                      <a:pt x="61" y="227"/>
                      <a:pt x="61" y="227"/>
                      <a:pt x="61" y="227"/>
                    </a:cubicBezTo>
                    <a:cubicBezTo>
                      <a:pt x="58" y="231"/>
                      <a:pt x="57" y="232"/>
                      <a:pt x="51" y="232"/>
                    </a:cubicBezTo>
                    <a:cubicBezTo>
                      <a:pt x="48" y="232"/>
                      <a:pt x="44" y="232"/>
                      <a:pt x="38" y="232"/>
                    </a:cubicBezTo>
                    <a:cubicBezTo>
                      <a:pt x="34" y="232"/>
                      <a:pt x="23" y="235"/>
                      <a:pt x="22" y="242"/>
                    </a:cubicBezTo>
                    <a:cubicBezTo>
                      <a:pt x="26" y="243"/>
                      <a:pt x="27" y="244"/>
                      <a:pt x="29" y="244"/>
                    </a:cubicBezTo>
                    <a:cubicBezTo>
                      <a:pt x="32" y="244"/>
                      <a:pt x="33" y="242"/>
                      <a:pt x="41" y="242"/>
                    </a:cubicBezTo>
                    <a:cubicBezTo>
                      <a:pt x="47" y="242"/>
                      <a:pt x="53" y="248"/>
                      <a:pt x="62" y="251"/>
                    </a:cubicBezTo>
                    <a:cubicBezTo>
                      <a:pt x="60" y="256"/>
                      <a:pt x="56" y="257"/>
                      <a:pt x="51" y="260"/>
                    </a:cubicBezTo>
                    <a:cubicBezTo>
                      <a:pt x="58" y="268"/>
                      <a:pt x="74" y="272"/>
                      <a:pt x="86" y="272"/>
                    </a:cubicBezTo>
                    <a:cubicBezTo>
                      <a:pt x="88" y="272"/>
                      <a:pt x="89" y="273"/>
                      <a:pt x="89" y="273"/>
                    </a:cubicBezTo>
                    <a:cubicBezTo>
                      <a:pt x="90" y="273"/>
                      <a:pt x="91" y="272"/>
                      <a:pt x="92" y="271"/>
                    </a:cubicBezTo>
                    <a:cubicBezTo>
                      <a:pt x="91" y="270"/>
                      <a:pt x="89" y="268"/>
                      <a:pt x="87" y="267"/>
                    </a:cubicBezTo>
                    <a:cubicBezTo>
                      <a:pt x="90" y="265"/>
                      <a:pt x="92" y="264"/>
                      <a:pt x="98" y="264"/>
                    </a:cubicBezTo>
                    <a:cubicBezTo>
                      <a:pt x="104" y="264"/>
                      <a:pt x="109" y="269"/>
                      <a:pt x="114" y="269"/>
                    </a:cubicBezTo>
                    <a:cubicBezTo>
                      <a:pt x="120" y="269"/>
                      <a:pt x="124" y="262"/>
                      <a:pt x="130" y="262"/>
                    </a:cubicBezTo>
                    <a:cubicBezTo>
                      <a:pt x="135" y="262"/>
                      <a:pt x="137" y="262"/>
                      <a:pt x="146" y="262"/>
                    </a:cubicBezTo>
                    <a:cubicBezTo>
                      <a:pt x="205" y="262"/>
                      <a:pt x="242" y="308"/>
                      <a:pt x="257" y="353"/>
                    </a:cubicBezTo>
                    <a:cubicBezTo>
                      <a:pt x="257" y="361"/>
                      <a:pt x="257" y="361"/>
                      <a:pt x="257" y="361"/>
                    </a:cubicBezTo>
                    <a:cubicBezTo>
                      <a:pt x="262" y="362"/>
                      <a:pt x="270" y="362"/>
                      <a:pt x="270" y="370"/>
                    </a:cubicBezTo>
                    <a:cubicBezTo>
                      <a:pt x="270" y="382"/>
                      <a:pt x="259" y="381"/>
                      <a:pt x="259" y="393"/>
                    </a:cubicBezTo>
                    <a:cubicBezTo>
                      <a:pt x="259" y="401"/>
                      <a:pt x="263" y="402"/>
                      <a:pt x="273" y="402"/>
                    </a:cubicBezTo>
                    <a:cubicBezTo>
                      <a:pt x="280" y="402"/>
                      <a:pt x="281" y="393"/>
                      <a:pt x="286" y="393"/>
                    </a:cubicBezTo>
                    <a:cubicBezTo>
                      <a:pt x="304" y="393"/>
                      <a:pt x="308" y="418"/>
                      <a:pt x="325" y="423"/>
                    </a:cubicBezTo>
                    <a:cubicBezTo>
                      <a:pt x="324" y="426"/>
                      <a:pt x="325" y="431"/>
                      <a:pt x="319" y="431"/>
                    </a:cubicBezTo>
                    <a:cubicBezTo>
                      <a:pt x="307" y="431"/>
                      <a:pt x="299" y="423"/>
                      <a:pt x="288" y="423"/>
                    </a:cubicBezTo>
                    <a:cubicBezTo>
                      <a:pt x="285" y="423"/>
                      <a:pt x="284" y="422"/>
                      <a:pt x="282" y="422"/>
                    </a:cubicBezTo>
                    <a:cubicBezTo>
                      <a:pt x="281" y="422"/>
                      <a:pt x="280" y="422"/>
                      <a:pt x="278" y="423"/>
                    </a:cubicBezTo>
                    <a:cubicBezTo>
                      <a:pt x="280" y="438"/>
                      <a:pt x="319" y="440"/>
                      <a:pt x="335" y="446"/>
                    </a:cubicBezTo>
                    <a:cubicBezTo>
                      <a:pt x="331" y="460"/>
                      <a:pt x="323" y="466"/>
                      <a:pt x="319" y="481"/>
                    </a:cubicBezTo>
                    <a:cubicBezTo>
                      <a:pt x="316" y="480"/>
                      <a:pt x="314" y="479"/>
                      <a:pt x="313" y="479"/>
                    </a:cubicBezTo>
                    <a:cubicBezTo>
                      <a:pt x="311" y="479"/>
                      <a:pt x="309" y="480"/>
                      <a:pt x="305" y="482"/>
                    </a:cubicBezTo>
                    <a:cubicBezTo>
                      <a:pt x="305" y="484"/>
                      <a:pt x="305" y="484"/>
                      <a:pt x="305" y="484"/>
                    </a:cubicBezTo>
                    <a:cubicBezTo>
                      <a:pt x="294" y="492"/>
                      <a:pt x="291" y="503"/>
                      <a:pt x="284" y="513"/>
                    </a:cubicBezTo>
                    <a:cubicBezTo>
                      <a:pt x="284" y="525"/>
                      <a:pt x="284" y="525"/>
                      <a:pt x="284" y="525"/>
                    </a:cubicBezTo>
                    <a:cubicBezTo>
                      <a:pt x="285" y="523"/>
                      <a:pt x="287" y="523"/>
                      <a:pt x="288" y="523"/>
                    </a:cubicBezTo>
                    <a:cubicBezTo>
                      <a:pt x="290" y="523"/>
                      <a:pt x="292" y="524"/>
                      <a:pt x="294" y="525"/>
                    </a:cubicBezTo>
                    <a:cubicBezTo>
                      <a:pt x="293" y="530"/>
                      <a:pt x="289" y="533"/>
                      <a:pt x="289" y="538"/>
                    </a:cubicBezTo>
                    <a:cubicBezTo>
                      <a:pt x="289" y="552"/>
                      <a:pt x="303" y="558"/>
                      <a:pt x="306" y="568"/>
                    </a:cubicBezTo>
                    <a:cubicBezTo>
                      <a:pt x="308" y="573"/>
                      <a:pt x="309" y="583"/>
                      <a:pt x="312" y="585"/>
                    </a:cubicBezTo>
                    <a:cubicBezTo>
                      <a:pt x="313" y="586"/>
                      <a:pt x="314" y="587"/>
                      <a:pt x="315" y="587"/>
                    </a:cubicBezTo>
                    <a:cubicBezTo>
                      <a:pt x="317" y="587"/>
                      <a:pt x="319" y="586"/>
                      <a:pt x="321" y="585"/>
                    </a:cubicBezTo>
                    <a:cubicBezTo>
                      <a:pt x="322" y="584"/>
                      <a:pt x="324" y="583"/>
                      <a:pt x="325" y="583"/>
                    </a:cubicBezTo>
                    <a:cubicBezTo>
                      <a:pt x="327" y="583"/>
                      <a:pt x="329" y="584"/>
                      <a:pt x="331" y="587"/>
                    </a:cubicBezTo>
                    <a:cubicBezTo>
                      <a:pt x="327" y="591"/>
                      <a:pt x="323" y="590"/>
                      <a:pt x="323" y="597"/>
                    </a:cubicBezTo>
                    <a:cubicBezTo>
                      <a:pt x="323" y="612"/>
                      <a:pt x="343" y="636"/>
                      <a:pt x="354" y="645"/>
                    </a:cubicBezTo>
                    <a:cubicBezTo>
                      <a:pt x="355" y="646"/>
                      <a:pt x="354" y="653"/>
                      <a:pt x="357" y="655"/>
                    </a:cubicBezTo>
                    <a:cubicBezTo>
                      <a:pt x="366" y="661"/>
                      <a:pt x="371" y="658"/>
                      <a:pt x="375" y="670"/>
                    </a:cubicBezTo>
                    <a:cubicBezTo>
                      <a:pt x="381" y="669"/>
                      <a:pt x="390" y="663"/>
                      <a:pt x="397" y="663"/>
                    </a:cubicBezTo>
                    <a:cubicBezTo>
                      <a:pt x="410" y="663"/>
                      <a:pt x="409" y="687"/>
                      <a:pt x="422" y="687"/>
                    </a:cubicBezTo>
                    <a:cubicBezTo>
                      <a:pt x="426" y="687"/>
                      <a:pt x="427" y="684"/>
                      <a:pt x="433" y="683"/>
                    </a:cubicBezTo>
                    <a:cubicBezTo>
                      <a:pt x="434" y="686"/>
                      <a:pt x="436" y="688"/>
                      <a:pt x="439" y="688"/>
                    </a:cubicBezTo>
                    <a:cubicBezTo>
                      <a:pt x="454" y="688"/>
                      <a:pt x="447" y="661"/>
                      <a:pt x="459" y="655"/>
                    </a:cubicBezTo>
                    <a:cubicBezTo>
                      <a:pt x="458" y="649"/>
                      <a:pt x="459" y="636"/>
                      <a:pt x="459" y="626"/>
                    </a:cubicBezTo>
                    <a:cubicBezTo>
                      <a:pt x="459" y="611"/>
                      <a:pt x="484" y="617"/>
                      <a:pt x="484" y="599"/>
                    </a:cubicBezTo>
                    <a:cubicBezTo>
                      <a:pt x="484" y="593"/>
                      <a:pt x="478" y="590"/>
                      <a:pt x="478" y="586"/>
                    </a:cubicBezTo>
                    <a:cubicBezTo>
                      <a:pt x="478" y="584"/>
                      <a:pt x="480" y="582"/>
                      <a:pt x="482" y="580"/>
                    </a:cubicBezTo>
                    <a:cubicBezTo>
                      <a:pt x="482" y="579"/>
                      <a:pt x="480" y="576"/>
                      <a:pt x="480" y="575"/>
                    </a:cubicBezTo>
                    <a:cubicBezTo>
                      <a:pt x="480" y="557"/>
                      <a:pt x="509" y="562"/>
                      <a:pt x="520" y="551"/>
                    </a:cubicBezTo>
                    <a:cubicBezTo>
                      <a:pt x="525" y="546"/>
                      <a:pt x="523" y="541"/>
                      <a:pt x="531" y="538"/>
                    </a:cubicBezTo>
                    <a:cubicBezTo>
                      <a:pt x="531" y="548"/>
                      <a:pt x="531" y="548"/>
                      <a:pt x="531" y="548"/>
                    </a:cubicBezTo>
                    <a:cubicBezTo>
                      <a:pt x="539" y="548"/>
                      <a:pt x="539" y="548"/>
                      <a:pt x="539" y="548"/>
                    </a:cubicBezTo>
                    <a:cubicBezTo>
                      <a:pt x="550" y="541"/>
                      <a:pt x="568" y="543"/>
                      <a:pt x="578" y="533"/>
                    </a:cubicBezTo>
                    <a:cubicBezTo>
                      <a:pt x="586" y="525"/>
                      <a:pt x="587" y="514"/>
                      <a:pt x="597" y="506"/>
                    </a:cubicBezTo>
                    <a:cubicBezTo>
                      <a:pt x="610" y="497"/>
                      <a:pt x="610" y="497"/>
                      <a:pt x="610" y="497"/>
                    </a:cubicBezTo>
                    <a:cubicBezTo>
                      <a:pt x="610" y="493"/>
                      <a:pt x="615" y="491"/>
                      <a:pt x="620" y="488"/>
                    </a:cubicBezTo>
                    <a:cubicBezTo>
                      <a:pt x="645" y="488"/>
                      <a:pt x="645" y="488"/>
                      <a:pt x="645" y="488"/>
                    </a:cubicBezTo>
                    <a:cubicBezTo>
                      <a:pt x="665" y="479"/>
                      <a:pt x="681" y="481"/>
                      <a:pt x="700" y="475"/>
                    </a:cubicBezTo>
                    <a:cubicBezTo>
                      <a:pt x="715" y="470"/>
                      <a:pt x="720" y="455"/>
                      <a:pt x="738" y="449"/>
                    </a:cubicBezTo>
                    <a:cubicBezTo>
                      <a:pt x="747" y="446"/>
                      <a:pt x="752" y="446"/>
                      <a:pt x="760" y="439"/>
                    </a:cubicBezTo>
                    <a:cubicBezTo>
                      <a:pt x="749" y="435"/>
                      <a:pt x="702" y="438"/>
                      <a:pt x="702" y="422"/>
                    </a:cubicBezTo>
                    <a:cubicBezTo>
                      <a:pt x="705" y="421"/>
                      <a:pt x="714" y="420"/>
                      <a:pt x="714" y="415"/>
                    </a:cubicBezTo>
                    <a:cubicBezTo>
                      <a:pt x="714" y="411"/>
                      <a:pt x="709" y="409"/>
                      <a:pt x="709" y="402"/>
                    </a:cubicBezTo>
                    <a:cubicBezTo>
                      <a:pt x="709" y="402"/>
                      <a:pt x="710" y="402"/>
                      <a:pt x="711" y="402"/>
                    </a:cubicBezTo>
                    <a:cubicBezTo>
                      <a:pt x="713" y="402"/>
                      <a:pt x="715" y="402"/>
                      <a:pt x="716" y="402"/>
                    </a:cubicBezTo>
                    <a:cubicBezTo>
                      <a:pt x="738" y="402"/>
                      <a:pt x="733" y="428"/>
                      <a:pt x="758" y="428"/>
                    </a:cubicBezTo>
                    <a:cubicBezTo>
                      <a:pt x="763" y="428"/>
                      <a:pt x="772" y="428"/>
                      <a:pt x="772" y="422"/>
                    </a:cubicBezTo>
                    <a:cubicBezTo>
                      <a:pt x="772" y="392"/>
                      <a:pt x="738" y="383"/>
                      <a:pt x="719" y="364"/>
                    </a:cubicBezTo>
                    <a:cubicBezTo>
                      <a:pt x="719" y="356"/>
                      <a:pt x="719" y="356"/>
                      <a:pt x="719" y="356"/>
                    </a:cubicBezTo>
                    <a:cubicBezTo>
                      <a:pt x="720" y="356"/>
                      <a:pt x="721" y="356"/>
                      <a:pt x="723" y="356"/>
                    </a:cubicBezTo>
                    <a:cubicBezTo>
                      <a:pt x="723" y="356"/>
                      <a:pt x="725" y="356"/>
                      <a:pt x="726" y="356"/>
                    </a:cubicBezTo>
                    <a:cubicBezTo>
                      <a:pt x="729" y="366"/>
                      <a:pt x="746" y="380"/>
                      <a:pt x="755" y="380"/>
                    </a:cubicBezTo>
                    <a:cubicBezTo>
                      <a:pt x="761" y="380"/>
                      <a:pt x="763" y="371"/>
                      <a:pt x="763" y="365"/>
                    </a:cubicBezTo>
                    <a:cubicBezTo>
                      <a:pt x="763" y="350"/>
                      <a:pt x="739" y="355"/>
                      <a:pt x="734" y="341"/>
                    </a:cubicBezTo>
                    <a:cubicBezTo>
                      <a:pt x="742" y="341"/>
                      <a:pt x="742" y="341"/>
                      <a:pt x="742" y="341"/>
                    </a:cubicBezTo>
                    <a:cubicBezTo>
                      <a:pt x="746" y="347"/>
                      <a:pt x="752" y="349"/>
                      <a:pt x="758" y="353"/>
                    </a:cubicBezTo>
                    <a:cubicBezTo>
                      <a:pt x="762" y="342"/>
                      <a:pt x="783" y="349"/>
                      <a:pt x="787" y="333"/>
                    </a:cubicBezTo>
                    <a:cubicBezTo>
                      <a:pt x="784" y="332"/>
                      <a:pt x="781" y="329"/>
                      <a:pt x="781" y="325"/>
                    </a:cubicBezTo>
                    <a:cubicBezTo>
                      <a:pt x="791" y="324"/>
                      <a:pt x="802" y="319"/>
                      <a:pt x="805" y="311"/>
                    </a:cubicBezTo>
                    <a:cubicBezTo>
                      <a:pt x="799" y="309"/>
                      <a:pt x="784" y="309"/>
                      <a:pt x="784" y="300"/>
                    </a:cubicBezTo>
                    <a:cubicBezTo>
                      <a:pt x="784" y="293"/>
                      <a:pt x="792" y="293"/>
                      <a:pt x="801" y="293"/>
                    </a:cubicBezTo>
                    <a:cubicBezTo>
                      <a:pt x="798" y="290"/>
                      <a:pt x="801" y="286"/>
                      <a:pt x="801" y="282"/>
                    </a:cubicBezTo>
                    <a:cubicBezTo>
                      <a:pt x="801" y="274"/>
                      <a:pt x="793" y="271"/>
                      <a:pt x="793" y="259"/>
                    </a:cubicBezTo>
                    <a:cubicBezTo>
                      <a:pt x="786" y="259"/>
                      <a:pt x="776" y="259"/>
                      <a:pt x="776" y="250"/>
                    </a:cubicBezTo>
                    <a:cubicBezTo>
                      <a:pt x="776" y="246"/>
                      <a:pt x="781" y="242"/>
                      <a:pt x="787" y="242"/>
                    </a:cubicBezTo>
                    <a:cubicBezTo>
                      <a:pt x="791" y="242"/>
                      <a:pt x="798" y="243"/>
                      <a:pt x="805" y="243"/>
                    </a:cubicBezTo>
                    <a:cubicBezTo>
                      <a:pt x="815" y="243"/>
                      <a:pt x="824" y="242"/>
                      <a:pt x="824" y="234"/>
                    </a:cubicBezTo>
                    <a:cubicBezTo>
                      <a:pt x="824" y="222"/>
                      <a:pt x="803" y="224"/>
                      <a:pt x="801" y="216"/>
                    </a:cubicBezTo>
                    <a:cubicBezTo>
                      <a:pt x="804" y="216"/>
                      <a:pt x="808" y="214"/>
                      <a:pt x="810" y="213"/>
                    </a:cubicBezTo>
                    <a:cubicBezTo>
                      <a:pt x="805" y="208"/>
                      <a:pt x="798" y="203"/>
                      <a:pt x="789" y="203"/>
                    </a:cubicBezTo>
                    <a:cubicBezTo>
                      <a:pt x="785" y="203"/>
                      <a:pt x="782" y="204"/>
                      <a:pt x="779" y="204"/>
                    </a:cubicBezTo>
                    <a:cubicBezTo>
                      <a:pt x="777" y="204"/>
                      <a:pt x="775" y="204"/>
                      <a:pt x="773" y="203"/>
                    </a:cubicBezTo>
                    <a:cubicBezTo>
                      <a:pt x="777" y="197"/>
                      <a:pt x="776" y="185"/>
                      <a:pt x="782" y="180"/>
                    </a:cubicBezTo>
                    <a:cubicBezTo>
                      <a:pt x="792" y="173"/>
                      <a:pt x="804" y="169"/>
                      <a:pt x="804" y="158"/>
                    </a:cubicBezTo>
                    <a:cubicBezTo>
                      <a:pt x="804" y="156"/>
                      <a:pt x="804" y="156"/>
                      <a:pt x="804" y="150"/>
                    </a:cubicBezTo>
                    <a:cubicBezTo>
                      <a:pt x="814" y="147"/>
                      <a:pt x="827" y="145"/>
                      <a:pt x="827" y="137"/>
                    </a:cubicBezTo>
                    <a:cubicBezTo>
                      <a:pt x="827" y="131"/>
                      <a:pt x="831" y="137"/>
                      <a:pt x="827" y="130"/>
                    </a:cubicBezTo>
                    <a:cubicBezTo>
                      <a:pt x="837" y="128"/>
                      <a:pt x="851" y="128"/>
                      <a:pt x="851" y="113"/>
                    </a:cubicBezTo>
                    <a:cubicBezTo>
                      <a:pt x="849" y="115"/>
                      <a:pt x="848" y="115"/>
                      <a:pt x="846" y="115"/>
                    </a:cubicBezTo>
                    <a:cubicBezTo>
                      <a:pt x="845" y="115"/>
                      <a:pt x="843" y="115"/>
                      <a:pt x="840" y="113"/>
                    </a:cubicBezTo>
                    <a:cubicBezTo>
                      <a:pt x="864" y="113"/>
                      <a:pt x="875" y="98"/>
                      <a:pt x="892" y="92"/>
                    </a:cubicBezTo>
                    <a:cubicBezTo>
                      <a:pt x="895" y="91"/>
                      <a:pt x="905" y="86"/>
                      <a:pt x="905" y="80"/>
                    </a:cubicBezTo>
                    <a:cubicBezTo>
                      <a:pt x="905" y="73"/>
                      <a:pt x="881" y="61"/>
                      <a:pt x="874" y="61"/>
                    </a:cubicBezTo>
                    <a:cubicBezTo>
                      <a:pt x="869" y="61"/>
                      <a:pt x="865" y="62"/>
                      <a:pt x="863" y="68"/>
                    </a:cubicBezTo>
                    <a:cubicBezTo>
                      <a:pt x="838" y="68"/>
                      <a:pt x="838" y="68"/>
                      <a:pt x="838" y="68"/>
                    </a:cubicBezTo>
                    <a:cubicBezTo>
                      <a:pt x="829" y="72"/>
                      <a:pt x="828" y="75"/>
                      <a:pt x="818" y="79"/>
                    </a:cubicBezTo>
                    <a:cubicBezTo>
                      <a:pt x="818" y="79"/>
                      <a:pt x="818" y="79"/>
                      <a:pt x="817" y="79"/>
                    </a:cubicBezTo>
                    <a:cubicBezTo>
                      <a:pt x="814" y="79"/>
                      <a:pt x="806" y="77"/>
                      <a:pt x="806" y="77"/>
                    </a:cubicBezTo>
                    <a:cubicBezTo>
                      <a:pt x="806" y="77"/>
                      <a:pt x="785" y="77"/>
                      <a:pt x="771" y="77"/>
                    </a:cubicBezTo>
                    <a:cubicBezTo>
                      <a:pt x="762" y="83"/>
                      <a:pt x="736" y="118"/>
                      <a:pt x="722" y="122"/>
                    </a:cubicBezTo>
                    <a:cubicBezTo>
                      <a:pt x="724" y="117"/>
                      <a:pt x="758" y="81"/>
                      <a:pt x="758" y="76"/>
                    </a:cubicBezTo>
                    <a:cubicBezTo>
                      <a:pt x="758" y="68"/>
                      <a:pt x="754" y="60"/>
                      <a:pt x="744" y="60"/>
                    </a:cubicBezTo>
                    <a:cubicBezTo>
                      <a:pt x="727" y="60"/>
                      <a:pt x="696" y="90"/>
                      <a:pt x="682" y="90"/>
                    </a:cubicBezTo>
                    <a:cubicBezTo>
                      <a:pt x="678" y="90"/>
                      <a:pt x="701" y="68"/>
                      <a:pt x="702" y="64"/>
                    </a:cubicBezTo>
                    <a:cubicBezTo>
                      <a:pt x="701" y="63"/>
                      <a:pt x="697" y="63"/>
                      <a:pt x="693" y="63"/>
                    </a:cubicBezTo>
                    <a:cubicBezTo>
                      <a:pt x="684" y="63"/>
                      <a:pt x="670" y="64"/>
                      <a:pt x="656" y="65"/>
                    </a:cubicBezTo>
                    <a:cubicBezTo>
                      <a:pt x="642" y="65"/>
                      <a:pt x="627" y="66"/>
                      <a:pt x="615" y="66"/>
                    </a:cubicBezTo>
                    <a:cubicBezTo>
                      <a:pt x="605" y="66"/>
                      <a:pt x="598" y="66"/>
                      <a:pt x="595" y="64"/>
                    </a:cubicBezTo>
                    <a:cubicBezTo>
                      <a:pt x="711" y="57"/>
                      <a:pt x="711" y="57"/>
                      <a:pt x="711" y="57"/>
                    </a:cubicBezTo>
                    <a:cubicBezTo>
                      <a:pt x="725" y="52"/>
                      <a:pt x="761" y="55"/>
                      <a:pt x="764" y="36"/>
                    </a:cubicBezTo>
                    <a:cubicBezTo>
                      <a:pt x="751" y="33"/>
                      <a:pt x="732" y="37"/>
                      <a:pt x="718" y="31"/>
                    </a:cubicBezTo>
                    <a:cubicBezTo>
                      <a:pt x="693" y="21"/>
                      <a:pt x="670" y="0"/>
                      <a:pt x="63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172"/>
              <p:cNvSpPr>
                <a:spLocks/>
              </p:cNvSpPr>
              <p:nvPr/>
            </p:nvSpPr>
            <p:spPr bwMode="auto">
              <a:xfrm>
                <a:off x="4113300" y="1623704"/>
                <a:ext cx="87857" cy="58290"/>
              </a:xfrm>
              <a:custGeom>
                <a:avLst/>
                <a:gdLst>
                  <a:gd name="T0" fmla="*/ 12 w 44"/>
                  <a:gd name="T1" fmla="*/ 0 h 29"/>
                  <a:gd name="T2" fmla="*/ 0 w 44"/>
                  <a:gd name="T3" fmla="*/ 11 h 29"/>
                  <a:gd name="T4" fmla="*/ 11 w 44"/>
                  <a:gd name="T5" fmla="*/ 29 h 29"/>
                  <a:gd name="T6" fmla="*/ 22 w 44"/>
                  <a:gd name="T7" fmla="*/ 29 h 29"/>
                  <a:gd name="T8" fmla="*/ 44 w 44"/>
                  <a:gd name="T9" fmla="*/ 19 h 29"/>
                  <a:gd name="T10" fmla="*/ 12 w 44"/>
                  <a:gd name="T1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29">
                    <a:moveTo>
                      <a:pt x="12" y="0"/>
                    </a:moveTo>
                    <a:cubicBezTo>
                      <a:pt x="7" y="0"/>
                      <a:pt x="0" y="3"/>
                      <a:pt x="0" y="11"/>
                    </a:cubicBezTo>
                    <a:cubicBezTo>
                      <a:pt x="0" y="17"/>
                      <a:pt x="6" y="29"/>
                      <a:pt x="11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31" y="29"/>
                      <a:pt x="43" y="28"/>
                      <a:pt x="44" y="19"/>
                    </a:cubicBezTo>
                    <a:cubicBezTo>
                      <a:pt x="30" y="15"/>
                      <a:pt x="26" y="0"/>
                      <a:pt x="12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Freeform 173"/>
              <p:cNvSpPr>
                <a:spLocks/>
              </p:cNvSpPr>
              <p:nvPr/>
            </p:nvSpPr>
            <p:spPr bwMode="auto">
              <a:xfrm>
                <a:off x="5191240" y="1329720"/>
                <a:ext cx="48153" cy="28723"/>
              </a:xfrm>
              <a:custGeom>
                <a:avLst/>
                <a:gdLst>
                  <a:gd name="T0" fmla="*/ 15 w 24"/>
                  <a:gd name="T1" fmla="*/ 0 h 14"/>
                  <a:gd name="T2" fmla="*/ 5 w 24"/>
                  <a:gd name="T3" fmla="*/ 0 h 14"/>
                  <a:gd name="T4" fmla="*/ 0 w 24"/>
                  <a:gd name="T5" fmla="*/ 6 h 14"/>
                  <a:gd name="T6" fmla="*/ 7 w 24"/>
                  <a:gd name="T7" fmla="*/ 14 h 14"/>
                  <a:gd name="T8" fmla="*/ 24 w 24"/>
                  <a:gd name="T9" fmla="*/ 6 h 14"/>
                  <a:gd name="T10" fmla="*/ 15 w 24"/>
                  <a:gd name="T11" fmla="*/ 6 h 14"/>
                  <a:gd name="T12" fmla="*/ 15 w 24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4">
                    <a:moveTo>
                      <a:pt x="1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4" y="1"/>
                      <a:pt x="0" y="3"/>
                      <a:pt x="0" y="6"/>
                    </a:cubicBezTo>
                    <a:cubicBezTo>
                      <a:pt x="0" y="9"/>
                      <a:pt x="3" y="14"/>
                      <a:pt x="7" y="14"/>
                    </a:cubicBezTo>
                    <a:cubicBezTo>
                      <a:pt x="12" y="14"/>
                      <a:pt x="21" y="8"/>
                      <a:pt x="24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4"/>
                      <a:pt x="15" y="3"/>
                      <a:pt x="15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Freeform 174"/>
              <p:cNvSpPr>
                <a:spLocks/>
              </p:cNvSpPr>
              <p:nvPr/>
            </p:nvSpPr>
            <p:spPr bwMode="auto">
              <a:xfrm>
                <a:off x="3983203" y="2497207"/>
                <a:ext cx="197679" cy="191765"/>
              </a:xfrm>
              <a:custGeom>
                <a:avLst/>
                <a:gdLst>
                  <a:gd name="T0" fmla="*/ 50 w 99"/>
                  <a:gd name="T1" fmla="*/ 0 h 96"/>
                  <a:gd name="T2" fmla="*/ 34 w 99"/>
                  <a:gd name="T3" fmla="*/ 16 h 96"/>
                  <a:gd name="T4" fmla="*/ 6 w 99"/>
                  <a:gd name="T5" fmla="*/ 59 h 96"/>
                  <a:gd name="T6" fmla="*/ 10 w 99"/>
                  <a:gd name="T7" fmla="*/ 62 h 96"/>
                  <a:gd name="T8" fmla="*/ 10 w 99"/>
                  <a:gd name="T9" fmla="*/ 65 h 96"/>
                  <a:gd name="T10" fmla="*/ 0 w 99"/>
                  <a:gd name="T11" fmla="*/ 75 h 96"/>
                  <a:gd name="T12" fmla="*/ 6 w 99"/>
                  <a:gd name="T13" fmla="*/ 80 h 96"/>
                  <a:gd name="T14" fmla="*/ 22 w 99"/>
                  <a:gd name="T15" fmla="*/ 77 h 96"/>
                  <a:gd name="T16" fmla="*/ 38 w 99"/>
                  <a:gd name="T17" fmla="*/ 81 h 96"/>
                  <a:gd name="T18" fmla="*/ 48 w 99"/>
                  <a:gd name="T19" fmla="*/ 78 h 96"/>
                  <a:gd name="T20" fmla="*/ 54 w 99"/>
                  <a:gd name="T21" fmla="*/ 81 h 96"/>
                  <a:gd name="T22" fmla="*/ 63 w 99"/>
                  <a:gd name="T23" fmla="*/ 80 h 96"/>
                  <a:gd name="T24" fmla="*/ 57 w 99"/>
                  <a:gd name="T25" fmla="*/ 89 h 96"/>
                  <a:gd name="T26" fmla="*/ 58 w 99"/>
                  <a:gd name="T27" fmla="*/ 89 h 96"/>
                  <a:gd name="T28" fmla="*/ 61 w 99"/>
                  <a:gd name="T29" fmla="*/ 89 h 96"/>
                  <a:gd name="T30" fmla="*/ 76 w 99"/>
                  <a:gd name="T31" fmla="*/ 74 h 96"/>
                  <a:gd name="T32" fmla="*/ 81 w 99"/>
                  <a:gd name="T33" fmla="*/ 89 h 96"/>
                  <a:gd name="T34" fmla="*/ 85 w 99"/>
                  <a:gd name="T35" fmla="*/ 90 h 96"/>
                  <a:gd name="T36" fmla="*/ 90 w 99"/>
                  <a:gd name="T37" fmla="*/ 96 h 96"/>
                  <a:gd name="T38" fmla="*/ 99 w 99"/>
                  <a:gd name="T39" fmla="*/ 83 h 96"/>
                  <a:gd name="T40" fmla="*/ 95 w 99"/>
                  <a:gd name="T41" fmla="*/ 72 h 96"/>
                  <a:gd name="T42" fmla="*/ 88 w 99"/>
                  <a:gd name="T43" fmla="*/ 75 h 96"/>
                  <a:gd name="T44" fmla="*/ 84 w 99"/>
                  <a:gd name="T45" fmla="*/ 67 h 96"/>
                  <a:gd name="T46" fmla="*/ 90 w 99"/>
                  <a:gd name="T47" fmla="*/ 59 h 96"/>
                  <a:gd name="T48" fmla="*/ 84 w 99"/>
                  <a:gd name="T49" fmla="*/ 61 h 96"/>
                  <a:gd name="T50" fmla="*/ 84 w 99"/>
                  <a:gd name="T51" fmla="*/ 43 h 96"/>
                  <a:gd name="T52" fmla="*/ 78 w 99"/>
                  <a:gd name="T53" fmla="*/ 44 h 96"/>
                  <a:gd name="T54" fmla="*/ 69 w 99"/>
                  <a:gd name="T55" fmla="*/ 43 h 96"/>
                  <a:gd name="T56" fmla="*/ 63 w 99"/>
                  <a:gd name="T57" fmla="*/ 45 h 96"/>
                  <a:gd name="T58" fmla="*/ 63 w 99"/>
                  <a:gd name="T59" fmla="*/ 43 h 96"/>
                  <a:gd name="T60" fmla="*/ 53 w 99"/>
                  <a:gd name="T61" fmla="*/ 43 h 96"/>
                  <a:gd name="T62" fmla="*/ 53 w 99"/>
                  <a:gd name="T63" fmla="*/ 38 h 96"/>
                  <a:gd name="T64" fmla="*/ 56 w 99"/>
                  <a:gd name="T65" fmla="*/ 35 h 96"/>
                  <a:gd name="T66" fmla="*/ 47 w 99"/>
                  <a:gd name="T67" fmla="*/ 33 h 96"/>
                  <a:gd name="T68" fmla="*/ 39 w 99"/>
                  <a:gd name="T69" fmla="*/ 37 h 96"/>
                  <a:gd name="T70" fmla="*/ 39 w 99"/>
                  <a:gd name="T71" fmla="*/ 32 h 96"/>
                  <a:gd name="T72" fmla="*/ 54 w 99"/>
                  <a:gd name="T73" fmla="*/ 5 h 96"/>
                  <a:gd name="T74" fmla="*/ 50 w 99"/>
                  <a:gd name="T75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9" h="96">
                    <a:moveTo>
                      <a:pt x="50" y="0"/>
                    </a:moveTo>
                    <a:cubicBezTo>
                      <a:pt x="42" y="0"/>
                      <a:pt x="38" y="9"/>
                      <a:pt x="34" y="16"/>
                    </a:cubicBezTo>
                    <a:cubicBezTo>
                      <a:pt x="26" y="28"/>
                      <a:pt x="20" y="52"/>
                      <a:pt x="6" y="59"/>
                    </a:cubicBezTo>
                    <a:cubicBezTo>
                      <a:pt x="6" y="61"/>
                      <a:pt x="8" y="62"/>
                      <a:pt x="10" y="62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0" y="65"/>
                      <a:pt x="0" y="73"/>
                      <a:pt x="0" y="75"/>
                    </a:cubicBezTo>
                    <a:cubicBezTo>
                      <a:pt x="0" y="77"/>
                      <a:pt x="3" y="80"/>
                      <a:pt x="6" y="80"/>
                    </a:cubicBezTo>
                    <a:cubicBezTo>
                      <a:pt x="12" y="80"/>
                      <a:pt x="14" y="77"/>
                      <a:pt x="22" y="77"/>
                    </a:cubicBezTo>
                    <a:cubicBezTo>
                      <a:pt x="28" y="77"/>
                      <a:pt x="31" y="81"/>
                      <a:pt x="38" y="81"/>
                    </a:cubicBezTo>
                    <a:cubicBezTo>
                      <a:pt x="42" y="81"/>
                      <a:pt x="45" y="80"/>
                      <a:pt x="48" y="78"/>
                    </a:cubicBezTo>
                    <a:cubicBezTo>
                      <a:pt x="50" y="81"/>
                      <a:pt x="52" y="81"/>
                      <a:pt x="54" y="81"/>
                    </a:cubicBezTo>
                    <a:cubicBezTo>
                      <a:pt x="57" y="81"/>
                      <a:pt x="60" y="80"/>
                      <a:pt x="63" y="80"/>
                    </a:cubicBezTo>
                    <a:cubicBezTo>
                      <a:pt x="62" y="83"/>
                      <a:pt x="57" y="83"/>
                      <a:pt x="57" y="89"/>
                    </a:cubicBezTo>
                    <a:cubicBezTo>
                      <a:pt x="57" y="89"/>
                      <a:pt x="58" y="89"/>
                      <a:pt x="58" y="89"/>
                    </a:cubicBezTo>
                    <a:cubicBezTo>
                      <a:pt x="59" y="89"/>
                      <a:pt x="60" y="89"/>
                      <a:pt x="61" y="89"/>
                    </a:cubicBezTo>
                    <a:cubicBezTo>
                      <a:pt x="67" y="89"/>
                      <a:pt x="72" y="81"/>
                      <a:pt x="76" y="74"/>
                    </a:cubicBezTo>
                    <a:cubicBezTo>
                      <a:pt x="80" y="79"/>
                      <a:pt x="77" y="89"/>
                      <a:pt x="81" y="89"/>
                    </a:cubicBezTo>
                    <a:cubicBezTo>
                      <a:pt x="83" y="89"/>
                      <a:pt x="84" y="90"/>
                      <a:pt x="85" y="90"/>
                    </a:cubicBezTo>
                    <a:cubicBezTo>
                      <a:pt x="85" y="92"/>
                      <a:pt x="86" y="96"/>
                      <a:pt x="90" y="96"/>
                    </a:cubicBezTo>
                    <a:cubicBezTo>
                      <a:pt x="95" y="96"/>
                      <a:pt x="99" y="90"/>
                      <a:pt x="99" y="83"/>
                    </a:cubicBezTo>
                    <a:cubicBezTo>
                      <a:pt x="99" y="78"/>
                      <a:pt x="95" y="79"/>
                      <a:pt x="95" y="72"/>
                    </a:cubicBezTo>
                    <a:cubicBezTo>
                      <a:pt x="92" y="74"/>
                      <a:pt x="93" y="75"/>
                      <a:pt x="88" y="75"/>
                    </a:cubicBezTo>
                    <a:cubicBezTo>
                      <a:pt x="88" y="72"/>
                      <a:pt x="84" y="70"/>
                      <a:pt x="84" y="67"/>
                    </a:cubicBezTo>
                    <a:cubicBezTo>
                      <a:pt x="84" y="65"/>
                      <a:pt x="89" y="64"/>
                      <a:pt x="90" y="59"/>
                    </a:cubicBezTo>
                    <a:cubicBezTo>
                      <a:pt x="87" y="59"/>
                      <a:pt x="85" y="60"/>
                      <a:pt x="84" y="61"/>
                    </a:cubicBezTo>
                    <a:cubicBezTo>
                      <a:pt x="84" y="53"/>
                      <a:pt x="84" y="48"/>
                      <a:pt x="84" y="43"/>
                    </a:cubicBezTo>
                    <a:cubicBezTo>
                      <a:pt x="83" y="44"/>
                      <a:pt x="81" y="44"/>
                      <a:pt x="78" y="44"/>
                    </a:cubicBezTo>
                    <a:cubicBezTo>
                      <a:pt x="75" y="44"/>
                      <a:pt x="72" y="44"/>
                      <a:pt x="69" y="43"/>
                    </a:cubicBezTo>
                    <a:cubicBezTo>
                      <a:pt x="63" y="45"/>
                      <a:pt x="63" y="45"/>
                      <a:pt x="63" y="45"/>
                    </a:cubicBezTo>
                    <a:cubicBezTo>
                      <a:pt x="63" y="45"/>
                      <a:pt x="63" y="43"/>
                      <a:pt x="63" y="43"/>
                    </a:cubicBezTo>
                    <a:cubicBezTo>
                      <a:pt x="53" y="43"/>
                      <a:pt x="53" y="43"/>
                      <a:pt x="53" y="43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4" y="33"/>
                      <a:pt x="50" y="33"/>
                      <a:pt x="47" y="33"/>
                    </a:cubicBezTo>
                    <a:cubicBezTo>
                      <a:pt x="44" y="33"/>
                      <a:pt x="44" y="36"/>
                      <a:pt x="39" y="37"/>
                    </a:cubicBezTo>
                    <a:cubicBezTo>
                      <a:pt x="39" y="32"/>
                      <a:pt x="39" y="32"/>
                      <a:pt x="39" y="32"/>
                    </a:cubicBezTo>
                    <a:cubicBezTo>
                      <a:pt x="43" y="23"/>
                      <a:pt x="54" y="17"/>
                      <a:pt x="54" y="5"/>
                    </a:cubicBezTo>
                    <a:cubicBezTo>
                      <a:pt x="54" y="3"/>
                      <a:pt x="52" y="0"/>
                      <a:pt x="5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Freeform 176"/>
              <p:cNvSpPr>
                <a:spLocks noEditPoints="1"/>
              </p:cNvSpPr>
              <p:nvPr/>
            </p:nvSpPr>
            <p:spPr bwMode="auto">
              <a:xfrm>
                <a:off x="2242110" y="3189927"/>
                <a:ext cx="1204657" cy="809300"/>
              </a:xfrm>
              <a:custGeom>
                <a:avLst/>
                <a:gdLst>
                  <a:gd name="T0" fmla="*/ 298 w 603"/>
                  <a:gd name="T1" fmla="*/ 109 h 405"/>
                  <a:gd name="T2" fmla="*/ 296 w 603"/>
                  <a:gd name="T3" fmla="*/ 104 h 405"/>
                  <a:gd name="T4" fmla="*/ 1 w 603"/>
                  <a:gd name="T5" fmla="*/ 0 h 405"/>
                  <a:gd name="T6" fmla="*/ 0 w 603"/>
                  <a:gd name="T7" fmla="*/ 4 h 405"/>
                  <a:gd name="T8" fmla="*/ 48 w 603"/>
                  <a:gd name="T9" fmla="*/ 82 h 405"/>
                  <a:gd name="T10" fmla="*/ 62 w 603"/>
                  <a:gd name="T11" fmla="*/ 101 h 405"/>
                  <a:gd name="T12" fmla="*/ 83 w 603"/>
                  <a:gd name="T13" fmla="*/ 136 h 405"/>
                  <a:gd name="T14" fmla="*/ 115 w 603"/>
                  <a:gd name="T15" fmla="*/ 156 h 405"/>
                  <a:gd name="T16" fmla="*/ 88 w 603"/>
                  <a:gd name="T17" fmla="*/ 114 h 405"/>
                  <a:gd name="T18" fmla="*/ 43 w 603"/>
                  <a:gd name="T19" fmla="*/ 50 h 405"/>
                  <a:gd name="T20" fmla="*/ 59 w 603"/>
                  <a:gd name="T21" fmla="*/ 27 h 405"/>
                  <a:gd name="T22" fmla="*/ 93 w 603"/>
                  <a:gd name="T23" fmla="*/ 82 h 405"/>
                  <a:gd name="T24" fmla="*/ 119 w 603"/>
                  <a:gd name="T25" fmla="*/ 105 h 405"/>
                  <a:gd name="T26" fmla="*/ 178 w 603"/>
                  <a:gd name="T27" fmla="*/ 179 h 405"/>
                  <a:gd name="T28" fmla="*/ 185 w 603"/>
                  <a:gd name="T29" fmla="*/ 217 h 405"/>
                  <a:gd name="T30" fmla="*/ 233 w 603"/>
                  <a:gd name="T31" fmla="*/ 243 h 405"/>
                  <a:gd name="T32" fmla="*/ 256 w 603"/>
                  <a:gd name="T33" fmla="*/ 255 h 405"/>
                  <a:gd name="T34" fmla="*/ 294 w 603"/>
                  <a:gd name="T35" fmla="*/ 271 h 405"/>
                  <a:gd name="T36" fmla="*/ 317 w 603"/>
                  <a:gd name="T37" fmla="*/ 277 h 405"/>
                  <a:gd name="T38" fmla="*/ 352 w 603"/>
                  <a:gd name="T39" fmla="*/ 271 h 405"/>
                  <a:gd name="T40" fmla="*/ 435 w 603"/>
                  <a:gd name="T41" fmla="*/ 314 h 405"/>
                  <a:gd name="T42" fmla="*/ 468 w 603"/>
                  <a:gd name="T43" fmla="*/ 337 h 405"/>
                  <a:gd name="T44" fmla="*/ 486 w 603"/>
                  <a:gd name="T45" fmla="*/ 367 h 405"/>
                  <a:gd name="T46" fmla="*/ 515 w 603"/>
                  <a:gd name="T47" fmla="*/ 387 h 405"/>
                  <a:gd name="T48" fmla="*/ 534 w 603"/>
                  <a:gd name="T49" fmla="*/ 391 h 405"/>
                  <a:gd name="T50" fmla="*/ 556 w 603"/>
                  <a:gd name="T51" fmla="*/ 393 h 405"/>
                  <a:gd name="T52" fmla="*/ 584 w 603"/>
                  <a:gd name="T53" fmla="*/ 394 h 405"/>
                  <a:gd name="T54" fmla="*/ 591 w 603"/>
                  <a:gd name="T55" fmla="*/ 397 h 405"/>
                  <a:gd name="T56" fmla="*/ 574 w 603"/>
                  <a:gd name="T57" fmla="*/ 368 h 405"/>
                  <a:gd name="T58" fmla="*/ 506 w 603"/>
                  <a:gd name="T59" fmla="*/ 346 h 405"/>
                  <a:gd name="T60" fmla="*/ 510 w 603"/>
                  <a:gd name="T61" fmla="*/ 282 h 405"/>
                  <a:gd name="T62" fmla="*/ 428 w 603"/>
                  <a:gd name="T63" fmla="*/ 269 h 405"/>
                  <a:gd name="T64" fmla="*/ 437 w 603"/>
                  <a:gd name="T65" fmla="*/ 230 h 405"/>
                  <a:gd name="T66" fmla="*/ 448 w 603"/>
                  <a:gd name="T67" fmla="*/ 216 h 405"/>
                  <a:gd name="T68" fmla="*/ 445 w 603"/>
                  <a:gd name="T69" fmla="*/ 184 h 405"/>
                  <a:gd name="T70" fmla="*/ 391 w 603"/>
                  <a:gd name="T71" fmla="*/ 224 h 405"/>
                  <a:gd name="T72" fmla="*/ 345 w 603"/>
                  <a:gd name="T73" fmla="*/ 236 h 405"/>
                  <a:gd name="T74" fmla="*/ 300 w 603"/>
                  <a:gd name="T75" fmla="*/ 192 h 405"/>
                  <a:gd name="T76" fmla="*/ 294 w 603"/>
                  <a:gd name="T77" fmla="*/ 139 h 405"/>
                  <a:gd name="T78" fmla="*/ 297 w 603"/>
                  <a:gd name="T79" fmla="*/ 108 h 405"/>
                  <a:gd name="T80" fmla="*/ 206 w 603"/>
                  <a:gd name="T81" fmla="*/ 60 h 405"/>
                  <a:gd name="T82" fmla="*/ 135 w 603"/>
                  <a:gd name="T83" fmla="*/ 13 h 405"/>
                  <a:gd name="T84" fmla="*/ 34 w 603"/>
                  <a:gd name="T85" fmla="*/ 0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03" h="405">
                    <a:moveTo>
                      <a:pt x="296" y="104"/>
                    </a:moveTo>
                    <a:cubicBezTo>
                      <a:pt x="297" y="108"/>
                      <a:pt x="297" y="108"/>
                      <a:pt x="297" y="108"/>
                    </a:cubicBezTo>
                    <a:cubicBezTo>
                      <a:pt x="298" y="108"/>
                      <a:pt x="298" y="109"/>
                      <a:pt x="298" y="109"/>
                    </a:cubicBezTo>
                    <a:cubicBezTo>
                      <a:pt x="298" y="107"/>
                      <a:pt x="297" y="106"/>
                      <a:pt x="296" y="104"/>
                    </a:cubicBezTo>
                    <a:moveTo>
                      <a:pt x="296" y="103"/>
                    </a:moveTo>
                    <a:cubicBezTo>
                      <a:pt x="296" y="104"/>
                      <a:pt x="296" y="104"/>
                      <a:pt x="296" y="104"/>
                    </a:cubicBezTo>
                    <a:cubicBezTo>
                      <a:pt x="296" y="103"/>
                      <a:pt x="296" y="103"/>
                      <a:pt x="296" y="103"/>
                    </a:cubicBezTo>
                    <a:moveTo>
                      <a:pt x="34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16"/>
                      <a:pt x="9" y="19"/>
                      <a:pt x="13" y="29"/>
                    </a:cubicBezTo>
                    <a:cubicBezTo>
                      <a:pt x="17" y="35"/>
                      <a:pt x="16" y="50"/>
                      <a:pt x="22" y="54"/>
                    </a:cubicBezTo>
                    <a:cubicBezTo>
                      <a:pt x="32" y="60"/>
                      <a:pt x="40" y="71"/>
                      <a:pt x="48" y="82"/>
                    </a:cubicBezTo>
                    <a:cubicBezTo>
                      <a:pt x="51" y="86"/>
                      <a:pt x="47" y="87"/>
                      <a:pt x="43" y="87"/>
                    </a:cubicBezTo>
                    <a:cubicBezTo>
                      <a:pt x="41" y="87"/>
                      <a:pt x="39" y="87"/>
                      <a:pt x="38" y="87"/>
                    </a:cubicBezTo>
                    <a:cubicBezTo>
                      <a:pt x="43" y="95"/>
                      <a:pt x="55" y="93"/>
                      <a:pt x="62" y="101"/>
                    </a:cubicBezTo>
                    <a:cubicBezTo>
                      <a:pt x="67" y="106"/>
                      <a:pt x="71" y="112"/>
                      <a:pt x="77" y="118"/>
                    </a:cubicBezTo>
                    <a:cubicBezTo>
                      <a:pt x="77" y="131"/>
                      <a:pt x="77" y="131"/>
                      <a:pt x="77" y="131"/>
                    </a:cubicBezTo>
                    <a:cubicBezTo>
                      <a:pt x="79" y="134"/>
                      <a:pt x="79" y="134"/>
                      <a:pt x="83" y="136"/>
                    </a:cubicBezTo>
                    <a:cubicBezTo>
                      <a:pt x="88" y="140"/>
                      <a:pt x="93" y="152"/>
                      <a:pt x="103" y="152"/>
                    </a:cubicBezTo>
                    <a:cubicBezTo>
                      <a:pt x="103" y="154"/>
                      <a:pt x="111" y="164"/>
                      <a:pt x="112" y="164"/>
                    </a:cubicBezTo>
                    <a:cubicBezTo>
                      <a:pt x="113" y="164"/>
                      <a:pt x="115" y="158"/>
                      <a:pt x="115" y="156"/>
                    </a:cubicBezTo>
                    <a:cubicBezTo>
                      <a:pt x="115" y="152"/>
                      <a:pt x="111" y="146"/>
                      <a:pt x="107" y="146"/>
                    </a:cubicBezTo>
                    <a:cubicBezTo>
                      <a:pt x="106" y="146"/>
                      <a:pt x="105" y="146"/>
                      <a:pt x="105" y="147"/>
                    </a:cubicBezTo>
                    <a:cubicBezTo>
                      <a:pt x="95" y="140"/>
                      <a:pt x="92" y="127"/>
                      <a:pt x="88" y="114"/>
                    </a:cubicBezTo>
                    <a:cubicBezTo>
                      <a:pt x="84" y="103"/>
                      <a:pt x="74" y="97"/>
                      <a:pt x="70" y="85"/>
                    </a:cubicBezTo>
                    <a:cubicBezTo>
                      <a:pt x="67" y="76"/>
                      <a:pt x="66" y="71"/>
                      <a:pt x="59" y="63"/>
                    </a:cubicBezTo>
                    <a:cubicBezTo>
                      <a:pt x="53" y="58"/>
                      <a:pt x="47" y="58"/>
                      <a:pt x="43" y="50"/>
                    </a:cubicBezTo>
                    <a:cubicBezTo>
                      <a:pt x="39" y="41"/>
                      <a:pt x="33" y="34"/>
                      <a:pt x="33" y="23"/>
                    </a:cubicBezTo>
                    <a:cubicBezTo>
                      <a:pt x="33" y="22"/>
                      <a:pt x="33" y="18"/>
                      <a:pt x="34" y="16"/>
                    </a:cubicBezTo>
                    <a:cubicBezTo>
                      <a:pt x="41" y="23"/>
                      <a:pt x="50" y="23"/>
                      <a:pt x="59" y="27"/>
                    </a:cubicBezTo>
                    <a:cubicBezTo>
                      <a:pt x="63" y="29"/>
                      <a:pt x="62" y="41"/>
                      <a:pt x="67" y="45"/>
                    </a:cubicBezTo>
                    <a:cubicBezTo>
                      <a:pt x="71" y="50"/>
                      <a:pt x="70" y="59"/>
                      <a:pt x="75" y="64"/>
                    </a:cubicBezTo>
                    <a:cubicBezTo>
                      <a:pt x="80" y="70"/>
                      <a:pt x="86" y="75"/>
                      <a:pt x="93" y="82"/>
                    </a:cubicBezTo>
                    <a:cubicBezTo>
                      <a:pt x="93" y="82"/>
                      <a:pt x="94" y="81"/>
                      <a:pt x="94" y="81"/>
                    </a:cubicBezTo>
                    <a:cubicBezTo>
                      <a:pt x="95" y="81"/>
                      <a:pt x="96" y="82"/>
                      <a:pt x="98" y="82"/>
                    </a:cubicBezTo>
                    <a:cubicBezTo>
                      <a:pt x="98" y="95"/>
                      <a:pt x="115" y="96"/>
                      <a:pt x="119" y="105"/>
                    </a:cubicBezTo>
                    <a:cubicBezTo>
                      <a:pt x="122" y="111"/>
                      <a:pt x="118" y="117"/>
                      <a:pt x="123" y="121"/>
                    </a:cubicBezTo>
                    <a:cubicBezTo>
                      <a:pt x="128" y="126"/>
                      <a:pt x="136" y="128"/>
                      <a:pt x="142" y="133"/>
                    </a:cubicBezTo>
                    <a:cubicBezTo>
                      <a:pt x="153" y="145"/>
                      <a:pt x="171" y="160"/>
                      <a:pt x="178" y="179"/>
                    </a:cubicBezTo>
                    <a:cubicBezTo>
                      <a:pt x="179" y="183"/>
                      <a:pt x="183" y="185"/>
                      <a:pt x="183" y="192"/>
                    </a:cubicBezTo>
                    <a:cubicBezTo>
                      <a:pt x="183" y="197"/>
                      <a:pt x="178" y="201"/>
                      <a:pt x="178" y="206"/>
                    </a:cubicBezTo>
                    <a:cubicBezTo>
                      <a:pt x="178" y="211"/>
                      <a:pt x="181" y="217"/>
                      <a:pt x="185" y="217"/>
                    </a:cubicBezTo>
                    <a:cubicBezTo>
                      <a:pt x="187" y="224"/>
                      <a:pt x="203" y="227"/>
                      <a:pt x="210" y="234"/>
                    </a:cubicBezTo>
                    <a:cubicBezTo>
                      <a:pt x="211" y="235"/>
                      <a:pt x="212" y="236"/>
                      <a:pt x="216" y="237"/>
                    </a:cubicBezTo>
                    <a:cubicBezTo>
                      <a:pt x="222" y="241"/>
                      <a:pt x="226" y="240"/>
                      <a:pt x="233" y="243"/>
                    </a:cubicBezTo>
                    <a:cubicBezTo>
                      <a:pt x="240" y="246"/>
                      <a:pt x="242" y="253"/>
                      <a:pt x="249" y="255"/>
                    </a:cubicBezTo>
                    <a:cubicBezTo>
                      <a:pt x="251" y="255"/>
                      <a:pt x="252" y="255"/>
                      <a:pt x="253" y="255"/>
                    </a:cubicBezTo>
                    <a:cubicBezTo>
                      <a:pt x="254" y="255"/>
                      <a:pt x="255" y="255"/>
                      <a:pt x="256" y="255"/>
                    </a:cubicBezTo>
                    <a:cubicBezTo>
                      <a:pt x="257" y="255"/>
                      <a:pt x="258" y="255"/>
                      <a:pt x="260" y="255"/>
                    </a:cubicBezTo>
                    <a:cubicBezTo>
                      <a:pt x="261" y="255"/>
                      <a:pt x="263" y="255"/>
                      <a:pt x="265" y="256"/>
                    </a:cubicBezTo>
                    <a:cubicBezTo>
                      <a:pt x="270" y="259"/>
                      <a:pt x="288" y="271"/>
                      <a:pt x="294" y="271"/>
                    </a:cubicBezTo>
                    <a:cubicBezTo>
                      <a:pt x="296" y="271"/>
                      <a:pt x="298" y="271"/>
                      <a:pt x="300" y="271"/>
                    </a:cubicBezTo>
                    <a:cubicBezTo>
                      <a:pt x="302" y="271"/>
                      <a:pt x="304" y="271"/>
                      <a:pt x="306" y="272"/>
                    </a:cubicBezTo>
                    <a:cubicBezTo>
                      <a:pt x="308" y="273"/>
                      <a:pt x="313" y="277"/>
                      <a:pt x="317" y="277"/>
                    </a:cubicBezTo>
                    <a:cubicBezTo>
                      <a:pt x="326" y="277"/>
                      <a:pt x="327" y="266"/>
                      <a:pt x="337" y="266"/>
                    </a:cubicBezTo>
                    <a:cubicBezTo>
                      <a:pt x="341" y="266"/>
                      <a:pt x="344" y="268"/>
                      <a:pt x="349" y="271"/>
                    </a:cubicBezTo>
                    <a:cubicBezTo>
                      <a:pt x="352" y="271"/>
                      <a:pt x="352" y="271"/>
                      <a:pt x="352" y="271"/>
                    </a:cubicBezTo>
                    <a:cubicBezTo>
                      <a:pt x="366" y="278"/>
                      <a:pt x="368" y="290"/>
                      <a:pt x="385" y="298"/>
                    </a:cubicBezTo>
                    <a:cubicBezTo>
                      <a:pt x="395" y="303"/>
                      <a:pt x="402" y="300"/>
                      <a:pt x="413" y="305"/>
                    </a:cubicBezTo>
                    <a:cubicBezTo>
                      <a:pt x="419" y="308"/>
                      <a:pt x="425" y="314"/>
                      <a:pt x="435" y="314"/>
                    </a:cubicBezTo>
                    <a:cubicBezTo>
                      <a:pt x="438" y="314"/>
                      <a:pt x="441" y="311"/>
                      <a:pt x="445" y="311"/>
                    </a:cubicBezTo>
                    <a:cubicBezTo>
                      <a:pt x="446" y="311"/>
                      <a:pt x="447" y="311"/>
                      <a:pt x="448" y="311"/>
                    </a:cubicBezTo>
                    <a:cubicBezTo>
                      <a:pt x="451" y="324"/>
                      <a:pt x="460" y="329"/>
                      <a:pt x="468" y="337"/>
                    </a:cubicBezTo>
                    <a:cubicBezTo>
                      <a:pt x="471" y="340"/>
                      <a:pt x="474" y="341"/>
                      <a:pt x="475" y="346"/>
                    </a:cubicBezTo>
                    <a:cubicBezTo>
                      <a:pt x="478" y="354"/>
                      <a:pt x="473" y="362"/>
                      <a:pt x="481" y="367"/>
                    </a:cubicBezTo>
                    <a:cubicBezTo>
                      <a:pt x="486" y="367"/>
                      <a:pt x="486" y="367"/>
                      <a:pt x="486" y="367"/>
                    </a:cubicBezTo>
                    <a:cubicBezTo>
                      <a:pt x="485" y="366"/>
                      <a:pt x="485" y="364"/>
                      <a:pt x="486" y="362"/>
                    </a:cubicBezTo>
                    <a:cubicBezTo>
                      <a:pt x="486" y="362"/>
                      <a:pt x="504" y="373"/>
                      <a:pt x="506" y="376"/>
                    </a:cubicBezTo>
                    <a:cubicBezTo>
                      <a:pt x="508" y="381"/>
                      <a:pt x="508" y="386"/>
                      <a:pt x="515" y="387"/>
                    </a:cubicBezTo>
                    <a:cubicBezTo>
                      <a:pt x="515" y="388"/>
                      <a:pt x="517" y="391"/>
                      <a:pt x="518" y="391"/>
                    </a:cubicBezTo>
                    <a:cubicBezTo>
                      <a:pt x="520" y="391"/>
                      <a:pt x="525" y="389"/>
                      <a:pt x="528" y="389"/>
                    </a:cubicBezTo>
                    <a:cubicBezTo>
                      <a:pt x="531" y="389"/>
                      <a:pt x="533" y="390"/>
                      <a:pt x="534" y="391"/>
                    </a:cubicBezTo>
                    <a:cubicBezTo>
                      <a:pt x="538" y="395"/>
                      <a:pt x="543" y="405"/>
                      <a:pt x="552" y="405"/>
                    </a:cubicBezTo>
                    <a:cubicBezTo>
                      <a:pt x="556" y="405"/>
                      <a:pt x="559" y="403"/>
                      <a:pt x="560" y="397"/>
                    </a:cubicBezTo>
                    <a:cubicBezTo>
                      <a:pt x="559" y="397"/>
                      <a:pt x="556" y="395"/>
                      <a:pt x="556" y="393"/>
                    </a:cubicBezTo>
                    <a:cubicBezTo>
                      <a:pt x="556" y="389"/>
                      <a:pt x="570" y="379"/>
                      <a:pt x="574" y="379"/>
                    </a:cubicBezTo>
                    <a:cubicBezTo>
                      <a:pt x="580" y="379"/>
                      <a:pt x="581" y="386"/>
                      <a:pt x="587" y="388"/>
                    </a:cubicBezTo>
                    <a:cubicBezTo>
                      <a:pt x="586" y="391"/>
                      <a:pt x="584" y="392"/>
                      <a:pt x="584" y="394"/>
                    </a:cubicBezTo>
                    <a:cubicBezTo>
                      <a:pt x="584" y="395"/>
                      <a:pt x="589" y="397"/>
                      <a:pt x="590" y="398"/>
                    </a:cubicBezTo>
                    <a:cubicBezTo>
                      <a:pt x="590" y="398"/>
                      <a:pt x="590" y="398"/>
                      <a:pt x="590" y="398"/>
                    </a:cubicBezTo>
                    <a:cubicBezTo>
                      <a:pt x="590" y="398"/>
                      <a:pt x="591" y="398"/>
                      <a:pt x="591" y="397"/>
                    </a:cubicBezTo>
                    <a:cubicBezTo>
                      <a:pt x="593" y="396"/>
                      <a:pt x="597" y="392"/>
                      <a:pt x="600" y="389"/>
                    </a:cubicBezTo>
                    <a:cubicBezTo>
                      <a:pt x="602" y="387"/>
                      <a:pt x="603" y="386"/>
                      <a:pt x="603" y="385"/>
                    </a:cubicBezTo>
                    <a:cubicBezTo>
                      <a:pt x="595" y="379"/>
                      <a:pt x="588" y="368"/>
                      <a:pt x="574" y="368"/>
                    </a:cubicBezTo>
                    <a:cubicBezTo>
                      <a:pt x="561" y="368"/>
                      <a:pt x="554" y="379"/>
                      <a:pt x="540" y="379"/>
                    </a:cubicBezTo>
                    <a:cubicBezTo>
                      <a:pt x="531" y="379"/>
                      <a:pt x="531" y="369"/>
                      <a:pt x="525" y="366"/>
                    </a:cubicBezTo>
                    <a:cubicBezTo>
                      <a:pt x="517" y="362"/>
                      <a:pt x="506" y="357"/>
                      <a:pt x="506" y="346"/>
                    </a:cubicBezTo>
                    <a:cubicBezTo>
                      <a:pt x="506" y="337"/>
                      <a:pt x="506" y="326"/>
                      <a:pt x="506" y="313"/>
                    </a:cubicBezTo>
                    <a:cubicBezTo>
                      <a:pt x="509" y="308"/>
                      <a:pt x="510" y="295"/>
                      <a:pt x="510" y="290"/>
                    </a:cubicBezTo>
                    <a:cubicBezTo>
                      <a:pt x="510" y="288"/>
                      <a:pt x="510" y="285"/>
                      <a:pt x="510" y="282"/>
                    </a:cubicBezTo>
                    <a:cubicBezTo>
                      <a:pt x="500" y="280"/>
                      <a:pt x="497" y="271"/>
                      <a:pt x="484" y="271"/>
                    </a:cubicBezTo>
                    <a:cubicBezTo>
                      <a:pt x="466" y="271"/>
                      <a:pt x="452" y="274"/>
                      <a:pt x="434" y="274"/>
                    </a:cubicBezTo>
                    <a:cubicBezTo>
                      <a:pt x="431" y="274"/>
                      <a:pt x="428" y="272"/>
                      <a:pt x="428" y="269"/>
                    </a:cubicBezTo>
                    <a:cubicBezTo>
                      <a:pt x="428" y="268"/>
                      <a:pt x="428" y="267"/>
                      <a:pt x="428" y="266"/>
                    </a:cubicBezTo>
                    <a:cubicBezTo>
                      <a:pt x="431" y="263"/>
                      <a:pt x="437" y="261"/>
                      <a:pt x="437" y="255"/>
                    </a:cubicBezTo>
                    <a:cubicBezTo>
                      <a:pt x="437" y="248"/>
                      <a:pt x="437" y="236"/>
                      <a:pt x="437" y="230"/>
                    </a:cubicBezTo>
                    <a:cubicBezTo>
                      <a:pt x="439" y="230"/>
                      <a:pt x="440" y="230"/>
                      <a:pt x="442" y="230"/>
                    </a:cubicBezTo>
                    <a:cubicBezTo>
                      <a:pt x="442" y="231"/>
                      <a:pt x="442" y="233"/>
                      <a:pt x="442" y="234"/>
                    </a:cubicBezTo>
                    <a:cubicBezTo>
                      <a:pt x="445" y="228"/>
                      <a:pt x="448" y="225"/>
                      <a:pt x="448" y="216"/>
                    </a:cubicBezTo>
                    <a:cubicBezTo>
                      <a:pt x="448" y="206"/>
                      <a:pt x="457" y="197"/>
                      <a:pt x="457" y="189"/>
                    </a:cubicBezTo>
                    <a:cubicBezTo>
                      <a:pt x="457" y="188"/>
                      <a:pt x="457" y="186"/>
                      <a:pt x="457" y="185"/>
                    </a:cubicBezTo>
                    <a:cubicBezTo>
                      <a:pt x="454" y="185"/>
                      <a:pt x="447" y="184"/>
                      <a:pt x="445" y="184"/>
                    </a:cubicBezTo>
                    <a:cubicBezTo>
                      <a:pt x="443" y="183"/>
                      <a:pt x="439" y="182"/>
                      <a:pt x="434" y="182"/>
                    </a:cubicBezTo>
                    <a:cubicBezTo>
                      <a:pt x="420" y="182"/>
                      <a:pt x="402" y="187"/>
                      <a:pt x="402" y="203"/>
                    </a:cubicBezTo>
                    <a:cubicBezTo>
                      <a:pt x="402" y="211"/>
                      <a:pt x="393" y="217"/>
                      <a:pt x="391" y="224"/>
                    </a:cubicBezTo>
                    <a:cubicBezTo>
                      <a:pt x="391" y="226"/>
                      <a:pt x="388" y="232"/>
                      <a:pt x="384" y="232"/>
                    </a:cubicBezTo>
                    <a:cubicBezTo>
                      <a:pt x="382" y="232"/>
                      <a:pt x="380" y="229"/>
                      <a:pt x="374" y="229"/>
                    </a:cubicBezTo>
                    <a:cubicBezTo>
                      <a:pt x="363" y="229"/>
                      <a:pt x="355" y="236"/>
                      <a:pt x="345" y="236"/>
                    </a:cubicBezTo>
                    <a:cubicBezTo>
                      <a:pt x="341" y="236"/>
                      <a:pt x="341" y="232"/>
                      <a:pt x="336" y="230"/>
                    </a:cubicBezTo>
                    <a:cubicBezTo>
                      <a:pt x="322" y="226"/>
                      <a:pt x="322" y="217"/>
                      <a:pt x="313" y="207"/>
                    </a:cubicBezTo>
                    <a:cubicBezTo>
                      <a:pt x="309" y="204"/>
                      <a:pt x="302" y="196"/>
                      <a:pt x="300" y="192"/>
                    </a:cubicBezTo>
                    <a:cubicBezTo>
                      <a:pt x="298" y="187"/>
                      <a:pt x="301" y="184"/>
                      <a:pt x="298" y="179"/>
                    </a:cubicBezTo>
                    <a:cubicBezTo>
                      <a:pt x="297" y="177"/>
                      <a:pt x="293" y="173"/>
                      <a:pt x="294" y="169"/>
                    </a:cubicBezTo>
                    <a:cubicBezTo>
                      <a:pt x="294" y="139"/>
                      <a:pt x="294" y="139"/>
                      <a:pt x="294" y="139"/>
                    </a:cubicBezTo>
                    <a:cubicBezTo>
                      <a:pt x="296" y="131"/>
                      <a:pt x="300" y="128"/>
                      <a:pt x="300" y="118"/>
                    </a:cubicBezTo>
                    <a:cubicBezTo>
                      <a:pt x="300" y="115"/>
                      <a:pt x="298" y="113"/>
                      <a:pt x="297" y="110"/>
                    </a:cubicBezTo>
                    <a:cubicBezTo>
                      <a:pt x="297" y="108"/>
                      <a:pt x="297" y="108"/>
                      <a:pt x="297" y="108"/>
                    </a:cubicBezTo>
                    <a:cubicBezTo>
                      <a:pt x="288" y="107"/>
                      <a:pt x="276" y="105"/>
                      <a:pt x="272" y="101"/>
                    </a:cubicBezTo>
                    <a:cubicBezTo>
                      <a:pt x="255" y="84"/>
                      <a:pt x="256" y="45"/>
                      <a:pt x="225" y="45"/>
                    </a:cubicBezTo>
                    <a:cubicBezTo>
                      <a:pt x="213" y="45"/>
                      <a:pt x="216" y="60"/>
                      <a:pt x="206" y="60"/>
                    </a:cubicBezTo>
                    <a:cubicBezTo>
                      <a:pt x="195" y="60"/>
                      <a:pt x="187" y="42"/>
                      <a:pt x="182" y="35"/>
                    </a:cubicBezTo>
                    <a:cubicBezTo>
                      <a:pt x="173" y="19"/>
                      <a:pt x="163" y="17"/>
                      <a:pt x="145" y="13"/>
                    </a:cubicBezTo>
                    <a:cubicBezTo>
                      <a:pt x="135" y="13"/>
                      <a:pt x="135" y="13"/>
                      <a:pt x="135" y="13"/>
                    </a:cubicBezTo>
                    <a:cubicBezTo>
                      <a:pt x="135" y="19"/>
                      <a:pt x="135" y="19"/>
                      <a:pt x="135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Freeform 177"/>
              <p:cNvSpPr>
                <a:spLocks/>
              </p:cNvSpPr>
              <p:nvPr/>
            </p:nvSpPr>
            <p:spPr bwMode="auto">
              <a:xfrm>
                <a:off x="3300620" y="2437227"/>
                <a:ext cx="36326" cy="17740"/>
              </a:xfrm>
              <a:custGeom>
                <a:avLst/>
                <a:gdLst>
                  <a:gd name="T0" fmla="*/ 0 w 18"/>
                  <a:gd name="T1" fmla="*/ 0 h 9"/>
                  <a:gd name="T2" fmla="*/ 0 w 18"/>
                  <a:gd name="T3" fmla="*/ 4 h 9"/>
                  <a:gd name="T4" fmla="*/ 15 w 18"/>
                  <a:gd name="T5" fmla="*/ 9 h 9"/>
                  <a:gd name="T6" fmla="*/ 17 w 18"/>
                  <a:gd name="T7" fmla="*/ 9 h 9"/>
                  <a:gd name="T8" fmla="*/ 18 w 18"/>
                  <a:gd name="T9" fmla="*/ 9 h 9"/>
                  <a:gd name="T10" fmla="*/ 0 w 18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9">
                    <a:moveTo>
                      <a:pt x="0" y="0"/>
                    </a:moveTo>
                    <a:cubicBezTo>
                      <a:pt x="0" y="1"/>
                      <a:pt x="0" y="3"/>
                      <a:pt x="0" y="4"/>
                    </a:cubicBezTo>
                    <a:cubicBezTo>
                      <a:pt x="3" y="7"/>
                      <a:pt x="10" y="9"/>
                      <a:pt x="15" y="9"/>
                    </a:cubicBezTo>
                    <a:cubicBezTo>
                      <a:pt x="15" y="9"/>
                      <a:pt x="16" y="9"/>
                      <a:pt x="17" y="9"/>
                    </a:cubicBezTo>
                    <a:cubicBezTo>
                      <a:pt x="17" y="9"/>
                      <a:pt x="18" y="9"/>
                      <a:pt x="18" y="9"/>
                    </a:cubicBezTo>
                    <a:cubicBezTo>
                      <a:pt x="18" y="1"/>
                      <a:pt x="9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178"/>
              <p:cNvSpPr>
                <a:spLocks/>
              </p:cNvSpPr>
              <p:nvPr/>
            </p:nvSpPr>
            <p:spPr bwMode="auto">
              <a:xfrm>
                <a:off x="1906732" y="2536912"/>
                <a:ext cx="141923" cy="92081"/>
              </a:xfrm>
              <a:custGeom>
                <a:avLst/>
                <a:gdLst>
                  <a:gd name="T0" fmla="*/ 8 w 71"/>
                  <a:gd name="T1" fmla="*/ 0 h 46"/>
                  <a:gd name="T2" fmla="*/ 0 w 71"/>
                  <a:gd name="T3" fmla="*/ 3 h 46"/>
                  <a:gd name="T4" fmla="*/ 2 w 71"/>
                  <a:gd name="T5" fmla="*/ 3 h 46"/>
                  <a:gd name="T6" fmla="*/ 10 w 71"/>
                  <a:gd name="T7" fmla="*/ 5 h 46"/>
                  <a:gd name="T8" fmla="*/ 5 w 71"/>
                  <a:gd name="T9" fmla="*/ 10 h 46"/>
                  <a:gd name="T10" fmla="*/ 32 w 71"/>
                  <a:gd name="T11" fmla="*/ 21 h 46"/>
                  <a:gd name="T12" fmla="*/ 27 w 71"/>
                  <a:gd name="T13" fmla="*/ 26 h 46"/>
                  <a:gd name="T14" fmla="*/ 66 w 71"/>
                  <a:gd name="T15" fmla="*/ 46 h 46"/>
                  <a:gd name="T16" fmla="*/ 71 w 71"/>
                  <a:gd name="T17" fmla="*/ 46 h 46"/>
                  <a:gd name="T18" fmla="*/ 71 w 71"/>
                  <a:gd name="T19" fmla="*/ 41 h 46"/>
                  <a:gd name="T20" fmla="*/ 22 w 71"/>
                  <a:gd name="T21" fmla="*/ 7 h 46"/>
                  <a:gd name="T22" fmla="*/ 8 w 71"/>
                  <a:gd name="T2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1" h="46">
                    <a:moveTo>
                      <a:pt x="8" y="0"/>
                    </a:moveTo>
                    <a:cubicBezTo>
                      <a:pt x="5" y="0"/>
                      <a:pt x="2" y="2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8" y="4"/>
                      <a:pt x="10" y="5"/>
                    </a:cubicBezTo>
                    <a:cubicBezTo>
                      <a:pt x="10" y="6"/>
                      <a:pt x="8" y="9"/>
                      <a:pt x="5" y="10"/>
                    </a:cubicBezTo>
                    <a:cubicBezTo>
                      <a:pt x="7" y="16"/>
                      <a:pt x="22" y="21"/>
                      <a:pt x="32" y="21"/>
                    </a:cubicBezTo>
                    <a:cubicBezTo>
                      <a:pt x="31" y="23"/>
                      <a:pt x="28" y="23"/>
                      <a:pt x="27" y="26"/>
                    </a:cubicBezTo>
                    <a:cubicBezTo>
                      <a:pt x="36" y="32"/>
                      <a:pt x="54" y="46"/>
                      <a:pt x="66" y="46"/>
                    </a:cubicBezTo>
                    <a:cubicBezTo>
                      <a:pt x="68" y="46"/>
                      <a:pt x="69" y="46"/>
                      <a:pt x="71" y="46"/>
                    </a:cubicBezTo>
                    <a:cubicBezTo>
                      <a:pt x="71" y="41"/>
                      <a:pt x="71" y="41"/>
                      <a:pt x="71" y="41"/>
                    </a:cubicBezTo>
                    <a:cubicBezTo>
                      <a:pt x="57" y="28"/>
                      <a:pt x="45" y="15"/>
                      <a:pt x="22" y="7"/>
                    </a:cubicBezTo>
                    <a:cubicBezTo>
                      <a:pt x="18" y="6"/>
                      <a:pt x="13" y="0"/>
                      <a:pt x="8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179"/>
              <p:cNvSpPr>
                <a:spLocks/>
              </p:cNvSpPr>
              <p:nvPr/>
            </p:nvSpPr>
            <p:spPr bwMode="auto">
              <a:xfrm>
                <a:off x="1767343" y="2405126"/>
                <a:ext cx="49842" cy="71806"/>
              </a:xfrm>
              <a:custGeom>
                <a:avLst/>
                <a:gdLst>
                  <a:gd name="T0" fmla="*/ 0 w 25"/>
                  <a:gd name="T1" fmla="*/ 0 h 36"/>
                  <a:gd name="T2" fmla="*/ 0 w 25"/>
                  <a:gd name="T3" fmla="*/ 4 h 36"/>
                  <a:gd name="T4" fmla="*/ 6 w 25"/>
                  <a:gd name="T5" fmla="*/ 13 h 36"/>
                  <a:gd name="T6" fmla="*/ 14 w 25"/>
                  <a:gd name="T7" fmla="*/ 20 h 36"/>
                  <a:gd name="T8" fmla="*/ 12 w 25"/>
                  <a:gd name="T9" fmla="*/ 26 h 36"/>
                  <a:gd name="T10" fmla="*/ 20 w 25"/>
                  <a:gd name="T11" fmla="*/ 36 h 36"/>
                  <a:gd name="T12" fmla="*/ 15 w 25"/>
                  <a:gd name="T13" fmla="*/ 26 h 36"/>
                  <a:gd name="T14" fmla="*/ 18 w 25"/>
                  <a:gd name="T15" fmla="*/ 21 h 36"/>
                  <a:gd name="T16" fmla="*/ 15 w 25"/>
                  <a:gd name="T17" fmla="*/ 14 h 36"/>
                  <a:gd name="T18" fmla="*/ 15 w 25"/>
                  <a:gd name="T19" fmla="*/ 3 h 36"/>
                  <a:gd name="T20" fmla="*/ 8 w 25"/>
                  <a:gd name="T21" fmla="*/ 10 h 36"/>
                  <a:gd name="T22" fmla="*/ 12 w 25"/>
                  <a:gd name="T23" fmla="*/ 3 h 36"/>
                  <a:gd name="T24" fmla="*/ 0 w 25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36">
                    <a:moveTo>
                      <a:pt x="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2" y="7"/>
                      <a:pt x="4" y="13"/>
                      <a:pt x="6" y="13"/>
                    </a:cubicBezTo>
                    <a:cubicBezTo>
                      <a:pt x="9" y="13"/>
                      <a:pt x="10" y="19"/>
                      <a:pt x="14" y="20"/>
                    </a:cubicBezTo>
                    <a:cubicBezTo>
                      <a:pt x="14" y="21"/>
                      <a:pt x="12" y="23"/>
                      <a:pt x="12" y="26"/>
                    </a:cubicBezTo>
                    <a:cubicBezTo>
                      <a:pt x="12" y="30"/>
                      <a:pt x="15" y="36"/>
                      <a:pt x="20" y="36"/>
                    </a:cubicBezTo>
                    <a:cubicBezTo>
                      <a:pt x="25" y="36"/>
                      <a:pt x="15" y="28"/>
                      <a:pt x="15" y="26"/>
                    </a:cubicBezTo>
                    <a:cubicBezTo>
                      <a:pt x="15" y="24"/>
                      <a:pt x="18" y="23"/>
                      <a:pt x="18" y="21"/>
                    </a:cubicBezTo>
                    <a:cubicBezTo>
                      <a:pt x="18" y="18"/>
                      <a:pt x="15" y="17"/>
                      <a:pt x="15" y="14"/>
                    </a:cubicBezTo>
                    <a:cubicBezTo>
                      <a:pt x="15" y="9"/>
                      <a:pt x="16" y="6"/>
                      <a:pt x="15" y="3"/>
                    </a:cubicBezTo>
                    <a:cubicBezTo>
                      <a:pt x="14" y="5"/>
                      <a:pt x="12" y="10"/>
                      <a:pt x="8" y="10"/>
                    </a:cubicBezTo>
                    <a:cubicBezTo>
                      <a:pt x="5" y="10"/>
                      <a:pt x="12" y="4"/>
                      <a:pt x="12" y="3"/>
                    </a:cubicBezTo>
                    <a:cubicBezTo>
                      <a:pt x="7" y="3"/>
                      <a:pt x="4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180"/>
              <p:cNvSpPr>
                <a:spLocks/>
              </p:cNvSpPr>
              <p:nvPr/>
            </p:nvSpPr>
            <p:spPr bwMode="auto">
              <a:xfrm>
                <a:off x="1121931" y="2245462"/>
                <a:ext cx="64203" cy="41394"/>
              </a:xfrm>
              <a:custGeom>
                <a:avLst/>
                <a:gdLst>
                  <a:gd name="T0" fmla="*/ 32 w 32"/>
                  <a:gd name="T1" fmla="*/ 0 h 21"/>
                  <a:gd name="T2" fmla="*/ 25 w 32"/>
                  <a:gd name="T3" fmla="*/ 0 h 21"/>
                  <a:gd name="T4" fmla="*/ 0 w 32"/>
                  <a:gd name="T5" fmla="*/ 8 h 21"/>
                  <a:gd name="T6" fmla="*/ 0 w 32"/>
                  <a:gd name="T7" fmla="*/ 14 h 21"/>
                  <a:gd name="T8" fmla="*/ 11 w 32"/>
                  <a:gd name="T9" fmla="*/ 21 h 21"/>
                  <a:gd name="T10" fmla="*/ 32 w 32"/>
                  <a:gd name="T11" fmla="*/ 6 h 21"/>
                  <a:gd name="T12" fmla="*/ 32 w 32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1">
                    <a:moveTo>
                      <a:pt x="32" y="0"/>
                    </a:moveTo>
                    <a:cubicBezTo>
                      <a:pt x="29" y="0"/>
                      <a:pt x="29" y="0"/>
                      <a:pt x="25" y="0"/>
                    </a:cubicBezTo>
                    <a:cubicBezTo>
                      <a:pt x="16" y="0"/>
                      <a:pt x="9" y="5"/>
                      <a:pt x="0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4" y="17"/>
                      <a:pt x="6" y="17"/>
                      <a:pt x="11" y="21"/>
                    </a:cubicBezTo>
                    <a:cubicBezTo>
                      <a:pt x="19" y="15"/>
                      <a:pt x="22" y="11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198"/>
              <p:cNvSpPr>
                <a:spLocks/>
              </p:cNvSpPr>
              <p:nvPr/>
            </p:nvSpPr>
            <p:spPr bwMode="auto">
              <a:xfrm>
                <a:off x="3829453" y="2566479"/>
                <a:ext cx="76030" cy="32102"/>
              </a:xfrm>
              <a:custGeom>
                <a:avLst/>
                <a:gdLst>
                  <a:gd name="T0" fmla="*/ 7 w 38"/>
                  <a:gd name="T1" fmla="*/ 0 h 16"/>
                  <a:gd name="T2" fmla="*/ 0 w 38"/>
                  <a:gd name="T3" fmla="*/ 0 h 16"/>
                  <a:gd name="T4" fmla="*/ 30 w 38"/>
                  <a:gd name="T5" fmla="*/ 16 h 16"/>
                  <a:gd name="T6" fmla="*/ 38 w 38"/>
                  <a:gd name="T7" fmla="*/ 13 h 16"/>
                  <a:gd name="T8" fmla="*/ 7 w 38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6">
                    <a:moveTo>
                      <a:pt x="7" y="0"/>
                    </a:moveTo>
                    <a:cubicBezTo>
                      <a:pt x="5" y="0"/>
                      <a:pt x="3" y="0"/>
                      <a:pt x="0" y="0"/>
                    </a:cubicBezTo>
                    <a:cubicBezTo>
                      <a:pt x="7" y="5"/>
                      <a:pt x="22" y="16"/>
                      <a:pt x="30" y="16"/>
                    </a:cubicBezTo>
                    <a:cubicBezTo>
                      <a:pt x="35" y="16"/>
                      <a:pt x="36" y="16"/>
                      <a:pt x="38" y="13"/>
                    </a:cubicBezTo>
                    <a:cubicBezTo>
                      <a:pt x="28" y="8"/>
                      <a:pt x="20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199"/>
              <p:cNvSpPr>
                <a:spLocks/>
              </p:cNvSpPr>
              <p:nvPr/>
            </p:nvSpPr>
            <p:spPr bwMode="auto">
              <a:xfrm>
                <a:off x="3835367" y="2680524"/>
                <a:ext cx="58290" cy="36326"/>
              </a:xfrm>
              <a:custGeom>
                <a:avLst/>
                <a:gdLst>
                  <a:gd name="T0" fmla="*/ 2 w 29"/>
                  <a:gd name="T1" fmla="*/ 0 h 18"/>
                  <a:gd name="T2" fmla="*/ 0 w 29"/>
                  <a:gd name="T3" fmla="*/ 4 h 18"/>
                  <a:gd name="T4" fmla="*/ 23 w 29"/>
                  <a:gd name="T5" fmla="*/ 18 h 18"/>
                  <a:gd name="T6" fmla="*/ 29 w 29"/>
                  <a:gd name="T7" fmla="*/ 12 h 18"/>
                  <a:gd name="T8" fmla="*/ 29 w 29"/>
                  <a:gd name="T9" fmla="*/ 9 h 18"/>
                  <a:gd name="T10" fmla="*/ 14 w 29"/>
                  <a:gd name="T11" fmla="*/ 9 h 18"/>
                  <a:gd name="T12" fmla="*/ 2 w 29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8">
                    <a:moveTo>
                      <a:pt x="2" y="0"/>
                    </a:moveTo>
                    <a:cubicBezTo>
                      <a:pt x="1" y="1"/>
                      <a:pt x="0" y="3"/>
                      <a:pt x="0" y="4"/>
                    </a:cubicBezTo>
                    <a:cubicBezTo>
                      <a:pt x="0" y="8"/>
                      <a:pt x="19" y="18"/>
                      <a:pt x="23" y="18"/>
                    </a:cubicBezTo>
                    <a:cubicBezTo>
                      <a:pt x="24" y="18"/>
                      <a:pt x="29" y="15"/>
                      <a:pt x="29" y="12"/>
                    </a:cubicBezTo>
                    <a:cubicBezTo>
                      <a:pt x="29" y="11"/>
                      <a:pt x="29" y="10"/>
                      <a:pt x="29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8" y="8"/>
                      <a:pt x="5" y="6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200"/>
              <p:cNvSpPr>
                <a:spLocks/>
              </p:cNvSpPr>
              <p:nvPr/>
            </p:nvSpPr>
            <p:spPr bwMode="auto">
              <a:xfrm>
                <a:off x="3921534" y="2683059"/>
                <a:ext cx="39705" cy="47308"/>
              </a:xfrm>
              <a:custGeom>
                <a:avLst/>
                <a:gdLst>
                  <a:gd name="T0" fmla="*/ 12 w 20"/>
                  <a:gd name="T1" fmla="*/ 0 h 24"/>
                  <a:gd name="T2" fmla="*/ 0 w 20"/>
                  <a:gd name="T3" fmla="*/ 18 h 24"/>
                  <a:gd name="T4" fmla="*/ 8 w 20"/>
                  <a:gd name="T5" fmla="*/ 24 h 24"/>
                  <a:gd name="T6" fmla="*/ 20 w 20"/>
                  <a:gd name="T7" fmla="*/ 17 h 24"/>
                  <a:gd name="T8" fmla="*/ 20 w 20"/>
                  <a:gd name="T9" fmla="*/ 13 h 24"/>
                  <a:gd name="T10" fmla="*/ 16 w 20"/>
                  <a:gd name="T11" fmla="*/ 5 h 24"/>
                  <a:gd name="T12" fmla="*/ 12 w 20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4">
                    <a:moveTo>
                      <a:pt x="12" y="0"/>
                    </a:moveTo>
                    <a:cubicBezTo>
                      <a:pt x="7" y="2"/>
                      <a:pt x="0" y="15"/>
                      <a:pt x="0" y="18"/>
                    </a:cubicBezTo>
                    <a:cubicBezTo>
                      <a:pt x="0" y="21"/>
                      <a:pt x="3" y="24"/>
                      <a:pt x="8" y="24"/>
                    </a:cubicBezTo>
                    <a:cubicBezTo>
                      <a:pt x="14" y="24"/>
                      <a:pt x="20" y="21"/>
                      <a:pt x="20" y="17"/>
                    </a:cubicBezTo>
                    <a:cubicBezTo>
                      <a:pt x="20" y="16"/>
                      <a:pt x="20" y="14"/>
                      <a:pt x="20" y="13"/>
                    </a:cubicBezTo>
                    <a:cubicBezTo>
                      <a:pt x="8" y="13"/>
                      <a:pt x="16" y="10"/>
                      <a:pt x="16" y="5"/>
                    </a:cubicBezTo>
                    <a:cubicBezTo>
                      <a:pt x="16" y="3"/>
                      <a:pt x="13" y="2"/>
                      <a:pt x="12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201"/>
              <p:cNvSpPr>
                <a:spLocks/>
              </p:cNvSpPr>
              <p:nvPr/>
            </p:nvSpPr>
            <p:spPr bwMode="auto">
              <a:xfrm>
                <a:off x="745159" y="2133106"/>
                <a:ext cx="47308" cy="18585"/>
              </a:xfrm>
              <a:custGeom>
                <a:avLst/>
                <a:gdLst>
                  <a:gd name="T0" fmla="*/ 13 w 24"/>
                  <a:gd name="T1" fmla="*/ 0 h 9"/>
                  <a:gd name="T2" fmla="*/ 8 w 24"/>
                  <a:gd name="T3" fmla="*/ 4 h 9"/>
                  <a:gd name="T4" fmla="*/ 0 w 24"/>
                  <a:gd name="T5" fmla="*/ 4 h 9"/>
                  <a:gd name="T6" fmla="*/ 7 w 24"/>
                  <a:gd name="T7" fmla="*/ 9 h 9"/>
                  <a:gd name="T8" fmla="*/ 24 w 24"/>
                  <a:gd name="T9" fmla="*/ 9 h 9"/>
                  <a:gd name="T10" fmla="*/ 16 w 24"/>
                  <a:gd name="T11" fmla="*/ 0 h 9"/>
                  <a:gd name="T12" fmla="*/ 13 w 2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9">
                    <a:moveTo>
                      <a:pt x="13" y="0"/>
                    </a:moveTo>
                    <a:cubicBezTo>
                      <a:pt x="11" y="0"/>
                      <a:pt x="10" y="1"/>
                      <a:pt x="8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6"/>
                      <a:pt x="5" y="8"/>
                      <a:pt x="7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3" y="4"/>
                      <a:pt x="23" y="0"/>
                      <a:pt x="16" y="0"/>
                    </a:cubicBezTo>
                    <a:cubicBezTo>
                      <a:pt x="15" y="0"/>
                      <a:pt x="14" y="0"/>
                      <a:pt x="13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202"/>
              <p:cNvSpPr>
                <a:spLocks/>
              </p:cNvSpPr>
              <p:nvPr/>
            </p:nvSpPr>
            <p:spPr bwMode="auto">
              <a:xfrm>
                <a:off x="1094053" y="3625834"/>
                <a:ext cx="26188" cy="23654"/>
              </a:xfrm>
              <a:custGeom>
                <a:avLst/>
                <a:gdLst>
                  <a:gd name="T0" fmla="*/ 0 w 13"/>
                  <a:gd name="T1" fmla="*/ 0 h 12"/>
                  <a:gd name="T2" fmla="*/ 0 w 13"/>
                  <a:gd name="T3" fmla="*/ 8 h 12"/>
                  <a:gd name="T4" fmla="*/ 3 w 13"/>
                  <a:gd name="T5" fmla="*/ 12 h 12"/>
                  <a:gd name="T6" fmla="*/ 13 w 13"/>
                  <a:gd name="T7" fmla="*/ 9 h 12"/>
                  <a:gd name="T8" fmla="*/ 13 w 13"/>
                  <a:gd name="T9" fmla="*/ 5 h 12"/>
                  <a:gd name="T10" fmla="*/ 0 w 13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2">
                    <a:moveTo>
                      <a:pt x="0" y="0"/>
                    </a:moveTo>
                    <a:cubicBezTo>
                      <a:pt x="1" y="3"/>
                      <a:pt x="0" y="5"/>
                      <a:pt x="0" y="8"/>
                    </a:cubicBezTo>
                    <a:cubicBezTo>
                      <a:pt x="0" y="9"/>
                      <a:pt x="2" y="12"/>
                      <a:pt x="3" y="12"/>
                    </a:cubicBezTo>
                    <a:cubicBezTo>
                      <a:pt x="7" y="12"/>
                      <a:pt x="9" y="10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0" y="2"/>
                      <a:pt x="6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203"/>
              <p:cNvSpPr>
                <a:spLocks/>
              </p:cNvSpPr>
              <p:nvPr/>
            </p:nvSpPr>
            <p:spPr bwMode="auto">
              <a:xfrm>
                <a:off x="1074623" y="3592043"/>
                <a:ext cx="13516" cy="10137"/>
              </a:xfrm>
              <a:custGeom>
                <a:avLst/>
                <a:gdLst>
                  <a:gd name="T0" fmla="*/ 0 w 7"/>
                  <a:gd name="T1" fmla="*/ 0 h 5"/>
                  <a:gd name="T2" fmla="*/ 5 w 7"/>
                  <a:gd name="T3" fmla="*/ 5 h 5"/>
                  <a:gd name="T4" fmla="*/ 7 w 7"/>
                  <a:gd name="T5" fmla="*/ 4 h 5"/>
                  <a:gd name="T6" fmla="*/ 0 w 7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0" y="0"/>
                    </a:moveTo>
                    <a:cubicBezTo>
                      <a:pt x="2" y="1"/>
                      <a:pt x="2" y="5"/>
                      <a:pt x="5" y="5"/>
                    </a:cubicBezTo>
                    <a:cubicBezTo>
                      <a:pt x="5" y="5"/>
                      <a:pt x="7" y="4"/>
                      <a:pt x="7" y="4"/>
                    </a:cubicBez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204"/>
              <p:cNvSpPr>
                <a:spLocks/>
              </p:cNvSpPr>
              <p:nvPr/>
            </p:nvSpPr>
            <p:spPr bwMode="auto">
              <a:xfrm>
                <a:off x="1048435" y="3580216"/>
                <a:ext cx="17740" cy="7603"/>
              </a:xfrm>
              <a:custGeom>
                <a:avLst/>
                <a:gdLst>
                  <a:gd name="T0" fmla="*/ 9 w 9"/>
                  <a:gd name="T1" fmla="*/ 0 h 4"/>
                  <a:gd name="T2" fmla="*/ 0 w 9"/>
                  <a:gd name="T3" fmla="*/ 0 h 4"/>
                  <a:gd name="T4" fmla="*/ 3 w 9"/>
                  <a:gd name="T5" fmla="*/ 4 h 4"/>
                  <a:gd name="T6" fmla="*/ 9 w 9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1" y="4"/>
                      <a:pt x="3" y="4"/>
                    </a:cubicBezTo>
                    <a:cubicBezTo>
                      <a:pt x="5" y="4"/>
                      <a:pt x="8" y="2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205"/>
              <p:cNvSpPr>
                <a:spLocks/>
              </p:cNvSpPr>
              <p:nvPr/>
            </p:nvSpPr>
            <p:spPr bwMode="auto">
              <a:xfrm>
                <a:off x="1022247" y="3567544"/>
                <a:ext cx="16051" cy="10137"/>
              </a:xfrm>
              <a:custGeom>
                <a:avLst/>
                <a:gdLst>
                  <a:gd name="T0" fmla="*/ 8 w 8"/>
                  <a:gd name="T1" fmla="*/ 0 h 5"/>
                  <a:gd name="T2" fmla="*/ 3 w 8"/>
                  <a:gd name="T3" fmla="*/ 1 h 5"/>
                  <a:gd name="T4" fmla="*/ 4 w 8"/>
                  <a:gd name="T5" fmla="*/ 1 h 5"/>
                  <a:gd name="T6" fmla="*/ 0 w 8"/>
                  <a:gd name="T7" fmla="*/ 1 h 5"/>
                  <a:gd name="T8" fmla="*/ 5 w 8"/>
                  <a:gd name="T9" fmla="*/ 5 h 5"/>
                  <a:gd name="T10" fmla="*/ 8 w 8"/>
                  <a:gd name="T11" fmla="*/ 3 h 5"/>
                  <a:gd name="T12" fmla="*/ 8 w 8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">
                    <a:moveTo>
                      <a:pt x="8" y="0"/>
                    </a:moveTo>
                    <a:cubicBezTo>
                      <a:pt x="6" y="0"/>
                      <a:pt x="5" y="0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1" y="1"/>
                      <a:pt x="0" y="1"/>
                    </a:cubicBezTo>
                    <a:cubicBezTo>
                      <a:pt x="0" y="1"/>
                      <a:pt x="3" y="5"/>
                      <a:pt x="5" y="5"/>
                    </a:cubicBezTo>
                    <a:cubicBezTo>
                      <a:pt x="6" y="5"/>
                      <a:pt x="8" y="4"/>
                      <a:pt x="8" y="3"/>
                    </a:cubicBezTo>
                    <a:cubicBezTo>
                      <a:pt x="8" y="2"/>
                      <a:pt x="8" y="1"/>
                      <a:pt x="8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206"/>
              <p:cNvSpPr>
                <a:spLocks/>
              </p:cNvSpPr>
              <p:nvPr/>
            </p:nvSpPr>
            <p:spPr bwMode="auto">
              <a:xfrm>
                <a:off x="980008" y="3543890"/>
                <a:ext cx="16051" cy="14361"/>
              </a:xfrm>
              <a:custGeom>
                <a:avLst/>
                <a:gdLst>
                  <a:gd name="T0" fmla="*/ 3 w 8"/>
                  <a:gd name="T1" fmla="*/ 0 h 7"/>
                  <a:gd name="T2" fmla="*/ 0 w 8"/>
                  <a:gd name="T3" fmla="*/ 3 h 7"/>
                  <a:gd name="T4" fmla="*/ 4 w 8"/>
                  <a:gd name="T5" fmla="*/ 7 h 7"/>
                  <a:gd name="T6" fmla="*/ 8 w 8"/>
                  <a:gd name="T7" fmla="*/ 7 h 7"/>
                  <a:gd name="T8" fmla="*/ 7 w 8"/>
                  <a:gd name="T9" fmla="*/ 2 h 7"/>
                  <a:gd name="T10" fmla="*/ 3 w 8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7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0" y="4"/>
                      <a:pt x="2" y="7"/>
                      <a:pt x="4" y="7"/>
                    </a:cubicBezTo>
                    <a:cubicBezTo>
                      <a:pt x="5" y="7"/>
                      <a:pt x="7" y="7"/>
                      <a:pt x="8" y="7"/>
                    </a:cubicBezTo>
                    <a:cubicBezTo>
                      <a:pt x="7" y="5"/>
                      <a:pt x="7" y="4"/>
                      <a:pt x="7" y="2"/>
                    </a:cubicBezTo>
                    <a:cubicBezTo>
                      <a:pt x="5" y="2"/>
                      <a:pt x="4" y="1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203" name="Parallelogram 202"/>
          <p:cNvSpPr/>
          <p:nvPr/>
        </p:nvSpPr>
        <p:spPr>
          <a:xfrm flipH="1">
            <a:off x="873458" y="2710295"/>
            <a:ext cx="2476113" cy="657313"/>
          </a:xfrm>
          <a:prstGeom prst="parallelogram">
            <a:avLst>
              <a:gd name="adj" fmla="val 50397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Area 01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" name="Parallelogram 203"/>
          <p:cNvSpPr/>
          <p:nvPr/>
        </p:nvSpPr>
        <p:spPr>
          <a:xfrm flipH="1">
            <a:off x="1867477" y="4847682"/>
            <a:ext cx="2476113" cy="657313"/>
          </a:xfrm>
          <a:prstGeom prst="parallelogram">
            <a:avLst>
              <a:gd name="adj" fmla="val 5039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Area 02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5" name="Parallelogram 204"/>
          <p:cNvSpPr/>
          <p:nvPr/>
        </p:nvSpPr>
        <p:spPr>
          <a:xfrm flipH="1">
            <a:off x="3923940" y="3637797"/>
            <a:ext cx="2476113" cy="657313"/>
          </a:xfrm>
          <a:prstGeom prst="parallelogram">
            <a:avLst>
              <a:gd name="adj" fmla="val 50397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Area 03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6" name="Parallelogram 205"/>
          <p:cNvSpPr/>
          <p:nvPr/>
        </p:nvSpPr>
        <p:spPr>
          <a:xfrm flipH="1">
            <a:off x="6012990" y="2119648"/>
            <a:ext cx="2476113" cy="657313"/>
          </a:xfrm>
          <a:prstGeom prst="parallelogram">
            <a:avLst>
              <a:gd name="adj" fmla="val 50397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Area 04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7" name="Parallelogram 206"/>
          <p:cNvSpPr/>
          <p:nvPr/>
        </p:nvSpPr>
        <p:spPr>
          <a:xfrm flipH="1">
            <a:off x="6944041" y="4487699"/>
            <a:ext cx="2476113" cy="657313"/>
          </a:xfrm>
          <a:prstGeom prst="parallelogram">
            <a:avLst>
              <a:gd name="adj" fmla="val 50397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Area 05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88" name="Group 187"/>
          <p:cNvGrpSpPr/>
          <p:nvPr/>
        </p:nvGrpSpPr>
        <p:grpSpPr>
          <a:xfrm>
            <a:off x="2692201" y="2527332"/>
            <a:ext cx="965289" cy="1261600"/>
            <a:chOff x="-1567543" y="1022219"/>
            <a:chExt cx="1257300" cy="1658302"/>
          </a:xfrm>
        </p:grpSpPr>
        <p:sp>
          <p:nvSpPr>
            <p:cNvPr id="189" name="Freeform 188"/>
            <p:cNvSpPr/>
            <p:nvPr/>
          </p:nvSpPr>
          <p:spPr>
            <a:xfrm flipV="1">
              <a:off x="-1567543" y="1022219"/>
              <a:ext cx="1257300" cy="1658302"/>
            </a:xfrm>
            <a:custGeom>
              <a:avLst/>
              <a:gdLst>
                <a:gd name="connsiteX0" fmla="*/ 628650 w 1257300"/>
                <a:gd name="connsiteY0" fmla="*/ 1658302 h 1658302"/>
                <a:gd name="connsiteX1" fmla="*/ 1257300 w 1257300"/>
                <a:gd name="connsiteY1" fmla="*/ 1016691 h 1658302"/>
                <a:gd name="connsiteX2" fmla="*/ 980134 w 1257300"/>
                <a:gd name="connsiteY2" fmla="*/ 484657 h 1658302"/>
                <a:gd name="connsiteX3" fmla="*/ 962616 w 1257300"/>
                <a:gd name="connsiteY3" fmla="*/ 474953 h 1658302"/>
                <a:gd name="connsiteX4" fmla="*/ 628650 w 1257300"/>
                <a:gd name="connsiteY4" fmla="*/ 0 h 1658302"/>
                <a:gd name="connsiteX5" fmla="*/ 294684 w 1257300"/>
                <a:gd name="connsiteY5" fmla="*/ 474953 h 1658302"/>
                <a:gd name="connsiteX6" fmla="*/ 277166 w 1257300"/>
                <a:gd name="connsiteY6" fmla="*/ 484657 h 1658302"/>
                <a:gd name="connsiteX7" fmla="*/ 0 w 1257300"/>
                <a:gd name="connsiteY7" fmla="*/ 1016691 h 1658302"/>
                <a:gd name="connsiteX8" fmla="*/ 628650 w 1257300"/>
                <a:gd name="connsiteY8" fmla="*/ 1658302 h 1658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7300" h="1658302">
                  <a:moveTo>
                    <a:pt x="628650" y="1658302"/>
                  </a:moveTo>
                  <a:cubicBezTo>
                    <a:pt x="975844" y="1658302"/>
                    <a:pt x="1257300" y="1371043"/>
                    <a:pt x="1257300" y="1016691"/>
                  </a:cubicBezTo>
                  <a:cubicBezTo>
                    <a:pt x="1257300" y="795221"/>
                    <a:pt x="1147356" y="599959"/>
                    <a:pt x="980134" y="484657"/>
                  </a:cubicBezTo>
                  <a:lnTo>
                    <a:pt x="962616" y="474953"/>
                  </a:lnTo>
                  <a:lnTo>
                    <a:pt x="628650" y="0"/>
                  </a:lnTo>
                  <a:lnTo>
                    <a:pt x="294684" y="474953"/>
                  </a:lnTo>
                  <a:lnTo>
                    <a:pt x="277166" y="484657"/>
                  </a:lnTo>
                  <a:cubicBezTo>
                    <a:pt x="109944" y="599959"/>
                    <a:pt x="0" y="795221"/>
                    <a:pt x="0" y="1016691"/>
                  </a:cubicBezTo>
                  <a:cubicBezTo>
                    <a:pt x="0" y="1371043"/>
                    <a:pt x="281456" y="1658302"/>
                    <a:pt x="628650" y="165830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Oval 189"/>
            <p:cNvSpPr/>
            <p:nvPr/>
          </p:nvSpPr>
          <p:spPr>
            <a:xfrm>
              <a:off x="-1350373" y="1254185"/>
              <a:ext cx="822960" cy="8229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1" name="Group 190"/>
          <p:cNvGrpSpPr/>
          <p:nvPr/>
        </p:nvGrpSpPr>
        <p:grpSpPr>
          <a:xfrm>
            <a:off x="3658147" y="4597285"/>
            <a:ext cx="969264" cy="1261872"/>
            <a:chOff x="-1567543" y="1022219"/>
            <a:chExt cx="1257300" cy="1658302"/>
          </a:xfrm>
        </p:grpSpPr>
        <p:sp>
          <p:nvSpPr>
            <p:cNvPr id="192" name="Freeform 191"/>
            <p:cNvSpPr/>
            <p:nvPr/>
          </p:nvSpPr>
          <p:spPr>
            <a:xfrm flipV="1">
              <a:off x="-1567543" y="1022219"/>
              <a:ext cx="1257300" cy="1658302"/>
            </a:xfrm>
            <a:custGeom>
              <a:avLst/>
              <a:gdLst>
                <a:gd name="connsiteX0" fmla="*/ 628650 w 1257300"/>
                <a:gd name="connsiteY0" fmla="*/ 1658302 h 1658302"/>
                <a:gd name="connsiteX1" fmla="*/ 1257300 w 1257300"/>
                <a:gd name="connsiteY1" fmla="*/ 1016691 h 1658302"/>
                <a:gd name="connsiteX2" fmla="*/ 980134 w 1257300"/>
                <a:gd name="connsiteY2" fmla="*/ 484657 h 1658302"/>
                <a:gd name="connsiteX3" fmla="*/ 962616 w 1257300"/>
                <a:gd name="connsiteY3" fmla="*/ 474953 h 1658302"/>
                <a:gd name="connsiteX4" fmla="*/ 628650 w 1257300"/>
                <a:gd name="connsiteY4" fmla="*/ 0 h 1658302"/>
                <a:gd name="connsiteX5" fmla="*/ 294684 w 1257300"/>
                <a:gd name="connsiteY5" fmla="*/ 474953 h 1658302"/>
                <a:gd name="connsiteX6" fmla="*/ 277166 w 1257300"/>
                <a:gd name="connsiteY6" fmla="*/ 484657 h 1658302"/>
                <a:gd name="connsiteX7" fmla="*/ 0 w 1257300"/>
                <a:gd name="connsiteY7" fmla="*/ 1016691 h 1658302"/>
                <a:gd name="connsiteX8" fmla="*/ 628650 w 1257300"/>
                <a:gd name="connsiteY8" fmla="*/ 1658302 h 1658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7300" h="1658302">
                  <a:moveTo>
                    <a:pt x="628650" y="1658302"/>
                  </a:moveTo>
                  <a:cubicBezTo>
                    <a:pt x="975844" y="1658302"/>
                    <a:pt x="1257300" y="1371043"/>
                    <a:pt x="1257300" y="1016691"/>
                  </a:cubicBezTo>
                  <a:cubicBezTo>
                    <a:pt x="1257300" y="795221"/>
                    <a:pt x="1147356" y="599959"/>
                    <a:pt x="980134" y="484657"/>
                  </a:cubicBezTo>
                  <a:lnTo>
                    <a:pt x="962616" y="474953"/>
                  </a:lnTo>
                  <a:lnTo>
                    <a:pt x="628650" y="0"/>
                  </a:lnTo>
                  <a:lnTo>
                    <a:pt x="294684" y="474953"/>
                  </a:lnTo>
                  <a:lnTo>
                    <a:pt x="277166" y="484657"/>
                  </a:lnTo>
                  <a:cubicBezTo>
                    <a:pt x="109944" y="599959"/>
                    <a:pt x="0" y="795221"/>
                    <a:pt x="0" y="1016691"/>
                  </a:cubicBezTo>
                  <a:cubicBezTo>
                    <a:pt x="0" y="1371043"/>
                    <a:pt x="281456" y="1658302"/>
                    <a:pt x="628650" y="165830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Oval 192"/>
            <p:cNvSpPr/>
            <p:nvPr/>
          </p:nvSpPr>
          <p:spPr>
            <a:xfrm>
              <a:off x="-1350373" y="1254185"/>
              <a:ext cx="822960" cy="8229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0" name="Group 199"/>
          <p:cNvGrpSpPr/>
          <p:nvPr/>
        </p:nvGrpSpPr>
        <p:grpSpPr>
          <a:xfrm>
            <a:off x="5681606" y="3471324"/>
            <a:ext cx="969264" cy="1261872"/>
            <a:chOff x="-1567543" y="1022219"/>
            <a:chExt cx="1257300" cy="1658302"/>
          </a:xfrm>
        </p:grpSpPr>
        <p:sp>
          <p:nvSpPr>
            <p:cNvPr id="201" name="Freeform 200"/>
            <p:cNvSpPr/>
            <p:nvPr/>
          </p:nvSpPr>
          <p:spPr>
            <a:xfrm flipV="1">
              <a:off x="-1567543" y="1022219"/>
              <a:ext cx="1257300" cy="1658302"/>
            </a:xfrm>
            <a:custGeom>
              <a:avLst/>
              <a:gdLst>
                <a:gd name="connsiteX0" fmla="*/ 628650 w 1257300"/>
                <a:gd name="connsiteY0" fmla="*/ 1658302 h 1658302"/>
                <a:gd name="connsiteX1" fmla="*/ 1257300 w 1257300"/>
                <a:gd name="connsiteY1" fmla="*/ 1016691 h 1658302"/>
                <a:gd name="connsiteX2" fmla="*/ 980134 w 1257300"/>
                <a:gd name="connsiteY2" fmla="*/ 484657 h 1658302"/>
                <a:gd name="connsiteX3" fmla="*/ 962616 w 1257300"/>
                <a:gd name="connsiteY3" fmla="*/ 474953 h 1658302"/>
                <a:gd name="connsiteX4" fmla="*/ 628650 w 1257300"/>
                <a:gd name="connsiteY4" fmla="*/ 0 h 1658302"/>
                <a:gd name="connsiteX5" fmla="*/ 294684 w 1257300"/>
                <a:gd name="connsiteY5" fmla="*/ 474953 h 1658302"/>
                <a:gd name="connsiteX6" fmla="*/ 277166 w 1257300"/>
                <a:gd name="connsiteY6" fmla="*/ 484657 h 1658302"/>
                <a:gd name="connsiteX7" fmla="*/ 0 w 1257300"/>
                <a:gd name="connsiteY7" fmla="*/ 1016691 h 1658302"/>
                <a:gd name="connsiteX8" fmla="*/ 628650 w 1257300"/>
                <a:gd name="connsiteY8" fmla="*/ 1658302 h 1658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7300" h="1658302">
                  <a:moveTo>
                    <a:pt x="628650" y="1658302"/>
                  </a:moveTo>
                  <a:cubicBezTo>
                    <a:pt x="975844" y="1658302"/>
                    <a:pt x="1257300" y="1371043"/>
                    <a:pt x="1257300" y="1016691"/>
                  </a:cubicBezTo>
                  <a:cubicBezTo>
                    <a:pt x="1257300" y="795221"/>
                    <a:pt x="1147356" y="599959"/>
                    <a:pt x="980134" y="484657"/>
                  </a:cubicBezTo>
                  <a:lnTo>
                    <a:pt x="962616" y="474953"/>
                  </a:lnTo>
                  <a:lnTo>
                    <a:pt x="628650" y="0"/>
                  </a:lnTo>
                  <a:lnTo>
                    <a:pt x="294684" y="474953"/>
                  </a:lnTo>
                  <a:lnTo>
                    <a:pt x="277166" y="484657"/>
                  </a:lnTo>
                  <a:cubicBezTo>
                    <a:pt x="109944" y="599959"/>
                    <a:pt x="0" y="795221"/>
                    <a:pt x="0" y="1016691"/>
                  </a:cubicBezTo>
                  <a:cubicBezTo>
                    <a:pt x="0" y="1371043"/>
                    <a:pt x="281456" y="1658302"/>
                    <a:pt x="628650" y="165830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Oval 201"/>
            <p:cNvSpPr/>
            <p:nvPr/>
          </p:nvSpPr>
          <p:spPr>
            <a:xfrm>
              <a:off x="-1350373" y="1254185"/>
              <a:ext cx="822960" cy="8229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4" name="Group 193"/>
          <p:cNvGrpSpPr/>
          <p:nvPr/>
        </p:nvGrpSpPr>
        <p:grpSpPr>
          <a:xfrm>
            <a:off x="7771352" y="1934886"/>
            <a:ext cx="969264" cy="1261872"/>
            <a:chOff x="-1567543" y="1022219"/>
            <a:chExt cx="1257300" cy="1658302"/>
          </a:xfrm>
        </p:grpSpPr>
        <p:sp>
          <p:nvSpPr>
            <p:cNvPr id="195" name="Freeform 194"/>
            <p:cNvSpPr/>
            <p:nvPr/>
          </p:nvSpPr>
          <p:spPr>
            <a:xfrm flipV="1">
              <a:off x="-1567543" y="1022219"/>
              <a:ext cx="1257300" cy="1658302"/>
            </a:xfrm>
            <a:custGeom>
              <a:avLst/>
              <a:gdLst>
                <a:gd name="connsiteX0" fmla="*/ 628650 w 1257300"/>
                <a:gd name="connsiteY0" fmla="*/ 1658302 h 1658302"/>
                <a:gd name="connsiteX1" fmla="*/ 1257300 w 1257300"/>
                <a:gd name="connsiteY1" fmla="*/ 1016691 h 1658302"/>
                <a:gd name="connsiteX2" fmla="*/ 980134 w 1257300"/>
                <a:gd name="connsiteY2" fmla="*/ 484657 h 1658302"/>
                <a:gd name="connsiteX3" fmla="*/ 962616 w 1257300"/>
                <a:gd name="connsiteY3" fmla="*/ 474953 h 1658302"/>
                <a:gd name="connsiteX4" fmla="*/ 628650 w 1257300"/>
                <a:gd name="connsiteY4" fmla="*/ 0 h 1658302"/>
                <a:gd name="connsiteX5" fmla="*/ 294684 w 1257300"/>
                <a:gd name="connsiteY5" fmla="*/ 474953 h 1658302"/>
                <a:gd name="connsiteX6" fmla="*/ 277166 w 1257300"/>
                <a:gd name="connsiteY6" fmla="*/ 484657 h 1658302"/>
                <a:gd name="connsiteX7" fmla="*/ 0 w 1257300"/>
                <a:gd name="connsiteY7" fmla="*/ 1016691 h 1658302"/>
                <a:gd name="connsiteX8" fmla="*/ 628650 w 1257300"/>
                <a:gd name="connsiteY8" fmla="*/ 1658302 h 1658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7300" h="1658302">
                  <a:moveTo>
                    <a:pt x="628650" y="1658302"/>
                  </a:moveTo>
                  <a:cubicBezTo>
                    <a:pt x="975844" y="1658302"/>
                    <a:pt x="1257300" y="1371043"/>
                    <a:pt x="1257300" y="1016691"/>
                  </a:cubicBezTo>
                  <a:cubicBezTo>
                    <a:pt x="1257300" y="795221"/>
                    <a:pt x="1147356" y="599959"/>
                    <a:pt x="980134" y="484657"/>
                  </a:cubicBezTo>
                  <a:lnTo>
                    <a:pt x="962616" y="474953"/>
                  </a:lnTo>
                  <a:lnTo>
                    <a:pt x="628650" y="0"/>
                  </a:lnTo>
                  <a:lnTo>
                    <a:pt x="294684" y="474953"/>
                  </a:lnTo>
                  <a:lnTo>
                    <a:pt x="277166" y="484657"/>
                  </a:lnTo>
                  <a:cubicBezTo>
                    <a:pt x="109944" y="599959"/>
                    <a:pt x="0" y="795221"/>
                    <a:pt x="0" y="1016691"/>
                  </a:cubicBezTo>
                  <a:cubicBezTo>
                    <a:pt x="0" y="1371043"/>
                    <a:pt x="281456" y="1658302"/>
                    <a:pt x="628650" y="165830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Oval 195"/>
            <p:cNvSpPr/>
            <p:nvPr/>
          </p:nvSpPr>
          <p:spPr>
            <a:xfrm>
              <a:off x="-1350373" y="1254185"/>
              <a:ext cx="822960" cy="8229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7" name="Group 196"/>
          <p:cNvGrpSpPr/>
          <p:nvPr/>
        </p:nvGrpSpPr>
        <p:grpSpPr>
          <a:xfrm>
            <a:off x="8763977" y="4320376"/>
            <a:ext cx="969264" cy="1261872"/>
            <a:chOff x="-1567543" y="1022219"/>
            <a:chExt cx="1257300" cy="1658302"/>
          </a:xfrm>
        </p:grpSpPr>
        <p:sp>
          <p:nvSpPr>
            <p:cNvPr id="198" name="Freeform 197"/>
            <p:cNvSpPr/>
            <p:nvPr/>
          </p:nvSpPr>
          <p:spPr>
            <a:xfrm flipV="1">
              <a:off x="-1567543" y="1022219"/>
              <a:ext cx="1257300" cy="1658302"/>
            </a:xfrm>
            <a:custGeom>
              <a:avLst/>
              <a:gdLst>
                <a:gd name="connsiteX0" fmla="*/ 628650 w 1257300"/>
                <a:gd name="connsiteY0" fmla="*/ 1658302 h 1658302"/>
                <a:gd name="connsiteX1" fmla="*/ 1257300 w 1257300"/>
                <a:gd name="connsiteY1" fmla="*/ 1016691 h 1658302"/>
                <a:gd name="connsiteX2" fmla="*/ 980134 w 1257300"/>
                <a:gd name="connsiteY2" fmla="*/ 484657 h 1658302"/>
                <a:gd name="connsiteX3" fmla="*/ 962616 w 1257300"/>
                <a:gd name="connsiteY3" fmla="*/ 474953 h 1658302"/>
                <a:gd name="connsiteX4" fmla="*/ 628650 w 1257300"/>
                <a:gd name="connsiteY4" fmla="*/ 0 h 1658302"/>
                <a:gd name="connsiteX5" fmla="*/ 294684 w 1257300"/>
                <a:gd name="connsiteY5" fmla="*/ 474953 h 1658302"/>
                <a:gd name="connsiteX6" fmla="*/ 277166 w 1257300"/>
                <a:gd name="connsiteY6" fmla="*/ 484657 h 1658302"/>
                <a:gd name="connsiteX7" fmla="*/ 0 w 1257300"/>
                <a:gd name="connsiteY7" fmla="*/ 1016691 h 1658302"/>
                <a:gd name="connsiteX8" fmla="*/ 628650 w 1257300"/>
                <a:gd name="connsiteY8" fmla="*/ 1658302 h 1658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7300" h="1658302">
                  <a:moveTo>
                    <a:pt x="628650" y="1658302"/>
                  </a:moveTo>
                  <a:cubicBezTo>
                    <a:pt x="975844" y="1658302"/>
                    <a:pt x="1257300" y="1371043"/>
                    <a:pt x="1257300" y="1016691"/>
                  </a:cubicBezTo>
                  <a:cubicBezTo>
                    <a:pt x="1257300" y="795221"/>
                    <a:pt x="1147356" y="599959"/>
                    <a:pt x="980134" y="484657"/>
                  </a:cubicBezTo>
                  <a:lnTo>
                    <a:pt x="962616" y="474953"/>
                  </a:lnTo>
                  <a:lnTo>
                    <a:pt x="628650" y="0"/>
                  </a:lnTo>
                  <a:lnTo>
                    <a:pt x="294684" y="474953"/>
                  </a:lnTo>
                  <a:lnTo>
                    <a:pt x="277166" y="484657"/>
                  </a:lnTo>
                  <a:cubicBezTo>
                    <a:pt x="109944" y="599959"/>
                    <a:pt x="0" y="795221"/>
                    <a:pt x="0" y="1016691"/>
                  </a:cubicBezTo>
                  <a:cubicBezTo>
                    <a:pt x="0" y="1371043"/>
                    <a:pt x="281456" y="1658302"/>
                    <a:pt x="628650" y="165830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Oval 198"/>
            <p:cNvSpPr/>
            <p:nvPr/>
          </p:nvSpPr>
          <p:spPr>
            <a:xfrm>
              <a:off x="-1350373" y="1254185"/>
              <a:ext cx="822960" cy="8229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9" name="Group 4"/>
          <p:cNvGrpSpPr>
            <a:grpSpLocks noChangeAspect="1"/>
          </p:cNvGrpSpPr>
          <p:nvPr/>
        </p:nvGrpSpPr>
        <p:grpSpPr bwMode="auto">
          <a:xfrm>
            <a:off x="2971403" y="2852803"/>
            <a:ext cx="441240" cy="382531"/>
            <a:chOff x="-288" y="-164"/>
            <a:chExt cx="962" cy="834"/>
          </a:xfrm>
          <a:solidFill>
            <a:schemeClr val="accent1"/>
          </a:solidFill>
        </p:grpSpPr>
        <p:sp>
          <p:nvSpPr>
            <p:cNvPr id="212" name="Freeform 6"/>
            <p:cNvSpPr>
              <a:spLocks/>
            </p:cNvSpPr>
            <p:nvPr/>
          </p:nvSpPr>
          <p:spPr bwMode="auto">
            <a:xfrm>
              <a:off x="263" y="18"/>
              <a:ext cx="165" cy="165"/>
            </a:xfrm>
            <a:custGeom>
              <a:avLst/>
              <a:gdLst>
                <a:gd name="T0" fmla="*/ 330 w 661"/>
                <a:gd name="T1" fmla="*/ 0 h 660"/>
                <a:gd name="T2" fmla="*/ 379 w 661"/>
                <a:gd name="T3" fmla="*/ 3 h 660"/>
                <a:gd name="T4" fmla="*/ 426 w 661"/>
                <a:gd name="T5" fmla="*/ 14 h 660"/>
                <a:gd name="T6" fmla="*/ 469 w 661"/>
                <a:gd name="T7" fmla="*/ 30 h 660"/>
                <a:gd name="T8" fmla="*/ 510 w 661"/>
                <a:gd name="T9" fmla="*/ 52 h 660"/>
                <a:gd name="T10" fmla="*/ 546 w 661"/>
                <a:gd name="T11" fmla="*/ 80 h 660"/>
                <a:gd name="T12" fmla="*/ 579 w 661"/>
                <a:gd name="T13" fmla="*/ 113 h 660"/>
                <a:gd name="T14" fmla="*/ 607 w 661"/>
                <a:gd name="T15" fmla="*/ 150 h 660"/>
                <a:gd name="T16" fmla="*/ 630 w 661"/>
                <a:gd name="T17" fmla="*/ 191 h 660"/>
                <a:gd name="T18" fmla="*/ 647 w 661"/>
                <a:gd name="T19" fmla="*/ 235 h 660"/>
                <a:gd name="T20" fmla="*/ 657 w 661"/>
                <a:gd name="T21" fmla="*/ 281 h 660"/>
                <a:gd name="T22" fmla="*/ 661 w 661"/>
                <a:gd name="T23" fmla="*/ 330 h 660"/>
                <a:gd name="T24" fmla="*/ 657 w 661"/>
                <a:gd name="T25" fmla="*/ 378 h 660"/>
                <a:gd name="T26" fmla="*/ 647 w 661"/>
                <a:gd name="T27" fmla="*/ 425 h 660"/>
                <a:gd name="T28" fmla="*/ 630 w 661"/>
                <a:gd name="T29" fmla="*/ 470 h 660"/>
                <a:gd name="T30" fmla="*/ 607 w 661"/>
                <a:gd name="T31" fmla="*/ 511 h 660"/>
                <a:gd name="T32" fmla="*/ 579 w 661"/>
                <a:gd name="T33" fmla="*/ 547 h 660"/>
                <a:gd name="T34" fmla="*/ 546 w 661"/>
                <a:gd name="T35" fmla="*/ 579 h 660"/>
                <a:gd name="T36" fmla="*/ 510 w 661"/>
                <a:gd name="T37" fmla="*/ 608 h 660"/>
                <a:gd name="T38" fmla="*/ 469 w 661"/>
                <a:gd name="T39" fmla="*/ 630 h 660"/>
                <a:gd name="T40" fmla="*/ 426 w 661"/>
                <a:gd name="T41" fmla="*/ 646 h 660"/>
                <a:gd name="T42" fmla="*/ 379 w 661"/>
                <a:gd name="T43" fmla="*/ 657 h 660"/>
                <a:gd name="T44" fmla="*/ 330 w 661"/>
                <a:gd name="T45" fmla="*/ 660 h 660"/>
                <a:gd name="T46" fmla="*/ 281 w 661"/>
                <a:gd name="T47" fmla="*/ 657 h 660"/>
                <a:gd name="T48" fmla="*/ 235 w 661"/>
                <a:gd name="T49" fmla="*/ 646 h 660"/>
                <a:gd name="T50" fmla="*/ 191 w 661"/>
                <a:gd name="T51" fmla="*/ 630 h 660"/>
                <a:gd name="T52" fmla="*/ 151 w 661"/>
                <a:gd name="T53" fmla="*/ 608 h 660"/>
                <a:gd name="T54" fmla="*/ 114 w 661"/>
                <a:gd name="T55" fmla="*/ 579 h 660"/>
                <a:gd name="T56" fmla="*/ 82 w 661"/>
                <a:gd name="T57" fmla="*/ 547 h 660"/>
                <a:gd name="T58" fmla="*/ 54 w 661"/>
                <a:gd name="T59" fmla="*/ 511 h 660"/>
                <a:gd name="T60" fmla="*/ 31 w 661"/>
                <a:gd name="T61" fmla="*/ 470 h 660"/>
                <a:gd name="T62" fmla="*/ 14 w 661"/>
                <a:gd name="T63" fmla="*/ 425 h 660"/>
                <a:gd name="T64" fmla="*/ 3 w 661"/>
                <a:gd name="T65" fmla="*/ 378 h 660"/>
                <a:gd name="T66" fmla="*/ 0 w 661"/>
                <a:gd name="T67" fmla="*/ 330 h 660"/>
                <a:gd name="T68" fmla="*/ 3 w 661"/>
                <a:gd name="T69" fmla="*/ 281 h 660"/>
                <a:gd name="T70" fmla="*/ 14 w 661"/>
                <a:gd name="T71" fmla="*/ 235 h 660"/>
                <a:gd name="T72" fmla="*/ 31 w 661"/>
                <a:gd name="T73" fmla="*/ 191 h 660"/>
                <a:gd name="T74" fmla="*/ 54 w 661"/>
                <a:gd name="T75" fmla="*/ 150 h 660"/>
                <a:gd name="T76" fmla="*/ 82 w 661"/>
                <a:gd name="T77" fmla="*/ 113 h 660"/>
                <a:gd name="T78" fmla="*/ 114 w 661"/>
                <a:gd name="T79" fmla="*/ 80 h 660"/>
                <a:gd name="T80" fmla="*/ 151 w 661"/>
                <a:gd name="T81" fmla="*/ 52 h 660"/>
                <a:gd name="T82" fmla="*/ 191 w 661"/>
                <a:gd name="T83" fmla="*/ 30 h 660"/>
                <a:gd name="T84" fmla="*/ 235 w 661"/>
                <a:gd name="T85" fmla="*/ 14 h 660"/>
                <a:gd name="T86" fmla="*/ 281 w 661"/>
                <a:gd name="T87" fmla="*/ 3 h 660"/>
                <a:gd name="T88" fmla="*/ 330 w 661"/>
                <a:gd name="T8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61" h="660">
                  <a:moveTo>
                    <a:pt x="330" y="0"/>
                  </a:moveTo>
                  <a:lnTo>
                    <a:pt x="379" y="3"/>
                  </a:lnTo>
                  <a:lnTo>
                    <a:pt x="426" y="14"/>
                  </a:lnTo>
                  <a:lnTo>
                    <a:pt x="469" y="30"/>
                  </a:lnTo>
                  <a:lnTo>
                    <a:pt x="510" y="52"/>
                  </a:lnTo>
                  <a:lnTo>
                    <a:pt x="546" y="80"/>
                  </a:lnTo>
                  <a:lnTo>
                    <a:pt x="579" y="113"/>
                  </a:lnTo>
                  <a:lnTo>
                    <a:pt x="607" y="150"/>
                  </a:lnTo>
                  <a:lnTo>
                    <a:pt x="630" y="191"/>
                  </a:lnTo>
                  <a:lnTo>
                    <a:pt x="647" y="235"/>
                  </a:lnTo>
                  <a:lnTo>
                    <a:pt x="657" y="281"/>
                  </a:lnTo>
                  <a:lnTo>
                    <a:pt x="661" y="330"/>
                  </a:lnTo>
                  <a:lnTo>
                    <a:pt x="657" y="378"/>
                  </a:lnTo>
                  <a:lnTo>
                    <a:pt x="647" y="425"/>
                  </a:lnTo>
                  <a:lnTo>
                    <a:pt x="630" y="470"/>
                  </a:lnTo>
                  <a:lnTo>
                    <a:pt x="607" y="511"/>
                  </a:lnTo>
                  <a:lnTo>
                    <a:pt x="579" y="547"/>
                  </a:lnTo>
                  <a:lnTo>
                    <a:pt x="546" y="579"/>
                  </a:lnTo>
                  <a:lnTo>
                    <a:pt x="510" y="608"/>
                  </a:lnTo>
                  <a:lnTo>
                    <a:pt x="469" y="630"/>
                  </a:lnTo>
                  <a:lnTo>
                    <a:pt x="426" y="646"/>
                  </a:lnTo>
                  <a:lnTo>
                    <a:pt x="379" y="657"/>
                  </a:lnTo>
                  <a:lnTo>
                    <a:pt x="330" y="660"/>
                  </a:lnTo>
                  <a:lnTo>
                    <a:pt x="281" y="657"/>
                  </a:lnTo>
                  <a:lnTo>
                    <a:pt x="235" y="646"/>
                  </a:lnTo>
                  <a:lnTo>
                    <a:pt x="191" y="630"/>
                  </a:lnTo>
                  <a:lnTo>
                    <a:pt x="151" y="608"/>
                  </a:lnTo>
                  <a:lnTo>
                    <a:pt x="114" y="579"/>
                  </a:lnTo>
                  <a:lnTo>
                    <a:pt x="82" y="547"/>
                  </a:lnTo>
                  <a:lnTo>
                    <a:pt x="54" y="511"/>
                  </a:lnTo>
                  <a:lnTo>
                    <a:pt x="31" y="470"/>
                  </a:lnTo>
                  <a:lnTo>
                    <a:pt x="14" y="425"/>
                  </a:lnTo>
                  <a:lnTo>
                    <a:pt x="3" y="378"/>
                  </a:lnTo>
                  <a:lnTo>
                    <a:pt x="0" y="330"/>
                  </a:lnTo>
                  <a:lnTo>
                    <a:pt x="3" y="281"/>
                  </a:lnTo>
                  <a:lnTo>
                    <a:pt x="14" y="235"/>
                  </a:lnTo>
                  <a:lnTo>
                    <a:pt x="31" y="191"/>
                  </a:lnTo>
                  <a:lnTo>
                    <a:pt x="54" y="150"/>
                  </a:lnTo>
                  <a:lnTo>
                    <a:pt x="82" y="113"/>
                  </a:lnTo>
                  <a:lnTo>
                    <a:pt x="114" y="80"/>
                  </a:lnTo>
                  <a:lnTo>
                    <a:pt x="151" y="52"/>
                  </a:lnTo>
                  <a:lnTo>
                    <a:pt x="191" y="30"/>
                  </a:lnTo>
                  <a:lnTo>
                    <a:pt x="235" y="14"/>
                  </a:lnTo>
                  <a:lnTo>
                    <a:pt x="281" y="3"/>
                  </a:lnTo>
                  <a:lnTo>
                    <a:pt x="3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7"/>
            <p:cNvSpPr>
              <a:spLocks/>
            </p:cNvSpPr>
            <p:nvPr/>
          </p:nvSpPr>
          <p:spPr bwMode="auto">
            <a:xfrm>
              <a:off x="-288" y="-164"/>
              <a:ext cx="548" cy="629"/>
            </a:xfrm>
            <a:custGeom>
              <a:avLst/>
              <a:gdLst>
                <a:gd name="T0" fmla="*/ 2193 w 2193"/>
                <a:gd name="T1" fmla="*/ 0 h 2518"/>
                <a:gd name="T2" fmla="*/ 2135 w 2193"/>
                <a:gd name="T3" fmla="*/ 54 h 2518"/>
                <a:gd name="T4" fmla="*/ 2093 w 2193"/>
                <a:gd name="T5" fmla="*/ 120 h 2518"/>
                <a:gd name="T6" fmla="*/ 2067 w 2193"/>
                <a:gd name="T7" fmla="*/ 196 h 2518"/>
                <a:gd name="T8" fmla="*/ 2028 w 2193"/>
                <a:gd name="T9" fmla="*/ 223 h 2518"/>
                <a:gd name="T10" fmla="*/ 1956 w 2193"/>
                <a:gd name="T11" fmla="*/ 207 h 2518"/>
                <a:gd name="T12" fmla="*/ 1877 w 2193"/>
                <a:gd name="T13" fmla="*/ 207 h 2518"/>
                <a:gd name="T14" fmla="*/ 1802 w 2193"/>
                <a:gd name="T15" fmla="*/ 227 h 2518"/>
                <a:gd name="T16" fmla="*/ 1742 w 2193"/>
                <a:gd name="T17" fmla="*/ 260 h 2518"/>
                <a:gd name="T18" fmla="*/ 300 w 2193"/>
                <a:gd name="T19" fmla="*/ 262 h 2518"/>
                <a:gd name="T20" fmla="*/ 271 w 2193"/>
                <a:gd name="T21" fmla="*/ 284 h 2518"/>
                <a:gd name="T22" fmla="*/ 259 w 2193"/>
                <a:gd name="T23" fmla="*/ 319 h 2518"/>
                <a:gd name="T24" fmla="*/ 240 w 2193"/>
                <a:gd name="T25" fmla="*/ 1329 h 2518"/>
                <a:gd name="T26" fmla="*/ 224 w 2193"/>
                <a:gd name="T27" fmla="*/ 1411 h 2518"/>
                <a:gd name="T28" fmla="*/ 230 w 2193"/>
                <a:gd name="T29" fmla="*/ 1494 h 2518"/>
                <a:gd name="T30" fmla="*/ 259 w 2193"/>
                <a:gd name="T31" fmla="*/ 1571 h 2518"/>
                <a:gd name="T32" fmla="*/ 242 w 2193"/>
                <a:gd name="T33" fmla="*/ 1751 h 2518"/>
                <a:gd name="T34" fmla="*/ 224 w 2193"/>
                <a:gd name="T35" fmla="*/ 1832 h 2518"/>
                <a:gd name="T36" fmla="*/ 229 w 2193"/>
                <a:gd name="T37" fmla="*/ 1915 h 2518"/>
                <a:gd name="T38" fmla="*/ 259 w 2193"/>
                <a:gd name="T39" fmla="*/ 1996 h 2518"/>
                <a:gd name="T40" fmla="*/ 261 w 2193"/>
                <a:gd name="T41" fmla="*/ 2218 h 2518"/>
                <a:gd name="T42" fmla="*/ 284 w 2193"/>
                <a:gd name="T43" fmla="*/ 2247 h 2518"/>
                <a:gd name="T44" fmla="*/ 319 w 2193"/>
                <a:gd name="T45" fmla="*/ 2259 h 2518"/>
                <a:gd name="T46" fmla="*/ 447 w 2193"/>
                <a:gd name="T47" fmla="*/ 2290 h 2518"/>
                <a:gd name="T48" fmla="*/ 521 w 2193"/>
                <a:gd name="T49" fmla="*/ 2337 h 2518"/>
                <a:gd name="T50" fmla="*/ 600 w 2193"/>
                <a:gd name="T51" fmla="*/ 2359 h 2518"/>
                <a:gd name="T52" fmla="*/ 681 w 2193"/>
                <a:gd name="T53" fmla="*/ 2359 h 2518"/>
                <a:gd name="T54" fmla="*/ 733 w 2193"/>
                <a:gd name="T55" fmla="*/ 2390 h 2518"/>
                <a:gd name="T56" fmla="*/ 775 w 2193"/>
                <a:gd name="T57" fmla="*/ 2461 h 2518"/>
                <a:gd name="T58" fmla="*/ 835 w 2193"/>
                <a:gd name="T59" fmla="*/ 2518 h 2518"/>
                <a:gd name="T60" fmla="*/ 272 w 2193"/>
                <a:gd name="T61" fmla="*/ 2515 h 2518"/>
                <a:gd name="T62" fmla="*/ 184 w 2193"/>
                <a:gd name="T63" fmla="*/ 2488 h 2518"/>
                <a:gd name="T64" fmla="*/ 110 w 2193"/>
                <a:gd name="T65" fmla="*/ 2440 h 2518"/>
                <a:gd name="T66" fmla="*/ 51 w 2193"/>
                <a:gd name="T67" fmla="*/ 2372 h 2518"/>
                <a:gd name="T68" fmla="*/ 14 w 2193"/>
                <a:gd name="T69" fmla="*/ 2290 h 2518"/>
                <a:gd name="T70" fmla="*/ 0 w 2193"/>
                <a:gd name="T71" fmla="*/ 2199 h 2518"/>
                <a:gd name="T72" fmla="*/ 4 w 2193"/>
                <a:gd name="T73" fmla="*/ 272 h 2518"/>
                <a:gd name="T74" fmla="*/ 29 w 2193"/>
                <a:gd name="T75" fmla="*/ 185 h 2518"/>
                <a:gd name="T76" fmla="*/ 78 w 2193"/>
                <a:gd name="T77" fmla="*/ 110 h 2518"/>
                <a:gd name="T78" fmla="*/ 146 w 2193"/>
                <a:gd name="T79" fmla="*/ 51 h 2518"/>
                <a:gd name="T80" fmla="*/ 226 w 2193"/>
                <a:gd name="T81" fmla="*/ 14 h 2518"/>
                <a:gd name="T82" fmla="*/ 319 w 2193"/>
                <a:gd name="T83" fmla="*/ 0 h 2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93" h="2518">
                  <a:moveTo>
                    <a:pt x="1445" y="0"/>
                  </a:moveTo>
                  <a:lnTo>
                    <a:pt x="2193" y="0"/>
                  </a:lnTo>
                  <a:lnTo>
                    <a:pt x="2163" y="26"/>
                  </a:lnTo>
                  <a:lnTo>
                    <a:pt x="2135" y="54"/>
                  </a:lnTo>
                  <a:lnTo>
                    <a:pt x="2112" y="87"/>
                  </a:lnTo>
                  <a:lnTo>
                    <a:pt x="2093" y="120"/>
                  </a:lnTo>
                  <a:lnTo>
                    <a:pt x="2078" y="158"/>
                  </a:lnTo>
                  <a:lnTo>
                    <a:pt x="2067" y="196"/>
                  </a:lnTo>
                  <a:lnTo>
                    <a:pt x="2061" y="239"/>
                  </a:lnTo>
                  <a:lnTo>
                    <a:pt x="2028" y="223"/>
                  </a:lnTo>
                  <a:lnTo>
                    <a:pt x="1993" y="213"/>
                  </a:lnTo>
                  <a:lnTo>
                    <a:pt x="1956" y="207"/>
                  </a:lnTo>
                  <a:lnTo>
                    <a:pt x="1919" y="205"/>
                  </a:lnTo>
                  <a:lnTo>
                    <a:pt x="1877" y="207"/>
                  </a:lnTo>
                  <a:lnTo>
                    <a:pt x="1836" y="215"/>
                  </a:lnTo>
                  <a:lnTo>
                    <a:pt x="1802" y="227"/>
                  </a:lnTo>
                  <a:lnTo>
                    <a:pt x="1772" y="242"/>
                  </a:lnTo>
                  <a:lnTo>
                    <a:pt x="1742" y="260"/>
                  </a:lnTo>
                  <a:lnTo>
                    <a:pt x="319" y="260"/>
                  </a:lnTo>
                  <a:lnTo>
                    <a:pt x="300" y="262"/>
                  </a:lnTo>
                  <a:lnTo>
                    <a:pt x="284" y="271"/>
                  </a:lnTo>
                  <a:lnTo>
                    <a:pt x="271" y="284"/>
                  </a:lnTo>
                  <a:lnTo>
                    <a:pt x="261" y="300"/>
                  </a:lnTo>
                  <a:lnTo>
                    <a:pt x="259" y="319"/>
                  </a:lnTo>
                  <a:lnTo>
                    <a:pt x="259" y="1290"/>
                  </a:lnTo>
                  <a:lnTo>
                    <a:pt x="240" y="1329"/>
                  </a:lnTo>
                  <a:lnTo>
                    <a:pt x="229" y="1370"/>
                  </a:lnTo>
                  <a:lnTo>
                    <a:pt x="224" y="1411"/>
                  </a:lnTo>
                  <a:lnTo>
                    <a:pt x="224" y="1453"/>
                  </a:lnTo>
                  <a:lnTo>
                    <a:pt x="230" y="1494"/>
                  </a:lnTo>
                  <a:lnTo>
                    <a:pt x="242" y="1534"/>
                  </a:lnTo>
                  <a:lnTo>
                    <a:pt x="259" y="1571"/>
                  </a:lnTo>
                  <a:lnTo>
                    <a:pt x="259" y="1714"/>
                  </a:lnTo>
                  <a:lnTo>
                    <a:pt x="242" y="1751"/>
                  </a:lnTo>
                  <a:lnTo>
                    <a:pt x="230" y="1791"/>
                  </a:lnTo>
                  <a:lnTo>
                    <a:pt x="224" y="1832"/>
                  </a:lnTo>
                  <a:lnTo>
                    <a:pt x="223" y="1874"/>
                  </a:lnTo>
                  <a:lnTo>
                    <a:pt x="229" y="1915"/>
                  </a:lnTo>
                  <a:lnTo>
                    <a:pt x="240" y="1956"/>
                  </a:lnTo>
                  <a:lnTo>
                    <a:pt x="259" y="1996"/>
                  </a:lnTo>
                  <a:lnTo>
                    <a:pt x="259" y="2199"/>
                  </a:lnTo>
                  <a:lnTo>
                    <a:pt x="261" y="2218"/>
                  </a:lnTo>
                  <a:lnTo>
                    <a:pt x="271" y="2234"/>
                  </a:lnTo>
                  <a:lnTo>
                    <a:pt x="284" y="2247"/>
                  </a:lnTo>
                  <a:lnTo>
                    <a:pt x="300" y="2257"/>
                  </a:lnTo>
                  <a:lnTo>
                    <a:pt x="319" y="2259"/>
                  </a:lnTo>
                  <a:lnTo>
                    <a:pt x="416" y="2259"/>
                  </a:lnTo>
                  <a:lnTo>
                    <a:pt x="447" y="2290"/>
                  </a:lnTo>
                  <a:lnTo>
                    <a:pt x="482" y="2316"/>
                  </a:lnTo>
                  <a:lnTo>
                    <a:pt x="521" y="2337"/>
                  </a:lnTo>
                  <a:lnTo>
                    <a:pt x="561" y="2351"/>
                  </a:lnTo>
                  <a:lnTo>
                    <a:pt x="600" y="2359"/>
                  </a:lnTo>
                  <a:lnTo>
                    <a:pt x="638" y="2362"/>
                  </a:lnTo>
                  <a:lnTo>
                    <a:pt x="681" y="2359"/>
                  </a:lnTo>
                  <a:lnTo>
                    <a:pt x="720" y="2350"/>
                  </a:lnTo>
                  <a:lnTo>
                    <a:pt x="733" y="2390"/>
                  </a:lnTo>
                  <a:lnTo>
                    <a:pt x="752" y="2427"/>
                  </a:lnTo>
                  <a:lnTo>
                    <a:pt x="775" y="2461"/>
                  </a:lnTo>
                  <a:lnTo>
                    <a:pt x="803" y="2492"/>
                  </a:lnTo>
                  <a:lnTo>
                    <a:pt x="835" y="2518"/>
                  </a:lnTo>
                  <a:lnTo>
                    <a:pt x="319" y="2518"/>
                  </a:lnTo>
                  <a:lnTo>
                    <a:pt x="272" y="2515"/>
                  </a:lnTo>
                  <a:lnTo>
                    <a:pt x="226" y="2504"/>
                  </a:lnTo>
                  <a:lnTo>
                    <a:pt x="184" y="2488"/>
                  </a:lnTo>
                  <a:lnTo>
                    <a:pt x="146" y="2467"/>
                  </a:lnTo>
                  <a:lnTo>
                    <a:pt x="110" y="2440"/>
                  </a:lnTo>
                  <a:lnTo>
                    <a:pt x="78" y="2408"/>
                  </a:lnTo>
                  <a:lnTo>
                    <a:pt x="51" y="2372"/>
                  </a:lnTo>
                  <a:lnTo>
                    <a:pt x="29" y="2334"/>
                  </a:lnTo>
                  <a:lnTo>
                    <a:pt x="14" y="2290"/>
                  </a:lnTo>
                  <a:lnTo>
                    <a:pt x="4" y="2246"/>
                  </a:lnTo>
                  <a:lnTo>
                    <a:pt x="0" y="2199"/>
                  </a:lnTo>
                  <a:lnTo>
                    <a:pt x="0" y="319"/>
                  </a:lnTo>
                  <a:lnTo>
                    <a:pt x="4" y="272"/>
                  </a:lnTo>
                  <a:lnTo>
                    <a:pt x="14" y="228"/>
                  </a:lnTo>
                  <a:lnTo>
                    <a:pt x="29" y="185"/>
                  </a:lnTo>
                  <a:lnTo>
                    <a:pt x="51" y="146"/>
                  </a:lnTo>
                  <a:lnTo>
                    <a:pt x="78" y="110"/>
                  </a:lnTo>
                  <a:lnTo>
                    <a:pt x="110" y="78"/>
                  </a:lnTo>
                  <a:lnTo>
                    <a:pt x="146" y="51"/>
                  </a:lnTo>
                  <a:lnTo>
                    <a:pt x="184" y="30"/>
                  </a:lnTo>
                  <a:lnTo>
                    <a:pt x="226" y="14"/>
                  </a:lnTo>
                  <a:lnTo>
                    <a:pt x="272" y="4"/>
                  </a:lnTo>
                  <a:lnTo>
                    <a:pt x="319" y="0"/>
                  </a:lnTo>
                  <a:lnTo>
                    <a:pt x="14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8"/>
            <p:cNvSpPr>
              <a:spLocks noEditPoints="1"/>
            </p:cNvSpPr>
            <p:nvPr/>
          </p:nvSpPr>
          <p:spPr bwMode="auto">
            <a:xfrm>
              <a:off x="-35" y="-164"/>
              <a:ext cx="709" cy="834"/>
            </a:xfrm>
            <a:custGeom>
              <a:avLst/>
              <a:gdLst>
                <a:gd name="T0" fmla="*/ 331 w 2837"/>
                <a:gd name="T1" fmla="*/ 2921 h 3336"/>
                <a:gd name="T2" fmla="*/ 244 w 2837"/>
                <a:gd name="T3" fmla="*/ 2983 h 3336"/>
                <a:gd name="T4" fmla="*/ 197 w 2837"/>
                <a:gd name="T5" fmla="*/ 3081 h 3336"/>
                <a:gd name="T6" fmla="*/ 1633 w 2837"/>
                <a:gd name="T7" fmla="*/ 3140 h 3336"/>
                <a:gd name="T8" fmla="*/ 1619 w 2837"/>
                <a:gd name="T9" fmla="*/ 3046 h 3336"/>
                <a:gd name="T10" fmla="*/ 1557 w 2837"/>
                <a:gd name="T11" fmla="*/ 2957 h 3336"/>
                <a:gd name="T12" fmla="*/ 1459 w 2837"/>
                <a:gd name="T13" fmla="*/ 2911 h 3336"/>
                <a:gd name="T14" fmla="*/ 1866 w 2837"/>
                <a:gd name="T15" fmla="*/ 0 h 3336"/>
                <a:gd name="T16" fmla="*/ 2611 w 2837"/>
                <a:gd name="T17" fmla="*/ 14 h 3336"/>
                <a:gd name="T18" fmla="*/ 2728 w 2837"/>
                <a:gd name="T19" fmla="*/ 78 h 3336"/>
                <a:gd name="T20" fmla="*/ 2807 w 2837"/>
                <a:gd name="T21" fmla="*/ 185 h 3336"/>
                <a:gd name="T22" fmla="*/ 2837 w 2837"/>
                <a:gd name="T23" fmla="*/ 319 h 3336"/>
                <a:gd name="T24" fmla="*/ 2823 w 2837"/>
                <a:gd name="T25" fmla="*/ 2290 h 3336"/>
                <a:gd name="T26" fmla="*/ 2759 w 2837"/>
                <a:gd name="T27" fmla="*/ 2408 h 3336"/>
                <a:gd name="T28" fmla="*/ 2653 w 2837"/>
                <a:gd name="T29" fmla="*/ 2488 h 3336"/>
                <a:gd name="T30" fmla="*/ 2519 w 2837"/>
                <a:gd name="T31" fmla="*/ 2518 h 3336"/>
                <a:gd name="T32" fmla="*/ 1515 w 2837"/>
                <a:gd name="T33" fmla="*/ 2727 h 3336"/>
                <a:gd name="T34" fmla="*/ 1649 w 2837"/>
                <a:gd name="T35" fmla="*/ 2785 h 3336"/>
                <a:gd name="T36" fmla="*/ 1752 w 2837"/>
                <a:gd name="T37" fmla="*/ 2886 h 3336"/>
                <a:gd name="T38" fmla="*/ 1814 w 2837"/>
                <a:gd name="T39" fmla="*/ 3018 h 3336"/>
                <a:gd name="T40" fmla="*/ 1827 w 2837"/>
                <a:gd name="T41" fmla="*/ 3237 h 3336"/>
                <a:gd name="T42" fmla="*/ 1799 w 2837"/>
                <a:gd name="T43" fmla="*/ 3306 h 3336"/>
                <a:gd name="T44" fmla="*/ 1730 w 2837"/>
                <a:gd name="T45" fmla="*/ 3336 h 3336"/>
                <a:gd name="T46" fmla="*/ 48 w 2837"/>
                <a:gd name="T47" fmla="*/ 3322 h 3336"/>
                <a:gd name="T48" fmla="*/ 3 w 2837"/>
                <a:gd name="T49" fmla="*/ 3264 h 3336"/>
                <a:gd name="T50" fmla="*/ 3 w 2837"/>
                <a:gd name="T51" fmla="*/ 3068 h 3336"/>
                <a:gd name="T52" fmla="*/ 49 w 2837"/>
                <a:gd name="T53" fmla="*/ 2926 h 3336"/>
                <a:gd name="T54" fmla="*/ 140 w 2837"/>
                <a:gd name="T55" fmla="*/ 2814 h 3336"/>
                <a:gd name="T56" fmla="*/ 265 w 2837"/>
                <a:gd name="T57" fmla="*/ 2741 h 3336"/>
                <a:gd name="T58" fmla="*/ 362 w 2837"/>
                <a:gd name="T59" fmla="*/ 2546 h 3336"/>
                <a:gd name="T60" fmla="*/ 452 w 2837"/>
                <a:gd name="T61" fmla="*/ 2482 h 3336"/>
                <a:gd name="T62" fmla="*/ 512 w 2837"/>
                <a:gd name="T63" fmla="*/ 2389 h 3336"/>
                <a:gd name="T64" fmla="*/ 565 w 2837"/>
                <a:gd name="T65" fmla="*/ 2359 h 3336"/>
                <a:gd name="T66" fmla="*/ 684 w 2837"/>
                <a:gd name="T67" fmla="*/ 2351 h 3336"/>
                <a:gd name="T68" fmla="*/ 798 w 2837"/>
                <a:gd name="T69" fmla="*/ 2290 h 3336"/>
                <a:gd name="T70" fmla="*/ 2538 w 2837"/>
                <a:gd name="T71" fmla="*/ 2257 h 3336"/>
                <a:gd name="T72" fmla="*/ 2576 w 2837"/>
                <a:gd name="T73" fmla="*/ 2218 h 3336"/>
                <a:gd name="T74" fmla="*/ 2596 w 2837"/>
                <a:gd name="T75" fmla="*/ 1432 h 3336"/>
                <a:gd name="T76" fmla="*/ 2613 w 2837"/>
                <a:gd name="T77" fmla="*/ 1305 h 3336"/>
                <a:gd name="T78" fmla="*/ 2578 w 2837"/>
                <a:gd name="T79" fmla="*/ 1182 h 3336"/>
                <a:gd name="T80" fmla="*/ 2604 w 2837"/>
                <a:gd name="T81" fmla="*/ 876 h 3336"/>
                <a:gd name="T82" fmla="*/ 2610 w 2837"/>
                <a:gd name="T83" fmla="*/ 735 h 3336"/>
                <a:gd name="T84" fmla="*/ 2578 w 2837"/>
                <a:gd name="T85" fmla="*/ 319 h 3336"/>
                <a:gd name="T86" fmla="*/ 2554 w 2837"/>
                <a:gd name="T87" fmla="*/ 271 h 3336"/>
                <a:gd name="T88" fmla="*/ 2316 w 2837"/>
                <a:gd name="T89" fmla="*/ 260 h 3336"/>
                <a:gd name="T90" fmla="*/ 2187 w 2837"/>
                <a:gd name="T91" fmla="*/ 208 h 3336"/>
                <a:gd name="T92" fmla="*/ 2067 w 2837"/>
                <a:gd name="T93" fmla="*/ 213 h 3336"/>
                <a:gd name="T94" fmla="*/ 1992 w 2837"/>
                <a:gd name="T95" fmla="*/ 196 h 3336"/>
                <a:gd name="T96" fmla="*/ 1948 w 2837"/>
                <a:gd name="T97" fmla="*/ 87 h 3336"/>
                <a:gd name="T98" fmla="*/ 1866 w 2837"/>
                <a:gd name="T99" fmla="*/ 0 h 3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37" h="3336">
                  <a:moveTo>
                    <a:pt x="405" y="2908"/>
                  </a:moveTo>
                  <a:lnTo>
                    <a:pt x="368" y="2911"/>
                  </a:lnTo>
                  <a:lnTo>
                    <a:pt x="331" y="2921"/>
                  </a:lnTo>
                  <a:lnTo>
                    <a:pt x="299" y="2936"/>
                  </a:lnTo>
                  <a:lnTo>
                    <a:pt x="269" y="2957"/>
                  </a:lnTo>
                  <a:lnTo>
                    <a:pt x="244" y="2983"/>
                  </a:lnTo>
                  <a:lnTo>
                    <a:pt x="223" y="3012"/>
                  </a:lnTo>
                  <a:lnTo>
                    <a:pt x="208" y="3046"/>
                  </a:lnTo>
                  <a:lnTo>
                    <a:pt x="197" y="3081"/>
                  </a:lnTo>
                  <a:lnTo>
                    <a:pt x="194" y="3119"/>
                  </a:lnTo>
                  <a:lnTo>
                    <a:pt x="194" y="3140"/>
                  </a:lnTo>
                  <a:lnTo>
                    <a:pt x="1633" y="3140"/>
                  </a:lnTo>
                  <a:lnTo>
                    <a:pt x="1633" y="3119"/>
                  </a:lnTo>
                  <a:lnTo>
                    <a:pt x="1629" y="3081"/>
                  </a:lnTo>
                  <a:lnTo>
                    <a:pt x="1619" y="3046"/>
                  </a:lnTo>
                  <a:lnTo>
                    <a:pt x="1604" y="3012"/>
                  </a:lnTo>
                  <a:lnTo>
                    <a:pt x="1583" y="2983"/>
                  </a:lnTo>
                  <a:lnTo>
                    <a:pt x="1557" y="2957"/>
                  </a:lnTo>
                  <a:lnTo>
                    <a:pt x="1528" y="2936"/>
                  </a:lnTo>
                  <a:lnTo>
                    <a:pt x="1495" y="2921"/>
                  </a:lnTo>
                  <a:lnTo>
                    <a:pt x="1459" y="2911"/>
                  </a:lnTo>
                  <a:lnTo>
                    <a:pt x="1422" y="2908"/>
                  </a:lnTo>
                  <a:lnTo>
                    <a:pt x="405" y="2908"/>
                  </a:lnTo>
                  <a:close/>
                  <a:moveTo>
                    <a:pt x="1866" y="0"/>
                  </a:moveTo>
                  <a:lnTo>
                    <a:pt x="2519" y="0"/>
                  </a:lnTo>
                  <a:lnTo>
                    <a:pt x="2566" y="4"/>
                  </a:lnTo>
                  <a:lnTo>
                    <a:pt x="2611" y="14"/>
                  </a:lnTo>
                  <a:lnTo>
                    <a:pt x="2653" y="30"/>
                  </a:lnTo>
                  <a:lnTo>
                    <a:pt x="2692" y="51"/>
                  </a:lnTo>
                  <a:lnTo>
                    <a:pt x="2728" y="78"/>
                  </a:lnTo>
                  <a:lnTo>
                    <a:pt x="2759" y="110"/>
                  </a:lnTo>
                  <a:lnTo>
                    <a:pt x="2786" y="146"/>
                  </a:lnTo>
                  <a:lnTo>
                    <a:pt x="2807" y="185"/>
                  </a:lnTo>
                  <a:lnTo>
                    <a:pt x="2823" y="228"/>
                  </a:lnTo>
                  <a:lnTo>
                    <a:pt x="2834" y="272"/>
                  </a:lnTo>
                  <a:lnTo>
                    <a:pt x="2837" y="319"/>
                  </a:lnTo>
                  <a:lnTo>
                    <a:pt x="2837" y="2199"/>
                  </a:lnTo>
                  <a:lnTo>
                    <a:pt x="2834" y="2246"/>
                  </a:lnTo>
                  <a:lnTo>
                    <a:pt x="2823" y="2290"/>
                  </a:lnTo>
                  <a:lnTo>
                    <a:pt x="2807" y="2334"/>
                  </a:lnTo>
                  <a:lnTo>
                    <a:pt x="2786" y="2372"/>
                  </a:lnTo>
                  <a:lnTo>
                    <a:pt x="2759" y="2408"/>
                  </a:lnTo>
                  <a:lnTo>
                    <a:pt x="2728" y="2440"/>
                  </a:lnTo>
                  <a:lnTo>
                    <a:pt x="2692" y="2467"/>
                  </a:lnTo>
                  <a:lnTo>
                    <a:pt x="2653" y="2488"/>
                  </a:lnTo>
                  <a:lnTo>
                    <a:pt x="2611" y="2504"/>
                  </a:lnTo>
                  <a:lnTo>
                    <a:pt x="2566" y="2515"/>
                  </a:lnTo>
                  <a:lnTo>
                    <a:pt x="2519" y="2518"/>
                  </a:lnTo>
                  <a:lnTo>
                    <a:pt x="1465" y="2518"/>
                  </a:lnTo>
                  <a:lnTo>
                    <a:pt x="1465" y="2717"/>
                  </a:lnTo>
                  <a:lnTo>
                    <a:pt x="1515" y="2727"/>
                  </a:lnTo>
                  <a:lnTo>
                    <a:pt x="1562" y="2741"/>
                  </a:lnTo>
                  <a:lnTo>
                    <a:pt x="1607" y="2760"/>
                  </a:lnTo>
                  <a:lnTo>
                    <a:pt x="1649" y="2785"/>
                  </a:lnTo>
                  <a:lnTo>
                    <a:pt x="1687" y="2814"/>
                  </a:lnTo>
                  <a:lnTo>
                    <a:pt x="1722" y="2848"/>
                  </a:lnTo>
                  <a:lnTo>
                    <a:pt x="1752" y="2886"/>
                  </a:lnTo>
                  <a:lnTo>
                    <a:pt x="1778" y="2926"/>
                  </a:lnTo>
                  <a:lnTo>
                    <a:pt x="1799" y="2971"/>
                  </a:lnTo>
                  <a:lnTo>
                    <a:pt x="1814" y="3018"/>
                  </a:lnTo>
                  <a:lnTo>
                    <a:pt x="1823" y="3068"/>
                  </a:lnTo>
                  <a:lnTo>
                    <a:pt x="1827" y="3119"/>
                  </a:lnTo>
                  <a:lnTo>
                    <a:pt x="1827" y="3237"/>
                  </a:lnTo>
                  <a:lnTo>
                    <a:pt x="1823" y="3264"/>
                  </a:lnTo>
                  <a:lnTo>
                    <a:pt x="1814" y="3287"/>
                  </a:lnTo>
                  <a:lnTo>
                    <a:pt x="1799" y="3306"/>
                  </a:lnTo>
                  <a:lnTo>
                    <a:pt x="1779" y="3322"/>
                  </a:lnTo>
                  <a:lnTo>
                    <a:pt x="1755" y="3332"/>
                  </a:lnTo>
                  <a:lnTo>
                    <a:pt x="1730" y="3336"/>
                  </a:lnTo>
                  <a:lnTo>
                    <a:pt x="97" y="3336"/>
                  </a:lnTo>
                  <a:lnTo>
                    <a:pt x="71" y="3332"/>
                  </a:lnTo>
                  <a:lnTo>
                    <a:pt x="48" y="3322"/>
                  </a:lnTo>
                  <a:lnTo>
                    <a:pt x="28" y="3306"/>
                  </a:lnTo>
                  <a:lnTo>
                    <a:pt x="13" y="3287"/>
                  </a:lnTo>
                  <a:lnTo>
                    <a:pt x="3" y="3264"/>
                  </a:lnTo>
                  <a:lnTo>
                    <a:pt x="0" y="3237"/>
                  </a:lnTo>
                  <a:lnTo>
                    <a:pt x="0" y="3119"/>
                  </a:lnTo>
                  <a:lnTo>
                    <a:pt x="3" y="3068"/>
                  </a:lnTo>
                  <a:lnTo>
                    <a:pt x="13" y="3018"/>
                  </a:lnTo>
                  <a:lnTo>
                    <a:pt x="28" y="2971"/>
                  </a:lnTo>
                  <a:lnTo>
                    <a:pt x="49" y="2926"/>
                  </a:lnTo>
                  <a:lnTo>
                    <a:pt x="75" y="2886"/>
                  </a:lnTo>
                  <a:lnTo>
                    <a:pt x="105" y="2848"/>
                  </a:lnTo>
                  <a:lnTo>
                    <a:pt x="140" y="2814"/>
                  </a:lnTo>
                  <a:lnTo>
                    <a:pt x="177" y="2785"/>
                  </a:lnTo>
                  <a:lnTo>
                    <a:pt x="219" y="2760"/>
                  </a:lnTo>
                  <a:lnTo>
                    <a:pt x="265" y="2741"/>
                  </a:lnTo>
                  <a:lnTo>
                    <a:pt x="312" y="2727"/>
                  </a:lnTo>
                  <a:lnTo>
                    <a:pt x="362" y="2717"/>
                  </a:lnTo>
                  <a:lnTo>
                    <a:pt x="362" y="2546"/>
                  </a:lnTo>
                  <a:lnTo>
                    <a:pt x="394" y="2529"/>
                  </a:lnTo>
                  <a:lnTo>
                    <a:pt x="425" y="2507"/>
                  </a:lnTo>
                  <a:lnTo>
                    <a:pt x="452" y="2482"/>
                  </a:lnTo>
                  <a:lnTo>
                    <a:pt x="476" y="2454"/>
                  </a:lnTo>
                  <a:lnTo>
                    <a:pt x="496" y="2423"/>
                  </a:lnTo>
                  <a:lnTo>
                    <a:pt x="512" y="2389"/>
                  </a:lnTo>
                  <a:lnTo>
                    <a:pt x="519" y="2370"/>
                  </a:lnTo>
                  <a:lnTo>
                    <a:pt x="525" y="2350"/>
                  </a:lnTo>
                  <a:lnTo>
                    <a:pt x="565" y="2359"/>
                  </a:lnTo>
                  <a:lnTo>
                    <a:pt x="607" y="2362"/>
                  </a:lnTo>
                  <a:lnTo>
                    <a:pt x="645" y="2359"/>
                  </a:lnTo>
                  <a:lnTo>
                    <a:pt x="684" y="2351"/>
                  </a:lnTo>
                  <a:lnTo>
                    <a:pt x="725" y="2337"/>
                  </a:lnTo>
                  <a:lnTo>
                    <a:pt x="763" y="2316"/>
                  </a:lnTo>
                  <a:lnTo>
                    <a:pt x="798" y="2290"/>
                  </a:lnTo>
                  <a:lnTo>
                    <a:pt x="830" y="2259"/>
                  </a:lnTo>
                  <a:lnTo>
                    <a:pt x="2519" y="2259"/>
                  </a:lnTo>
                  <a:lnTo>
                    <a:pt x="2538" y="2257"/>
                  </a:lnTo>
                  <a:lnTo>
                    <a:pt x="2554" y="2247"/>
                  </a:lnTo>
                  <a:lnTo>
                    <a:pt x="2567" y="2234"/>
                  </a:lnTo>
                  <a:lnTo>
                    <a:pt x="2576" y="2218"/>
                  </a:lnTo>
                  <a:lnTo>
                    <a:pt x="2578" y="2199"/>
                  </a:lnTo>
                  <a:lnTo>
                    <a:pt x="2578" y="1473"/>
                  </a:lnTo>
                  <a:lnTo>
                    <a:pt x="2596" y="1432"/>
                  </a:lnTo>
                  <a:lnTo>
                    <a:pt x="2608" y="1390"/>
                  </a:lnTo>
                  <a:lnTo>
                    <a:pt x="2613" y="1347"/>
                  </a:lnTo>
                  <a:lnTo>
                    <a:pt x="2613" y="1305"/>
                  </a:lnTo>
                  <a:lnTo>
                    <a:pt x="2608" y="1262"/>
                  </a:lnTo>
                  <a:lnTo>
                    <a:pt x="2596" y="1221"/>
                  </a:lnTo>
                  <a:lnTo>
                    <a:pt x="2578" y="1182"/>
                  </a:lnTo>
                  <a:lnTo>
                    <a:pt x="2578" y="940"/>
                  </a:lnTo>
                  <a:lnTo>
                    <a:pt x="2594" y="908"/>
                  </a:lnTo>
                  <a:lnTo>
                    <a:pt x="2604" y="876"/>
                  </a:lnTo>
                  <a:lnTo>
                    <a:pt x="2613" y="829"/>
                  </a:lnTo>
                  <a:lnTo>
                    <a:pt x="2615" y="782"/>
                  </a:lnTo>
                  <a:lnTo>
                    <a:pt x="2610" y="735"/>
                  </a:lnTo>
                  <a:lnTo>
                    <a:pt x="2597" y="690"/>
                  </a:lnTo>
                  <a:lnTo>
                    <a:pt x="2578" y="647"/>
                  </a:lnTo>
                  <a:lnTo>
                    <a:pt x="2578" y="319"/>
                  </a:lnTo>
                  <a:lnTo>
                    <a:pt x="2576" y="300"/>
                  </a:lnTo>
                  <a:lnTo>
                    <a:pt x="2567" y="284"/>
                  </a:lnTo>
                  <a:lnTo>
                    <a:pt x="2554" y="271"/>
                  </a:lnTo>
                  <a:lnTo>
                    <a:pt x="2538" y="262"/>
                  </a:lnTo>
                  <a:lnTo>
                    <a:pt x="2519" y="260"/>
                  </a:lnTo>
                  <a:lnTo>
                    <a:pt x="2316" y="260"/>
                  </a:lnTo>
                  <a:lnTo>
                    <a:pt x="2276" y="236"/>
                  </a:lnTo>
                  <a:lnTo>
                    <a:pt x="2233" y="219"/>
                  </a:lnTo>
                  <a:lnTo>
                    <a:pt x="2187" y="208"/>
                  </a:lnTo>
                  <a:lnTo>
                    <a:pt x="2141" y="205"/>
                  </a:lnTo>
                  <a:lnTo>
                    <a:pt x="2103" y="207"/>
                  </a:lnTo>
                  <a:lnTo>
                    <a:pt x="2067" y="213"/>
                  </a:lnTo>
                  <a:lnTo>
                    <a:pt x="2032" y="223"/>
                  </a:lnTo>
                  <a:lnTo>
                    <a:pt x="1998" y="239"/>
                  </a:lnTo>
                  <a:lnTo>
                    <a:pt x="1992" y="196"/>
                  </a:lnTo>
                  <a:lnTo>
                    <a:pt x="1982" y="158"/>
                  </a:lnTo>
                  <a:lnTo>
                    <a:pt x="1968" y="120"/>
                  </a:lnTo>
                  <a:lnTo>
                    <a:pt x="1948" y="87"/>
                  </a:lnTo>
                  <a:lnTo>
                    <a:pt x="1925" y="54"/>
                  </a:lnTo>
                  <a:lnTo>
                    <a:pt x="1897" y="26"/>
                  </a:lnTo>
                  <a:lnTo>
                    <a:pt x="18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9"/>
            <p:cNvSpPr>
              <a:spLocks noEditPoints="1"/>
            </p:cNvSpPr>
            <p:nvPr/>
          </p:nvSpPr>
          <p:spPr bwMode="auto">
            <a:xfrm>
              <a:off x="122" y="-132"/>
              <a:ext cx="448" cy="465"/>
            </a:xfrm>
            <a:custGeom>
              <a:avLst/>
              <a:gdLst>
                <a:gd name="T0" fmla="*/ 783 w 1793"/>
                <a:gd name="T1" fmla="*/ 483 h 1858"/>
                <a:gd name="T2" fmla="*/ 634 w 1793"/>
                <a:gd name="T3" fmla="*/ 552 h 1858"/>
                <a:gd name="T4" fmla="*/ 519 w 1793"/>
                <a:gd name="T5" fmla="*/ 666 h 1858"/>
                <a:gd name="T6" fmla="*/ 452 w 1793"/>
                <a:gd name="T7" fmla="*/ 816 h 1858"/>
                <a:gd name="T8" fmla="*/ 441 w 1793"/>
                <a:gd name="T9" fmla="*/ 987 h 1858"/>
                <a:gd name="T10" fmla="*/ 491 w 1793"/>
                <a:gd name="T11" fmla="*/ 1146 h 1858"/>
                <a:gd name="T12" fmla="*/ 592 w 1793"/>
                <a:gd name="T13" fmla="*/ 1273 h 1858"/>
                <a:gd name="T14" fmla="*/ 731 w 1793"/>
                <a:gd name="T15" fmla="*/ 1359 h 1858"/>
                <a:gd name="T16" fmla="*/ 896 w 1793"/>
                <a:gd name="T17" fmla="*/ 1389 h 1858"/>
                <a:gd name="T18" fmla="*/ 1062 w 1793"/>
                <a:gd name="T19" fmla="*/ 1359 h 1858"/>
                <a:gd name="T20" fmla="*/ 1201 w 1793"/>
                <a:gd name="T21" fmla="*/ 1273 h 1858"/>
                <a:gd name="T22" fmla="*/ 1301 w 1793"/>
                <a:gd name="T23" fmla="*/ 1146 h 1858"/>
                <a:gd name="T24" fmla="*/ 1352 w 1793"/>
                <a:gd name="T25" fmla="*/ 987 h 1858"/>
                <a:gd name="T26" fmla="*/ 1341 w 1793"/>
                <a:gd name="T27" fmla="*/ 816 h 1858"/>
                <a:gd name="T28" fmla="*/ 1273 w 1793"/>
                <a:gd name="T29" fmla="*/ 666 h 1858"/>
                <a:gd name="T30" fmla="*/ 1159 w 1793"/>
                <a:gd name="T31" fmla="*/ 552 h 1858"/>
                <a:gd name="T32" fmla="*/ 1010 w 1793"/>
                <a:gd name="T33" fmla="*/ 483 h 1858"/>
                <a:gd name="T34" fmla="*/ 742 w 1793"/>
                <a:gd name="T35" fmla="*/ 0 h 1858"/>
                <a:gd name="T36" fmla="*/ 1105 w 1793"/>
                <a:gd name="T37" fmla="*/ 13 h 1858"/>
                <a:gd name="T38" fmla="*/ 1164 w 1793"/>
                <a:gd name="T39" fmla="*/ 71 h 1858"/>
                <a:gd name="T40" fmla="*/ 1176 w 1793"/>
                <a:gd name="T41" fmla="*/ 258 h 1858"/>
                <a:gd name="T42" fmla="*/ 1297 w 1793"/>
                <a:gd name="T43" fmla="*/ 325 h 1858"/>
                <a:gd name="T44" fmla="*/ 1469 w 1793"/>
                <a:gd name="T45" fmla="*/ 276 h 1858"/>
                <a:gd name="T46" fmla="*/ 1538 w 1793"/>
                <a:gd name="T47" fmla="*/ 270 h 1858"/>
                <a:gd name="T48" fmla="*/ 1606 w 1793"/>
                <a:gd name="T49" fmla="*/ 309 h 1858"/>
                <a:gd name="T50" fmla="*/ 1787 w 1793"/>
                <a:gd name="T51" fmla="*/ 621 h 1858"/>
                <a:gd name="T52" fmla="*/ 1789 w 1793"/>
                <a:gd name="T53" fmla="*/ 694 h 1858"/>
                <a:gd name="T54" fmla="*/ 1751 w 1793"/>
                <a:gd name="T55" fmla="*/ 756 h 1858"/>
                <a:gd name="T56" fmla="*/ 1618 w 1793"/>
                <a:gd name="T57" fmla="*/ 869 h 1858"/>
                <a:gd name="T58" fmla="*/ 1621 w 1793"/>
                <a:gd name="T59" fmla="*/ 960 h 1858"/>
                <a:gd name="T60" fmla="*/ 1730 w 1793"/>
                <a:gd name="T61" fmla="*/ 1087 h 1858"/>
                <a:gd name="T62" fmla="*/ 1780 w 1793"/>
                <a:gd name="T63" fmla="*/ 1141 h 1858"/>
                <a:gd name="T64" fmla="*/ 1793 w 1793"/>
                <a:gd name="T65" fmla="*/ 1212 h 1858"/>
                <a:gd name="T66" fmla="*/ 1622 w 1793"/>
                <a:gd name="T67" fmla="*/ 1527 h 1858"/>
                <a:gd name="T68" fmla="*/ 1569 w 1793"/>
                <a:gd name="T69" fmla="*/ 1577 h 1858"/>
                <a:gd name="T70" fmla="*/ 1492 w 1793"/>
                <a:gd name="T71" fmla="*/ 1589 h 1858"/>
                <a:gd name="T72" fmla="*/ 1334 w 1793"/>
                <a:gd name="T73" fmla="*/ 1507 h 1858"/>
                <a:gd name="T74" fmla="*/ 1218 w 1793"/>
                <a:gd name="T75" fmla="*/ 1581 h 1858"/>
                <a:gd name="T76" fmla="*/ 1173 w 1793"/>
                <a:gd name="T77" fmla="*/ 1760 h 1858"/>
                <a:gd name="T78" fmla="*/ 1130 w 1793"/>
                <a:gd name="T79" fmla="*/ 1830 h 1858"/>
                <a:gd name="T80" fmla="*/ 1050 w 1793"/>
                <a:gd name="T81" fmla="*/ 1858 h 1858"/>
                <a:gd name="T82" fmla="*/ 687 w 1793"/>
                <a:gd name="T83" fmla="*/ 1845 h 1858"/>
                <a:gd name="T84" fmla="*/ 629 w 1793"/>
                <a:gd name="T85" fmla="*/ 1786 h 1858"/>
                <a:gd name="T86" fmla="*/ 616 w 1793"/>
                <a:gd name="T87" fmla="*/ 1601 h 1858"/>
                <a:gd name="T88" fmla="*/ 496 w 1793"/>
                <a:gd name="T89" fmla="*/ 1534 h 1858"/>
                <a:gd name="T90" fmla="*/ 329 w 1793"/>
                <a:gd name="T91" fmla="*/ 1539 h 1858"/>
                <a:gd name="T92" fmla="*/ 354 w 1793"/>
                <a:gd name="T93" fmla="*/ 1450 h 1858"/>
                <a:gd name="T94" fmla="*/ 392 w 1793"/>
                <a:gd name="T95" fmla="*/ 1339 h 1858"/>
                <a:gd name="T96" fmla="*/ 385 w 1793"/>
                <a:gd name="T97" fmla="*/ 1224 h 1858"/>
                <a:gd name="T98" fmla="*/ 233 w 1793"/>
                <a:gd name="T99" fmla="*/ 940 h 1858"/>
                <a:gd name="T100" fmla="*/ 175 w 1793"/>
                <a:gd name="T101" fmla="*/ 870 h 1858"/>
                <a:gd name="T102" fmla="*/ 42 w 1793"/>
                <a:gd name="T103" fmla="*/ 756 h 1858"/>
                <a:gd name="T104" fmla="*/ 3 w 1793"/>
                <a:gd name="T105" fmla="*/ 694 h 1858"/>
                <a:gd name="T106" fmla="*/ 6 w 1793"/>
                <a:gd name="T107" fmla="*/ 622 h 1858"/>
                <a:gd name="T108" fmla="*/ 185 w 1793"/>
                <a:gd name="T109" fmla="*/ 311 h 1858"/>
                <a:gd name="T110" fmla="*/ 247 w 1793"/>
                <a:gd name="T111" fmla="*/ 272 h 1858"/>
                <a:gd name="T112" fmla="*/ 302 w 1793"/>
                <a:gd name="T113" fmla="*/ 270 h 1858"/>
                <a:gd name="T114" fmla="*/ 459 w 1793"/>
                <a:gd name="T115" fmla="*/ 352 h 1858"/>
                <a:gd name="T116" fmla="*/ 574 w 1793"/>
                <a:gd name="T117" fmla="*/ 277 h 1858"/>
                <a:gd name="T118" fmla="*/ 620 w 1793"/>
                <a:gd name="T119" fmla="*/ 98 h 1858"/>
                <a:gd name="T120" fmla="*/ 663 w 1793"/>
                <a:gd name="T121" fmla="*/ 28 h 1858"/>
                <a:gd name="T122" fmla="*/ 742 w 1793"/>
                <a:gd name="T123" fmla="*/ 0 h 1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93" h="1858">
                  <a:moveTo>
                    <a:pt x="896" y="469"/>
                  </a:moveTo>
                  <a:lnTo>
                    <a:pt x="839" y="472"/>
                  </a:lnTo>
                  <a:lnTo>
                    <a:pt x="783" y="483"/>
                  </a:lnTo>
                  <a:lnTo>
                    <a:pt x="731" y="500"/>
                  </a:lnTo>
                  <a:lnTo>
                    <a:pt x="680" y="523"/>
                  </a:lnTo>
                  <a:lnTo>
                    <a:pt x="634" y="552"/>
                  </a:lnTo>
                  <a:lnTo>
                    <a:pt x="592" y="585"/>
                  </a:lnTo>
                  <a:lnTo>
                    <a:pt x="553" y="623"/>
                  </a:lnTo>
                  <a:lnTo>
                    <a:pt x="519" y="666"/>
                  </a:lnTo>
                  <a:lnTo>
                    <a:pt x="491" y="713"/>
                  </a:lnTo>
                  <a:lnTo>
                    <a:pt x="468" y="763"/>
                  </a:lnTo>
                  <a:lnTo>
                    <a:pt x="452" y="816"/>
                  </a:lnTo>
                  <a:lnTo>
                    <a:pt x="441" y="871"/>
                  </a:lnTo>
                  <a:lnTo>
                    <a:pt x="438" y="929"/>
                  </a:lnTo>
                  <a:lnTo>
                    <a:pt x="441" y="987"/>
                  </a:lnTo>
                  <a:lnTo>
                    <a:pt x="452" y="1042"/>
                  </a:lnTo>
                  <a:lnTo>
                    <a:pt x="468" y="1095"/>
                  </a:lnTo>
                  <a:lnTo>
                    <a:pt x="491" y="1146"/>
                  </a:lnTo>
                  <a:lnTo>
                    <a:pt x="519" y="1191"/>
                  </a:lnTo>
                  <a:lnTo>
                    <a:pt x="553" y="1235"/>
                  </a:lnTo>
                  <a:lnTo>
                    <a:pt x="592" y="1273"/>
                  </a:lnTo>
                  <a:lnTo>
                    <a:pt x="634" y="1307"/>
                  </a:lnTo>
                  <a:lnTo>
                    <a:pt x="680" y="1335"/>
                  </a:lnTo>
                  <a:lnTo>
                    <a:pt x="731" y="1359"/>
                  </a:lnTo>
                  <a:lnTo>
                    <a:pt x="783" y="1375"/>
                  </a:lnTo>
                  <a:lnTo>
                    <a:pt x="839" y="1385"/>
                  </a:lnTo>
                  <a:lnTo>
                    <a:pt x="896" y="1389"/>
                  </a:lnTo>
                  <a:lnTo>
                    <a:pt x="954" y="1385"/>
                  </a:lnTo>
                  <a:lnTo>
                    <a:pt x="1010" y="1375"/>
                  </a:lnTo>
                  <a:lnTo>
                    <a:pt x="1062" y="1359"/>
                  </a:lnTo>
                  <a:lnTo>
                    <a:pt x="1112" y="1335"/>
                  </a:lnTo>
                  <a:lnTo>
                    <a:pt x="1159" y="1307"/>
                  </a:lnTo>
                  <a:lnTo>
                    <a:pt x="1201" y="1273"/>
                  </a:lnTo>
                  <a:lnTo>
                    <a:pt x="1239" y="1235"/>
                  </a:lnTo>
                  <a:lnTo>
                    <a:pt x="1273" y="1191"/>
                  </a:lnTo>
                  <a:lnTo>
                    <a:pt x="1301" y="1146"/>
                  </a:lnTo>
                  <a:lnTo>
                    <a:pt x="1325" y="1095"/>
                  </a:lnTo>
                  <a:lnTo>
                    <a:pt x="1341" y="1042"/>
                  </a:lnTo>
                  <a:lnTo>
                    <a:pt x="1352" y="987"/>
                  </a:lnTo>
                  <a:lnTo>
                    <a:pt x="1356" y="929"/>
                  </a:lnTo>
                  <a:lnTo>
                    <a:pt x="1352" y="871"/>
                  </a:lnTo>
                  <a:lnTo>
                    <a:pt x="1341" y="816"/>
                  </a:lnTo>
                  <a:lnTo>
                    <a:pt x="1325" y="763"/>
                  </a:lnTo>
                  <a:lnTo>
                    <a:pt x="1301" y="713"/>
                  </a:lnTo>
                  <a:lnTo>
                    <a:pt x="1273" y="666"/>
                  </a:lnTo>
                  <a:lnTo>
                    <a:pt x="1239" y="623"/>
                  </a:lnTo>
                  <a:lnTo>
                    <a:pt x="1201" y="585"/>
                  </a:lnTo>
                  <a:lnTo>
                    <a:pt x="1159" y="552"/>
                  </a:lnTo>
                  <a:lnTo>
                    <a:pt x="1112" y="523"/>
                  </a:lnTo>
                  <a:lnTo>
                    <a:pt x="1062" y="500"/>
                  </a:lnTo>
                  <a:lnTo>
                    <a:pt x="1010" y="483"/>
                  </a:lnTo>
                  <a:lnTo>
                    <a:pt x="954" y="472"/>
                  </a:lnTo>
                  <a:lnTo>
                    <a:pt x="896" y="469"/>
                  </a:lnTo>
                  <a:close/>
                  <a:moveTo>
                    <a:pt x="742" y="0"/>
                  </a:moveTo>
                  <a:lnTo>
                    <a:pt x="1050" y="0"/>
                  </a:lnTo>
                  <a:lnTo>
                    <a:pt x="1080" y="3"/>
                  </a:lnTo>
                  <a:lnTo>
                    <a:pt x="1105" y="13"/>
                  </a:lnTo>
                  <a:lnTo>
                    <a:pt x="1130" y="28"/>
                  </a:lnTo>
                  <a:lnTo>
                    <a:pt x="1148" y="48"/>
                  </a:lnTo>
                  <a:lnTo>
                    <a:pt x="1164" y="71"/>
                  </a:lnTo>
                  <a:lnTo>
                    <a:pt x="1173" y="98"/>
                  </a:lnTo>
                  <a:lnTo>
                    <a:pt x="1176" y="127"/>
                  </a:lnTo>
                  <a:lnTo>
                    <a:pt x="1176" y="258"/>
                  </a:lnTo>
                  <a:lnTo>
                    <a:pt x="1218" y="277"/>
                  </a:lnTo>
                  <a:lnTo>
                    <a:pt x="1258" y="299"/>
                  </a:lnTo>
                  <a:lnTo>
                    <a:pt x="1297" y="325"/>
                  </a:lnTo>
                  <a:lnTo>
                    <a:pt x="1334" y="352"/>
                  </a:lnTo>
                  <a:lnTo>
                    <a:pt x="1450" y="285"/>
                  </a:lnTo>
                  <a:lnTo>
                    <a:pt x="1469" y="276"/>
                  </a:lnTo>
                  <a:lnTo>
                    <a:pt x="1492" y="270"/>
                  </a:lnTo>
                  <a:lnTo>
                    <a:pt x="1513" y="268"/>
                  </a:lnTo>
                  <a:lnTo>
                    <a:pt x="1538" y="270"/>
                  </a:lnTo>
                  <a:lnTo>
                    <a:pt x="1564" y="278"/>
                  </a:lnTo>
                  <a:lnTo>
                    <a:pt x="1586" y="291"/>
                  </a:lnTo>
                  <a:lnTo>
                    <a:pt x="1606" y="309"/>
                  </a:lnTo>
                  <a:lnTo>
                    <a:pt x="1622" y="331"/>
                  </a:lnTo>
                  <a:lnTo>
                    <a:pt x="1776" y="599"/>
                  </a:lnTo>
                  <a:lnTo>
                    <a:pt x="1787" y="621"/>
                  </a:lnTo>
                  <a:lnTo>
                    <a:pt x="1792" y="645"/>
                  </a:lnTo>
                  <a:lnTo>
                    <a:pt x="1793" y="670"/>
                  </a:lnTo>
                  <a:lnTo>
                    <a:pt x="1789" y="694"/>
                  </a:lnTo>
                  <a:lnTo>
                    <a:pt x="1780" y="718"/>
                  </a:lnTo>
                  <a:lnTo>
                    <a:pt x="1767" y="739"/>
                  </a:lnTo>
                  <a:lnTo>
                    <a:pt x="1751" y="756"/>
                  </a:lnTo>
                  <a:lnTo>
                    <a:pt x="1730" y="772"/>
                  </a:lnTo>
                  <a:lnTo>
                    <a:pt x="1614" y="838"/>
                  </a:lnTo>
                  <a:lnTo>
                    <a:pt x="1618" y="869"/>
                  </a:lnTo>
                  <a:lnTo>
                    <a:pt x="1621" y="899"/>
                  </a:lnTo>
                  <a:lnTo>
                    <a:pt x="1624" y="929"/>
                  </a:lnTo>
                  <a:lnTo>
                    <a:pt x="1621" y="960"/>
                  </a:lnTo>
                  <a:lnTo>
                    <a:pt x="1618" y="989"/>
                  </a:lnTo>
                  <a:lnTo>
                    <a:pt x="1614" y="1019"/>
                  </a:lnTo>
                  <a:lnTo>
                    <a:pt x="1730" y="1087"/>
                  </a:lnTo>
                  <a:lnTo>
                    <a:pt x="1751" y="1101"/>
                  </a:lnTo>
                  <a:lnTo>
                    <a:pt x="1767" y="1120"/>
                  </a:lnTo>
                  <a:lnTo>
                    <a:pt x="1780" y="1141"/>
                  </a:lnTo>
                  <a:lnTo>
                    <a:pt x="1789" y="1163"/>
                  </a:lnTo>
                  <a:lnTo>
                    <a:pt x="1793" y="1188"/>
                  </a:lnTo>
                  <a:lnTo>
                    <a:pt x="1793" y="1212"/>
                  </a:lnTo>
                  <a:lnTo>
                    <a:pt x="1787" y="1237"/>
                  </a:lnTo>
                  <a:lnTo>
                    <a:pt x="1776" y="1260"/>
                  </a:lnTo>
                  <a:lnTo>
                    <a:pt x="1622" y="1527"/>
                  </a:lnTo>
                  <a:lnTo>
                    <a:pt x="1608" y="1547"/>
                  </a:lnTo>
                  <a:lnTo>
                    <a:pt x="1590" y="1564"/>
                  </a:lnTo>
                  <a:lnTo>
                    <a:pt x="1569" y="1577"/>
                  </a:lnTo>
                  <a:lnTo>
                    <a:pt x="1545" y="1587"/>
                  </a:lnTo>
                  <a:lnTo>
                    <a:pt x="1513" y="1590"/>
                  </a:lnTo>
                  <a:lnTo>
                    <a:pt x="1492" y="1589"/>
                  </a:lnTo>
                  <a:lnTo>
                    <a:pt x="1469" y="1583"/>
                  </a:lnTo>
                  <a:lnTo>
                    <a:pt x="1450" y="1574"/>
                  </a:lnTo>
                  <a:lnTo>
                    <a:pt x="1334" y="1507"/>
                  </a:lnTo>
                  <a:lnTo>
                    <a:pt x="1297" y="1534"/>
                  </a:lnTo>
                  <a:lnTo>
                    <a:pt x="1258" y="1558"/>
                  </a:lnTo>
                  <a:lnTo>
                    <a:pt x="1218" y="1581"/>
                  </a:lnTo>
                  <a:lnTo>
                    <a:pt x="1176" y="1601"/>
                  </a:lnTo>
                  <a:lnTo>
                    <a:pt x="1176" y="1731"/>
                  </a:lnTo>
                  <a:lnTo>
                    <a:pt x="1173" y="1760"/>
                  </a:lnTo>
                  <a:lnTo>
                    <a:pt x="1164" y="1786"/>
                  </a:lnTo>
                  <a:lnTo>
                    <a:pt x="1148" y="1810"/>
                  </a:lnTo>
                  <a:lnTo>
                    <a:pt x="1130" y="1830"/>
                  </a:lnTo>
                  <a:lnTo>
                    <a:pt x="1105" y="1845"/>
                  </a:lnTo>
                  <a:lnTo>
                    <a:pt x="1080" y="1854"/>
                  </a:lnTo>
                  <a:lnTo>
                    <a:pt x="1050" y="1858"/>
                  </a:lnTo>
                  <a:lnTo>
                    <a:pt x="742" y="1858"/>
                  </a:lnTo>
                  <a:lnTo>
                    <a:pt x="713" y="1854"/>
                  </a:lnTo>
                  <a:lnTo>
                    <a:pt x="687" y="1845"/>
                  </a:lnTo>
                  <a:lnTo>
                    <a:pt x="663" y="1830"/>
                  </a:lnTo>
                  <a:lnTo>
                    <a:pt x="644" y="1810"/>
                  </a:lnTo>
                  <a:lnTo>
                    <a:pt x="629" y="1786"/>
                  </a:lnTo>
                  <a:lnTo>
                    <a:pt x="620" y="1760"/>
                  </a:lnTo>
                  <a:lnTo>
                    <a:pt x="616" y="1731"/>
                  </a:lnTo>
                  <a:lnTo>
                    <a:pt x="616" y="1601"/>
                  </a:lnTo>
                  <a:lnTo>
                    <a:pt x="574" y="1581"/>
                  </a:lnTo>
                  <a:lnTo>
                    <a:pt x="534" y="1558"/>
                  </a:lnTo>
                  <a:lnTo>
                    <a:pt x="496" y="1534"/>
                  </a:lnTo>
                  <a:lnTo>
                    <a:pt x="459" y="1507"/>
                  </a:lnTo>
                  <a:lnTo>
                    <a:pt x="350" y="1569"/>
                  </a:lnTo>
                  <a:lnTo>
                    <a:pt x="329" y="1539"/>
                  </a:lnTo>
                  <a:lnTo>
                    <a:pt x="305" y="1512"/>
                  </a:lnTo>
                  <a:lnTo>
                    <a:pt x="331" y="1482"/>
                  </a:lnTo>
                  <a:lnTo>
                    <a:pt x="354" y="1450"/>
                  </a:lnTo>
                  <a:lnTo>
                    <a:pt x="372" y="1415"/>
                  </a:lnTo>
                  <a:lnTo>
                    <a:pt x="385" y="1377"/>
                  </a:lnTo>
                  <a:lnTo>
                    <a:pt x="392" y="1339"/>
                  </a:lnTo>
                  <a:lnTo>
                    <a:pt x="396" y="1300"/>
                  </a:lnTo>
                  <a:lnTo>
                    <a:pt x="393" y="1261"/>
                  </a:lnTo>
                  <a:lnTo>
                    <a:pt x="385" y="1224"/>
                  </a:lnTo>
                  <a:lnTo>
                    <a:pt x="373" y="1188"/>
                  </a:lnTo>
                  <a:lnTo>
                    <a:pt x="356" y="1153"/>
                  </a:lnTo>
                  <a:lnTo>
                    <a:pt x="233" y="940"/>
                  </a:lnTo>
                  <a:lnTo>
                    <a:pt x="217" y="914"/>
                  </a:lnTo>
                  <a:lnTo>
                    <a:pt x="197" y="891"/>
                  </a:lnTo>
                  <a:lnTo>
                    <a:pt x="175" y="870"/>
                  </a:lnTo>
                  <a:lnTo>
                    <a:pt x="178" y="838"/>
                  </a:lnTo>
                  <a:lnTo>
                    <a:pt x="63" y="772"/>
                  </a:lnTo>
                  <a:lnTo>
                    <a:pt x="42" y="756"/>
                  </a:lnTo>
                  <a:lnTo>
                    <a:pt x="26" y="738"/>
                  </a:lnTo>
                  <a:lnTo>
                    <a:pt x="13" y="717"/>
                  </a:lnTo>
                  <a:lnTo>
                    <a:pt x="3" y="694"/>
                  </a:lnTo>
                  <a:lnTo>
                    <a:pt x="0" y="670"/>
                  </a:lnTo>
                  <a:lnTo>
                    <a:pt x="0" y="645"/>
                  </a:lnTo>
                  <a:lnTo>
                    <a:pt x="6" y="622"/>
                  </a:lnTo>
                  <a:lnTo>
                    <a:pt x="16" y="599"/>
                  </a:lnTo>
                  <a:lnTo>
                    <a:pt x="170" y="331"/>
                  </a:lnTo>
                  <a:lnTo>
                    <a:pt x="185" y="311"/>
                  </a:lnTo>
                  <a:lnTo>
                    <a:pt x="203" y="295"/>
                  </a:lnTo>
                  <a:lnTo>
                    <a:pt x="224" y="281"/>
                  </a:lnTo>
                  <a:lnTo>
                    <a:pt x="247" y="272"/>
                  </a:lnTo>
                  <a:lnTo>
                    <a:pt x="264" y="269"/>
                  </a:lnTo>
                  <a:lnTo>
                    <a:pt x="280" y="268"/>
                  </a:lnTo>
                  <a:lnTo>
                    <a:pt x="302" y="270"/>
                  </a:lnTo>
                  <a:lnTo>
                    <a:pt x="323" y="276"/>
                  </a:lnTo>
                  <a:lnTo>
                    <a:pt x="343" y="285"/>
                  </a:lnTo>
                  <a:lnTo>
                    <a:pt x="459" y="352"/>
                  </a:lnTo>
                  <a:lnTo>
                    <a:pt x="496" y="325"/>
                  </a:lnTo>
                  <a:lnTo>
                    <a:pt x="534" y="299"/>
                  </a:lnTo>
                  <a:lnTo>
                    <a:pt x="574" y="277"/>
                  </a:lnTo>
                  <a:lnTo>
                    <a:pt x="616" y="258"/>
                  </a:lnTo>
                  <a:lnTo>
                    <a:pt x="616" y="127"/>
                  </a:lnTo>
                  <a:lnTo>
                    <a:pt x="620" y="98"/>
                  </a:lnTo>
                  <a:lnTo>
                    <a:pt x="629" y="71"/>
                  </a:lnTo>
                  <a:lnTo>
                    <a:pt x="644" y="48"/>
                  </a:lnTo>
                  <a:lnTo>
                    <a:pt x="663" y="28"/>
                  </a:lnTo>
                  <a:lnTo>
                    <a:pt x="687" y="13"/>
                  </a:lnTo>
                  <a:lnTo>
                    <a:pt x="713" y="3"/>
                  </a:lnTo>
                  <a:lnTo>
                    <a:pt x="7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10"/>
            <p:cNvSpPr>
              <a:spLocks noEditPoints="1"/>
            </p:cNvSpPr>
            <p:nvPr/>
          </p:nvSpPr>
          <p:spPr bwMode="auto">
            <a:xfrm>
              <a:off x="-184" y="62"/>
              <a:ext cx="356" cy="369"/>
            </a:xfrm>
            <a:custGeom>
              <a:avLst/>
              <a:gdLst>
                <a:gd name="T0" fmla="*/ 623 w 1423"/>
                <a:gd name="T1" fmla="*/ 474 h 1474"/>
                <a:gd name="T2" fmla="*/ 516 w 1423"/>
                <a:gd name="T3" fmla="*/ 540 h 1474"/>
                <a:gd name="T4" fmla="*/ 448 w 1423"/>
                <a:gd name="T5" fmla="*/ 649 h 1474"/>
                <a:gd name="T6" fmla="*/ 437 w 1423"/>
                <a:gd name="T7" fmla="*/ 782 h 1474"/>
                <a:gd name="T8" fmla="*/ 488 w 1423"/>
                <a:gd name="T9" fmla="*/ 900 h 1474"/>
                <a:gd name="T10" fmla="*/ 583 w 1423"/>
                <a:gd name="T11" fmla="*/ 983 h 1474"/>
                <a:gd name="T12" fmla="*/ 711 w 1423"/>
                <a:gd name="T13" fmla="*/ 1014 h 1474"/>
                <a:gd name="T14" fmla="*/ 839 w 1423"/>
                <a:gd name="T15" fmla="*/ 983 h 1474"/>
                <a:gd name="T16" fmla="*/ 935 w 1423"/>
                <a:gd name="T17" fmla="*/ 900 h 1474"/>
                <a:gd name="T18" fmla="*/ 985 w 1423"/>
                <a:gd name="T19" fmla="*/ 782 h 1474"/>
                <a:gd name="T20" fmla="*/ 974 w 1423"/>
                <a:gd name="T21" fmla="*/ 649 h 1474"/>
                <a:gd name="T22" fmla="*/ 908 w 1423"/>
                <a:gd name="T23" fmla="*/ 540 h 1474"/>
                <a:gd name="T24" fmla="*/ 799 w 1423"/>
                <a:gd name="T25" fmla="*/ 474 h 1474"/>
                <a:gd name="T26" fmla="*/ 589 w 1423"/>
                <a:gd name="T27" fmla="*/ 0 h 1474"/>
                <a:gd name="T28" fmla="*/ 885 w 1423"/>
                <a:gd name="T29" fmla="*/ 13 h 1474"/>
                <a:gd name="T30" fmla="*/ 930 w 1423"/>
                <a:gd name="T31" fmla="*/ 74 h 1474"/>
                <a:gd name="T32" fmla="*/ 978 w 1423"/>
                <a:gd name="T33" fmla="*/ 225 h 1474"/>
                <a:gd name="T34" fmla="*/ 1151 w 1423"/>
                <a:gd name="T35" fmla="*/ 226 h 1474"/>
                <a:gd name="T36" fmla="*/ 1221 w 1423"/>
                <a:gd name="T37" fmla="*/ 214 h 1474"/>
                <a:gd name="T38" fmla="*/ 1274 w 1423"/>
                <a:gd name="T39" fmla="*/ 244 h 1474"/>
                <a:gd name="T40" fmla="*/ 1419 w 1423"/>
                <a:gd name="T41" fmla="*/ 498 h 1474"/>
                <a:gd name="T42" fmla="*/ 1412 w 1423"/>
                <a:gd name="T43" fmla="*/ 570 h 1474"/>
                <a:gd name="T44" fmla="*/ 1372 w 1423"/>
                <a:gd name="T45" fmla="*/ 612 h 1474"/>
                <a:gd name="T46" fmla="*/ 1287 w 1423"/>
                <a:gd name="T47" fmla="*/ 737 h 1474"/>
                <a:gd name="T48" fmla="*/ 1372 w 1423"/>
                <a:gd name="T49" fmla="*/ 862 h 1474"/>
                <a:gd name="T50" fmla="*/ 1417 w 1423"/>
                <a:gd name="T51" fmla="*/ 912 h 1474"/>
                <a:gd name="T52" fmla="*/ 1419 w 1423"/>
                <a:gd name="T53" fmla="*/ 978 h 1474"/>
                <a:gd name="T54" fmla="*/ 1276 w 1423"/>
                <a:gd name="T55" fmla="*/ 1228 h 1474"/>
                <a:gd name="T56" fmla="*/ 1227 w 1423"/>
                <a:gd name="T57" fmla="*/ 1258 h 1474"/>
                <a:gd name="T58" fmla="*/ 1166 w 1423"/>
                <a:gd name="T59" fmla="*/ 1256 h 1474"/>
                <a:gd name="T60" fmla="*/ 1019 w 1423"/>
                <a:gd name="T61" fmla="*/ 1223 h 1474"/>
                <a:gd name="T62" fmla="*/ 934 w 1423"/>
                <a:gd name="T63" fmla="*/ 1373 h 1474"/>
                <a:gd name="T64" fmla="*/ 904 w 1423"/>
                <a:gd name="T65" fmla="*/ 1444 h 1474"/>
                <a:gd name="T66" fmla="*/ 833 w 1423"/>
                <a:gd name="T67" fmla="*/ 1474 h 1474"/>
                <a:gd name="T68" fmla="*/ 538 w 1423"/>
                <a:gd name="T69" fmla="*/ 1460 h 1474"/>
                <a:gd name="T70" fmla="*/ 492 w 1423"/>
                <a:gd name="T71" fmla="*/ 1400 h 1474"/>
                <a:gd name="T72" fmla="*/ 444 w 1423"/>
                <a:gd name="T73" fmla="*/ 1249 h 1474"/>
                <a:gd name="T74" fmla="*/ 272 w 1423"/>
                <a:gd name="T75" fmla="*/ 1248 h 1474"/>
                <a:gd name="T76" fmla="*/ 196 w 1423"/>
                <a:gd name="T77" fmla="*/ 1258 h 1474"/>
                <a:gd name="T78" fmla="*/ 147 w 1423"/>
                <a:gd name="T79" fmla="*/ 1228 h 1474"/>
                <a:gd name="T80" fmla="*/ 3 w 1423"/>
                <a:gd name="T81" fmla="*/ 978 h 1474"/>
                <a:gd name="T82" fmla="*/ 7 w 1423"/>
                <a:gd name="T83" fmla="*/ 912 h 1474"/>
                <a:gd name="T84" fmla="*/ 50 w 1423"/>
                <a:gd name="T85" fmla="*/ 862 h 1474"/>
                <a:gd name="T86" fmla="*/ 135 w 1423"/>
                <a:gd name="T87" fmla="*/ 737 h 1474"/>
                <a:gd name="T88" fmla="*/ 50 w 1423"/>
                <a:gd name="T89" fmla="*/ 612 h 1474"/>
                <a:gd name="T90" fmla="*/ 7 w 1423"/>
                <a:gd name="T91" fmla="*/ 561 h 1474"/>
                <a:gd name="T92" fmla="*/ 3 w 1423"/>
                <a:gd name="T93" fmla="*/ 496 h 1474"/>
                <a:gd name="T94" fmla="*/ 147 w 1423"/>
                <a:gd name="T95" fmla="*/ 246 h 1474"/>
                <a:gd name="T96" fmla="*/ 196 w 1423"/>
                <a:gd name="T97" fmla="*/ 215 h 1474"/>
                <a:gd name="T98" fmla="*/ 257 w 1423"/>
                <a:gd name="T99" fmla="*/ 218 h 1474"/>
                <a:gd name="T100" fmla="*/ 404 w 1423"/>
                <a:gd name="T101" fmla="*/ 250 h 1474"/>
                <a:gd name="T102" fmla="*/ 489 w 1423"/>
                <a:gd name="T103" fmla="*/ 101 h 1474"/>
                <a:gd name="T104" fmla="*/ 518 w 1423"/>
                <a:gd name="T105" fmla="*/ 29 h 1474"/>
                <a:gd name="T106" fmla="*/ 589 w 1423"/>
                <a:gd name="T107" fmla="*/ 0 h 1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3" h="1474">
                  <a:moveTo>
                    <a:pt x="711" y="460"/>
                  </a:moveTo>
                  <a:lnTo>
                    <a:pt x="666" y="463"/>
                  </a:lnTo>
                  <a:lnTo>
                    <a:pt x="623" y="474"/>
                  </a:lnTo>
                  <a:lnTo>
                    <a:pt x="583" y="490"/>
                  </a:lnTo>
                  <a:lnTo>
                    <a:pt x="547" y="512"/>
                  </a:lnTo>
                  <a:lnTo>
                    <a:pt x="516" y="540"/>
                  </a:lnTo>
                  <a:lnTo>
                    <a:pt x="488" y="573"/>
                  </a:lnTo>
                  <a:lnTo>
                    <a:pt x="465" y="609"/>
                  </a:lnTo>
                  <a:lnTo>
                    <a:pt x="448" y="649"/>
                  </a:lnTo>
                  <a:lnTo>
                    <a:pt x="437" y="692"/>
                  </a:lnTo>
                  <a:lnTo>
                    <a:pt x="434" y="737"/>
                  </a:lnTo>
                  <a:lnTo>
                    <a:pt x="437" y="782"/>
                  </a:lnTo>
                  <a:lnTo>
                    <a:pt x="448" y="824"/>
                  </a:lnTo>
                  <a:lnTo>
                    <a:pt x="465" y="864"/>
                  </a:lnTo>
                  <a:lnTo>
                    <a:pt x="488" y="900"/>
                  </a:lnTo>
                  <a:lnTo>
                    <a:pt x="516" y="933"/>
                  </a:lnTo>
                  <a:lnTo>
                    <a:pt x="547" y="961"/>
                  </a:lnTo>
                  <a:lnTo>
                    <a:pt x="583" y="983"/>
                  </a:lnTo>
                  <a:lnTo>
                    <a:pt x="623" y="1000"/>
                  </a:lnTo>
                  <a:lnTo>
                    <a:pt x="666" y="1010"/>
                  </a:lnTo>
                  <a:lnTo>
                    <a:pt x="711" y="1014"/>
                  </a:lnTo>
                  <a:lnTo>
                    <a:pt x="756" y="1010"/>
                  </a:lnTo>
                  <a:lnTo>
                    <a:pt x="799" y="1000"/>
                  </a:lnTo>
                  <a:lnTo>
                    <a:pt x="839" y="983"/>
                  </a:lnTo>
                  <a:lnTo>
                    <a:pt x="875" y="961"/>
                  </a:lnTo>
                  <a:lnTo>
                    <a:pt x="908" y="933"/>
                  </a:lnTo>
                  <a:lnTo>
                    <a:pt x="935" y="900"/>
                  </a:lnTo>
                  <a:lnTo>
                    <a:pt x="958" y="864"/>
                  </a:lnTo>
                  <a:lnTo>
                    <a:pt x="974" y="824"/>
                  </a:lnTo>
                  <a:lnTo>
                    <a:pt x="985" y="782"/>
                  </a:lnTo>
                  <a:lnTo>
                    <a:pt x="988" y="737"/>
                  </a:lnTo>
                  <a:lnTo>
                    <a:pt x="985" y="692"/>
                  </a:lnTo>
                  <a:lnTo>
                    <a:pt x="974" y="649"/>
                  </a:lnTo>
                  <a:lnTo>
                    <a:pt x="958" y="609"/>
                  </a:lnTo>
                  <a:lnTo>
                    <a:pt x="935" y="573"/>
                  </a:lnTo>
                  <a:lnTo>
                    <a:pt x="908" y="540"/>
                  </a:lnTo>
                  <a:lnTo>
                    <a:pt x="875" y="512"/>
                  </a:lnTo>
                  <a:lnTo>
                    <a:pt x="839" y="490"/>
                  </a:lnTo>
                  <a:lnTo>
                    <a:pt x="799" y="474"/>
                  </a:lnTo>
                  <a:lnTo>
                    <a:pt x="756" y="463"/>
                  </a:lnTo>
                  <a:lnTo>
                    <a:pt x="711" y="460"/>
                  </a:lnTo>
                  <a:close/>
                  <a:moveTo>
                    <a:pt x="589" y="0"/>
                  </a:moveTo>
                  <a:lnTo>
                    <a:pt x="833" y="0"/>
                  </a:lnTo>
                  <a:lnTo>
                    <a:pt x="860" y="4"/>
                  </a:lnTo>
                  <a:lnTo>
                    <a:pt x="885" y="13"/>
                  </a:lnTo>
                  <a:lnTo>
                    <a:pt x="904" y="29"/>
                  </a:lnTo>
                  <a:lnTo>
                    <a:pt x="920" y="49"/>
                  </a:lnTo>
                  <a:lnTo>
                    <a:pt x="930" y="74"/>
                  </a:lnTo>
                  <a:lnTo>
                    <a:pt x="934" y="101"/>
                  </a:lnTo>
                  <a:lnTo>
                    <a:pt x="934" y="204"/>
                  </a:lnTo>
                  <a:lnTo>
                    <a:pt x="978" y="225"/>
                  </a:lnTo>
                  <a:lnTo>
                    <a:pt x="1019" y="250"/>
                  </a:lnTo>
                  <a:lnTo>
                    <a:pt x="1058" y="278"/>
                  </a:lnTo>
                  <a:lnTo>
                    <a:pt x="1151" y="226"/>
                  </a:lnTo>
                  <a:lnTo>
                    <a:pt x="1175" y="215"/>
                  </a:lnTo>
                  <a:lnTo>
                    <a:pt x="1201" y="212"/>
                  </a:lnTo>
                  <a:lnTo>
                    <a:pt x="1221" y="214"/>
                  </a:lnTo>
                  <a:lnTo>
                    <a:pt x="1241" y="220"/>
                  </a:lnTo>
                  <a:lnTo>
                    <a:pt x="1259" y="230"/>
                  </a:lnTo>
                  <a:lnTo>
                    <a:pt x="1274" y="244"/>
                  </a:lnTo>
                  <a:lnTo>
                    <a:pt x="1287" y="262"/>
                  </a:lnTo>
                  <a:lnTo>
                    <a:pt x="1410" y="474"/>
                  </a:lnTo>
                  <a:lnTo>
                    <a:pt x="1419" y="498"/>
                  </a:lnTo>
                  <a:lnTo>
                    <a:pt x="1423" y="524"/>
                  </a:lnTo>
                  <a:lnTo>
                    <a:pt x="1420" y="551"/>
                  </a:lnTo>
                  <a:lnTo>
                    <a:pt x="1412" y="570"/>
                  </a:lnTo>
                  <a:lnTo>
                    <a:pt x="1403" y="586"/>
                  </a:lnTo>
                  <a:lnTo>
                    <a:pt x="1389" y="600"/>
                  </a:lnTo>
                  <a:lnTo>
                    <a:pt x="1372" y="612"/>
                  </a:lnTo>
                  <a:lnTo>
                    <a:pt x="1280" y="665"/>
                  </a:lnTo>
                  <a:lnTo>
                    <a:pt x="1285" y="700"/>
                  </a:lnTo>
                  <a:lnTo>
                    <a:pt x="1287" y="737"/>
                  </a:lnTo>
                  <a:lnTo>
                    <a:pt x="1285" y="773"/>
                  </a:lnTo>
                  <a:lnTo>
                    <a:pt x="1280" y="808"/>
                  </a:lnTo>
                  <a:lnTo>
                    <a:pt x="1372" y="862"/>
                  </a:lnTo>
                  <a:lnTo>
                    <a:pt x="1391" y="876"/>
                  </a:lnTo>
                  <a:lnTo>
                    <a:pt x="1406" y="893"/>
                  </a:lnTo>
                  <a:lnTo>
                    <a:pt x="1417" y="912"/>
                  </a:lnTo>
                  <a:lnTo>
                    <a:pt x="1421" y="934"/>
                  </a:lnTo>
                  <a:lnTo>
                    <a:pt x="1423" y="956"/>
                  </a:lnTo>
                  <a:lnTo>
                    <a:pt x="1419" y="978"/>
                  </a:lnTo>
                  <a:lnTo>
                    <a:pt x="1410" y="1000"/>
                  </a:lnTo>
                  <a:lnTo>
                    <a:pt x="1287" y="1211"/>
                  </a:lnTo>
                  <a:lnTo>
                    <a:pt x="1276" y="1228"/>
                  </a:lnTo>
                  <a:lnTo>
                    <a:pt x="1262" y="1241"/>
                  </a:lnTo>
                  <a:lnTo>
                    <a:pt x="1245" y="1251"/>
                  </a:lnTo>
                  <a:lnTo>
                    <a:pt x="1227" y="1258"/>
                  </a:lnTo>
                  <a:lnTo>
                    <a:pt x="1201" y="1262"/>
                  </a:lnTo>
                  <a:lnTo>
                    <a:pt x="1183" y="1260"/>
                  </a:lnTo>
                  <a:lnTo>
                    <a:pt x="1166" y="1256"/>
                  </a:lnTo>
                  <a:lnTo>
                    <a:pt x="1151" y="1248"/>
                  </a:lnTo>
                  <a:lnTo>
                    <a:pt x="1058" y="1195"/>
                  </a:lnTo>
                  <a:lnTo>
                    <a:pt x="1019" y="1223"/>
                  </a:lnTo>
                  <a:lnTo>
                    <a:pt x="978" y="1249"/>
                  </a:lnTo>
                  <a:lnTo>
                    <a:pt x="934" y="1270"/>
                  </a:lnTo>
                  <a:lnTo>
                    <a:pt x="934" y="1373"/>
                  </a:lnTo>
                  <a:lnTo>
                    <a:pt x="930" y="1400"/>
                  </a:lnTo>
                  <a:lnTo>
                    <a:pt x="920" y="1424"/>
                  </a:lnTo>
                  <a:lnTo>
                    <a:pt x="904" y="1444"/>
                  </a:lnTo>
                  <a:lnTo>
                    <a:pt x="885" y="1460"/>
                  </a:lnTo>
                  <a:lnTo>
                    <a:pt x="860" y="1470"/>
                  </a:lnTo>
                  <a:lnTo>
                    <a:pt x="833" y="1474"/>
                  </a:lnTo>
                  <a:lnTo>
                    <a:pt x="589" y="1474"/>
                  </a:lnTo>
                  <a:lnTo>
                    <a:pt x="562" y="1470"/>
                  </a:lnTo>
                  <a:lnTo>
                    <a:pt x="538" y="1460"/>
                  </a:lnTo>
                  <a:lnTo>
                    <a:pt x="518" y="1444"/>
                  </a:lnTo>
                  <a:lnTo>
                    <a:pt x="503" y="1424"/>
                  </a:lnTo>
                  <a:lnTo>
                    <a:pt x="492" y="1400"/>
                  </a:lnTo>
                  <a:lnTo>
                    <a:pt x="489" y="1373"/>
                  </a:lnTo>
                  <a:lnTo>
                    <a:pt x="489" y="1270"/>
                  </a:lnTo>
                  <a:lnTo>
                    <a:pt x="444" y="1249"/>
                  </a:lnTo>
                  <a:lnTo>
                    <a:pt x="404" y="1223"/>
                  </a:lnTo>
                  <a:lnTo>
                    <a:pt x="364" y="1195"/>
                  </a:lnTo>
                  <a:lnTo>
                    <a:pt x="272" y="1248"/>
                  </a:lnTo>
                  <a:lnTo>
                    <a:pt x="248" y="1258"/>
                  </a:lnTo>
                  <a:lnTo>
                    <a:pt x="221" y="1262"/>
                  </a:lnTo>
                  <a:lnTo>
                    <a:pt x="196" y="1258"/>
                  </a:lnTo>
                  <a:lnTo>
                    <a:pt x="177" y="1251"/>
                  </a:lnTo>
                  <a:lnTo>
                    <a:pt x="161" y="1241"/>
                  </a:lnTo>
                  <a:lnTo>
                    <a:pt x="147" y="1228"/>
                  </a:lnTo>
                  <a:lnTo>
                    <a:pt x="135" y="1211"/>
                  </a:lnTo>
                  <a:lnTo>
                    <a:pt x="13" y="1000"/>
                  </a:lnTo>
                  <a:lnTo>
                    <a:pt x="3" y="978"/>
                  </a:lnTo>
                  <a:lnTo>
                    <a:pt x="0" y="955"/>
                  </a:lnTo>
                  <a:lnTo>
                    <a:pt x="1" y="934"/>
                  </a:lnTo>
                  <a:lnTo>
                    <a:pt x="7" y="912"/>
                  </a:lnTo>
                  <a:lnTo>
                    <a:pt x="16" y="892"/>
                  </a:lnTo>
                  <a:lnTo>
                    <a:pt x="31" y="876"/>
                  </a:lnTo>
                  <a:lnTo>
                    <a:pt x="50" y="862"/>
                  </a:lnTo>
                  <a:lnTo>
                    <a:pt x="142" y="808"/>
                  </a:lnTo>
                  <a:lnTo>
                    <a:pt x="137" y="773"/>
                  </a:lnTo>
                  <a:lnTo>
                    <a:pt x="135" y="737"/>
                  </a:lnTo>
                  <a:lnTo>
                    <a:pt x="137" y="700"/>
                  </a:lnTo>
                  <a:lnTo>
                    <a:pt x="142" y="665"/>
                  </a:lnTo>
                  <a:lnTo>
                    <a:pt x="50" y="612"/>
                  </a:lnTo>
                  <a:lnTo>
                    <a:pt x="31" y="598"/>
                  </a:lnTo>
                  <a:lnTo>
                    <a:pt x="16" y="580"/>
                  </a:lnTo>
                  <a:lnTo>
                    <a:pt x="7" y="561"/>
                  </a:lnTo>
                  <a:lnTo>
                    <a:pt x="1" y="539"/>
                  </a:lnTo>
                  <a:lnTo>
                    <a:pt x="0" y="518"/>
                  </a:lnTo>
                  <a:lnTo>
                    <a:pt x="3" y="496"/>
                  </a:lnTo>
                  <a:lnTo>
                    <a:pt x="13" y="474"/>
                  </a:lnTo>
                  <a:lnTo>
                    <a:pt x="135" y="262"/>
                  </a:lnTo>
                  <a:lnTo>
                    <a:pt x="147" y="246"/>
                  </a:lnTo>
                  <a:lnTo>
                    <a:pt x="161" y="233"/>
                  </a:lnTo>
                  <a:lnTo>
                    <a:pt x="177" y="222"/>
                  </a:lnTo>
                  <a:lnTo>
                    <a:pt x="196" y="215"/>
                  </a:lnTo>
                  <a:lnTo>
                    <a:pt x="223" y="212"/>
                  </a:lnTo>
                  <a:lnTo>
                    <a:pt x="239" y="213"/>
                  </a:lnTo>
                  <a:lnTo>
                    <a:pt x="257" y="218"/>
                  </a:lnTo>
                  <a:lnTo>
                    <a:pt x="272" y="226"/>
                  </a:lnTo>
                  <a:lnTo>
                    <a:pt x="364" y="278"/>
                  </a:lnTo>
                  <a:lnTo>
                    <a:pt x="404" y="250"/>
                  </a:lnTo>
                  <a:lnTo>
                    <a:pt x="444" y="225"/>
                  </a:lnTo>
                  <a:lnTo>
                    <a:pt x="489" y="204"/>
                  </a:lnTo>
                  <a:lnTo>
                    <a:pt x="489" y="101"/>
                  </a:lnTo>
                  <a:lnTo>
                    <a:pt x="492" y="74"/>
                  </a:lnTo>
                  <a:lnTo>
                    <a:pt x="503" y="49"/>
                  </a:lnTo>
                  <a:lnTo>
                    <a:pt x="518" y="29"/>
                  </a:lnTo>
                  <a:lnTo>
                    <a:pt x="538" y="13"/>
                  </a:lnTo>
                  <a:lnTo>
                    <a:pt x="562" y="4"/>
                  </a:lnTo>
                  <a:lnTo>
                    <a:pt x="5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1" name="Freeform 15"/>
          <p:cNvSpPr>
            <a:spLocks noEditPoints="1"/>
          </p:cNvSpPr>
          <p:nvPr/>
        </p:nvSpPr>
        <p:spPr bwMode="auto">
          <a:xfrm>
            <a:off x="8115564" y="2256969"/>
            <a:ext cx="274320" cy="327603"/>
          </a:xfrm>
          <a:custGeom>
            <a:avLst/>
            <a:gdLst>
              <a:gd name="T0" fmla="*/ 1345 w 2551"/>
              <a:gd name="T1" fmla="*/ 2910 h 3305"/>
              <a:gd name="T2" fmla="*/ 1651 w 2551"/>
              <a:gd name="T3" fmla="*/ 2993 h 3305"/>
              <a:gd name="T4" fmla="*/ 1711 w 2551"/>
              <a:gd name="T5" fmla="*/ 2689 h 3305"/>
              <a:gd name="T6" fmla="*/ 902 w 2551"/>
              <a:gd name="T7" fmla="*/ 2629 h 3305"/>
              <a:gd name="T8" fmla="*/ 851 w 2551"/>
              <a:gd name="T9" fmla="*/ 2953 h 3305"/>
              <a:gd name="T10" fmla="*/ 1184 w 2551"/>
              <a:gd name="T11" fmla="*/ 2971 h 3305"/>
              <a:gd name="T12" fmla="*/ 1166 w 2551"/>
              <a:gd name="T13" fmla="*/ 2638 h 3305"/>
              <a:gd name="T14" fmla="*/ 345 w 2551"/>
              <a:gd name="T15" fmla="*/ 2669 h 3305"/>
              <a:gd name="T16" fmla="*/ 396 w 2551"/>
              <a:gd name="T17" fmla="*/ 2993 h 3305"/>
              <a:gd name="T18" fmla="*/ 703 w 2551"/>
              <a:gd name="T19" fmla="*/ 2910 h 3305"/>
              <a:gd name="T20" fmla="*/ 419 w 2551"/>
              <a:gd name="T21" fmla="*/ 2626 h 3305"/>
              <a:gd name="T22" fmla="*/ 1850 w 2551"/>
              <a:gd name="T23" fmla="*/ 2910 h 3305"/>
              <a:gd name="T24" fmla="*/ 2157 w 2551"/>
              <a:gd name="T25" fmla="*/ 2993 h 3305"/>
              <a:gd name="T26" fmla="*/ 2208 w 2551"/>
              <a:gd name="T27" fmla="*/ 2159 h 3305"/>
              <a:gd name="T28" fmla="*/ 1387 w 2551"/>
              <a:gd name="T29" fmla="*/ 2128 h 3305"/>
              <a:gd name="T30" fmla="*/ 1370 w 2551"/>
              <a:gd name="T31" fmla="*/ 2461 h 3305"/>
              <a:gd name="T32" fmla="*/ 1702 w 2551"/>
              <a:gd name="T33" fmla="*/ 2444 h 3305"/>
              <a:gd name="T34" fmla="*/ 1672 w 2551"/>
              <a:gd name="T35" fmla="*/ 2128 h 3305"/>
              <a:gd name="T36" fmla="*/ 851 w 2551"/>
              <a:gd name="T37" fmla="*/ 2159 h 3305"/>
              <a:gd name="T38" fmla="*/ 902 w 2551"/>
              <a:gd name="T39" fmla="*/ 2483 h 3305"/>
              <a:gd name="T40" fmla="*/ 1209 w 2551"/>
              <a:gd name="T41" fmla="*/ 2400 h 3305"/>
              <a:gd name="T42" fmla="*/ 924 w 2551"/>
              <a:gd name="T43" fmla="*/ 2117 h 3305"/>
              <a:gd name="T44" fmla="*/ 333 w 2551"/>
              <a:gd name="T45" fmla="*/ 2400 h 3305"/>
              <a:gd name="T46" fmla="*/ 640 w 2551"/>
              <a:gd name="T47" fmla="*/ 2483 h 3305"/>
              <a:gd name="T48" fmla="*/ 692 w 2551"/>
              <a:gd name="T49" fmla="*/ 2159 h 3305"/>
              <a:gd name="T50" fmla="*/ 1892 w 2551"/>
              <a:gd name="T51" fmla="*/ 1618 h 3305"/>
              <a:gd name="T52" fmla="*/ 1875 w 2551"/>
              <a:gd name="T53" fmla="*/ 1951 h 3305"/>
              <a:gd name="T54" fmla="*/ 2208 w 2551"/>
              <a:gd name="T55" fmla="*/ 1934 h 3305"/>
              <a:gd name="T56" fmla="*/ 2157 w 2551"/>
              <a:gd name="T57" fmla="*/ 1610 h 3305"/>
              <a:gd name="T58" fmla="*/ 1348 w 2551"/>
              <a:gd name="T59" fmla="*/ 1669 h 3305"/>
              <a:gd name="T60" fmla="*/ 1430 w 2551"/>
              <a:gd name="T61" fmla="*/ 1976 h 3305"/>
              <a:gd name="T62" fmla="*/ 1714 w 2551"/>
              <a:gd name="T63" fmla="*/ 1891 h 3305"/>
              <a:gd name="T64" fmla="*/ 1430 w 2551"/>
              <a:gd name="T65" fmla="*/ 1607 h 3305"/>
              <a:gd name="T66" fmla="*/ 839 w 2551"/>
              <a:gd name="T67" fmla="*/ 1891 h 3305"/>
              <a:gd name="T68" fmla="*/ 1146 w 2551"/>
              <a:gd name="T69" fmla="*/ 1973 h 3305"/>
              <a:gd name="T70" fmla="*/ 1197 w 2551"/>
              <a:gd name="T71" fmla="*/ 1649 h 3305"/>
              <a:gd name="T72" fmla="*/ 376 w 2551"/>
              <a:gd name="T73" fmla="*/ 1618 h 3305"/>
              <a:gd name="T74" fmla="*/ 359 w 2551"/>
              <a:gd name="T75" fmla="*/ 1951 h 3305"/>
              <a:gd name="T76" fmla="*/ 692 w 2551"/>
              <a:gd name="T77" fmla="*/ 1934 h 3305"/>
              <a:gd name="T78" fmla="*/ 640 w 2551"/>
              <a:gd name="T79" fmla="*/ 1610 h 3305"/>
              <a:gd name="T80" fmla="*/ 1853 w 2551"/>
              <a:gd name="T81" fmla="*/ 1160 h 3305"/>
              <a:gd name="T82" fmla="*/ 1936 w 2551"/>
              <a:gd name="T83" fmla="*/ 1466 h 3305"/>
              <a:gd name="T84" fmla="*/ 2219 w 2551"/>
              <a:gd name="T85" fmla="*/ 1182 h 3305"/>
              <a:gd name="T86" fmla="*/ 1430 w 2551"/>
              <a:gd name="T87" fmla="*/ 1097 h 3305"/>
              <a:gd name="T88" fmla="*/ 1348 w 2551"/>
              <a:gd name="T89" fmla="*/ 1404 h 3305"/>
              <a:gd name="T90" fmla="*/ 1672 w 2551"/>
              <a:gd name="T91" fmla="*/ 1455 h 3305"/>
              <a:gd name="T92" fmla="*/ 1703 w 2551"/>
              <a:gd name="T93" fmla="*/ 1139 h 3305"/>
              <a:gd name="T94" fmla="*/ 881 w 2551"/>
              <a:gd name="T95" fmla="*/ 1108 h 3305"/>
              <a:gd name="T96" fmla="*/ 864 w 2551"/>
              <a:gd name="T97" fmla="*/ 1441 h 3305"/>
              <a:gd name="T98" fmla="*/ 1197 w 2551"/>
              <a:gd name="T99" fmla="*/ 1424 h 3305"/>
              <a:gd name="T100" fmla="*/ 1146 w 2551"/>
              <a:gd name="T101" fmla="*/ 1100 h 3305"/>
              <a:gd name="T102" fmla="*/ 337 w 2551"/>
              <a:gd name="T103" fmla="*/ 1160 h 3305"/>
              <a:gd name="T104" fmla="*/ 419 w 2551"/>
              <a:gd name="T105" fmla="*/ 1466 h 3305"/>
              <a:gd name="T106" fmla="*/ 703 w 2551"/>
              <a:gd name="T107" fmla="*/ 1182 h 3305"/>
              <a:gd name="T108" fmla="*/ 417 w 2551"/>
              <a:gd name="T109" fmla="*/ 306 h 3305"/>
              <a:gd name="T110" fmla="*/ 334 w 2551"/>
              <a:gd name="T111" fmla="*/ 712 h 3305"/>
              <a:gd name="T112" fmla="*/ 2177 w 2551"/>
              <a:gd name="T113" fmla="*/ 764 h 3305"/>
              <a:gd name="T114" fmla="*/ 2194 w 2551"/>
              <a:gd name="T115" fmla="*/ 331 h 3305"/>
              <a:gd name="T116" fmla="*/ 2440 w 2551"/>
              <a:gd name="T117" fmla="*/ 11 h 3305"/>
              <a:gd name="T118" fmla="*/ 2551 w 2551"/>
              <a:gd name="T119" fmla="*/ 3132 h 3305"/>
              <a:gd name="T120" fmla="*/ 2411 w 2551"/>
              <a:gd name="T121" fmla="*/ 3302 h 3305"/>
              <a:gd name="T122" fmla="*/ 23 w 2551"/>
              <a:gd name="T123" fmla="*/ 3220 h 3305"/>
              <a:gd name="T124" fmla="*/ 40 w 2551"/>
              <a:gd name="T125" fmla="*/ 61 h 3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51" h="3305">
                <a:moveTo>
                  <a:pt x="1430" y="2626"/>
                </a:moveTo>
                <a:lnTo>
                  <a:pt x="1407" y="2629"/>
                </a:lnTo>
                <a:lnTo>
                  <a:pt x="1387" y="2638"/>
                </a:lnTo>
                <a:lnTo>
                  <a:pt x="1370" y="2651"/>
                </a:lnTo>
                <a:lnTo>
                  <a:pt x="1356" y="2669"/>
                </a:lnTo>
                <a:lnTo>
                  <a:pt x="1348" y="2689"/>
                </a:lnTo>
                <a:lnTo>
                  <a:pt x="1345" y="2712"/>
                </a:lnTo>
                <a:lnTo>
                  <a:pt x="1345" y="2910"/>
                </a:lnTo>
                <a:lnTo>
                  <a:pt x="1348" y="2933"/>
                </a:lnTo>
                <a:lnTo>
                  <a:pt x="1356" y="2953"/>
                </a:lnTo>
                <a:lnTo>
                  <a:pt x="1370" y="2971"/>
                </a:lnTo>
                <a:lnTo>
                  <a:pt x="1387" y="2984"/>
                </a:lnTo>
                <a:lnTo>
                  <a:pt x="1407" y="2993"/>
                </a:lnTo>
                <a:lnTo>
                  <a:pt x="1430" y="2996"/>
                </a:lnTo>
                <a:lnTo>
                  <a:pt x="1628" y="2996"/>
                </a:lnTo>
                <a:lnTo>
                  <a:pt x="1651" y="2993"/>
                </a:lnTo>
                <a:lnTo>
                  <a:pt x="1672" y="2984"/>
                </a:lnTo>
                <a:lnTo>
                  <a:pt x="1689" y="2971"/>
                </a:lnTo>
                <a:lnTo>
                  <a:pt x="1702" y="2953"/>
                </a:lnTo>
                <a:lnTo>
                  <a:pt x="1711" y="2933"/>
                </a:lnTo>
                <a:lnTo>
                  <a:pt x="1714" y="2910"/>
                </a:lnTo>
                <a:lnTo>
                  <a:pt x="1714" y="2910"/>
                </a:lnTo>
                <a:lnTo>
                  <a:pt x="1714" y="2712"/>
                </a:lnTo>
                <a:lnTo>
                  <a:pt x="1711" y="2689"/>
                </a:lnTo>
                <a:lnTo>
                  <a:pt x="1703" y="2669"/>
                </a:lnTo>
                <a:lnTo>
                  <a:pt x="1689" y="2651"/>
                </a:lnTo>
                <a:lnTo>
                  <a:pt x="1672" y="2638"/>
                </a:lnTo>
                <a:lnTo>
                  <a:pt x="1651" y="2629"/>
                </a:lnTo>
                <a:lnTo>
                  <a:pt x="1629" y="2626"/>
                </a:lnTo>
                <a:lnTo>
                  <a:pt x="1430" y="2626"/>
                </a:lnTo>
                <a:close/>
                <a:moveTo>
                  <a:pt x="924" y="2626"/>
                </a:moveTo>
                <a:lnTo>
                  <a:pt x="902" y="2629"/>
                </a:lnTo>
                <a:lnTo>
                  <a:pt x="881" y="2638"/>
                </a:lnTo>
                <a:lnTo>
                  <a:pt x="864" y="2651"/>
                </a:lnTo>
                <a:lnTo>
                  <a:pt x="851" y="2669"/>
                </a:lnTo>
                <a:lnTo>
                  <a:pt x="842" y="2689"/>
                </a:lnTo>
                <a:lnTo>
                  <a:pt x="839" y="2712"/>
                </a:lnTo>
                <a:lnTo>
                  <a:pt x="839" y="2910"/>
                </a:lnTo>
                <a:lnTo>
                  <a:pt x="842" y="2933"/>
                </a:lnTo>
                <a:lnTo>
                  <a:pt x="851" y="2953"/>
                </a:lnTo>
                <a:lnTo>
                  <a:pt x="864" y="2971"/>
                </a:lnTo>
                <a:lnTo>
                  <a:pt x="881" y="2984"/>
                </a:lnTo>
                <a:lnTo>
                  <a:pt x="902" y="2993"/>
                </a:lnTo>
                <a:lnTo>
                  <a:pt x="924" y="2996"/>
                </a:lnTo>
                <a:lnTo>
                  <a:pt x="1123" y="2996"/>
                </a:lnTo>
                <a:lnTo>
                  <a:pt x="1146" y="2993"/>
                </a:lnTo>
                <a:lnTo>
                  <a:pt x="1166" y="2984"/>
                </a:lnTo>
                <a:lnTo>
                  <a:pt x="1184" y="2971"/>
                </a:lnTo>
                <a:lnTo>
                  <a:pt x="1197" y="2953"/>
                </a:lnTo>
                <a:lnTo>
                  <a:pt x="1206" y="2933"/>
                </a:lnTo>
                <a:lnTo>
                  <a:pt x="1209" y="2910"/>
                </a:lnTo>
                <a:lnTo>
                  <a:pt x="1209" y="2712"/>
                </a:lnTo>
                <a:lnTo>
                  <a:pt x="1206" y="2689"/>
                </a:lnTo>
                <a:lnTo>
                  <a:pt x="1197" y="2669"/>
                </a:lnTo>
                <a:lnTo>
                  <a:pt x="1184" y="2651"/>
                </a:lnTo>
                <a:lnTo>
                  <a:pt x="1166" y="2638"/>
                </a:lnTo>
                <a:lnTo>
                  <a:pt x="1146" y="2629"/>
                </a:lnTo>
                <a:lnTo>
                  <a:pt x="1123" y="2626"/>
                </a:lnTo>
                <a:lnTo>
                  <a:pt x="924" y="2626"/>
                </a:lnTo>
                <a:close/>
                <a:moveTo>
                  <a:pt x="419" y="2626"/>
                </a:moveTo>
                <a:lnTo>
                  <a:pt x="396" y="2629"/>
                </a:lnTo>
                <a:lnTo>
                  <a:pt x="376" y="2638"/>
                </a:lnTo>
                <a:lnTo>
                  <a:pt x="359" y="2651"/>
                </a:lnTo>
                <a:lnTo>
                  <a:pt x="345" y="2669"/>
                </a:lnTo>
                <a:lnTo>
                  <a:pt x="337" y="2689"/>
                </a:lnTo>
                <a:lnTo>
                  <a:pt x="333" y="2712"/>
                </a:lnTo>
                <a:lnTo>
                  <a:pt x="333" y="2910"/>
                </a:lnTo>
                <a:lnTo>
                  <a:pt x="337" y="2933"/>
                </a:lnTo>
                <a:lnTo>
                  <a:pt x="345" y="2953"/>
                </a:lnTo>
                <a:lnTo>
                  <a:pt x="359" y="2971"/>
                </a:lnTo>
                <a:lnTo>
                  <a:pt x="376" y="2984"/>
                </a:lnTo>
                <a:lnTo>
                  <a:pt x="396" y="2993"/>
                </a:lnTo>
                <a:lnTo>
                  <a:pt x="419" y="2996"/>
                </a:lnTo>
                <a:lnTo>
                  <a:pt x="617" y="2996"/>
                </a:lnTo>
                <a:lnTo>
                  <a:pt x="640" y="2993"/>
                </a:lnTo>
                <a:lnTo>
                  <a:pt x="661" y="2984"/>
                </a:lnTo>
                <a:lnTo>
                  <a:pt x="678" y="2971"/>
                </a:lnTo>
                <a:lnTo>
                  <a:pt x="692" y="2953"/>
                </a:lnTo>
                <a:lnTo>
                  <a:pt x="700" y="2933"/>
                </a:lnTo>
                <a:lnTo>
                  <a:pt x="703" y="2910"/>
                </a:lnTo>
                <a:lnTo>
                  <a:pt x="703" y="2712"/>
                </a:lnTo>
                <a:lnTo>
                  <a:pt x="700" y="2689"/>
                </a:lnTo>
                <a:lnTo>
                  <a:pt x="692" y="2669"/>
                </a:lnTo>
                <a:lnTo>
                  <a:pt x="678" y="2651"/>
                </a:lnTo>
                <a:lnTo>
                  <a:pt x="661" y="2638"/>
                </a:lnTo>
                <a:lnTo>
                  <a:pt x="640" y="2629"/>
                </a:lnTo>
                <a:lnTo>
                  <a:pt x="617" y="2626"/>
                </a:lnTo>
                <a:lnTo>
                  <a:pt x="419" y="2626"/>
                </a:lnTo>
                <a:close/>
                <a:moveTo>
                  <a:pt x="1936" y="2117"/>
                </a:moveTo>
                <a:lnTo>
                  <a:pt x="1912" y="2120"/>
                </a:lnTo>
                <a:lnTo>
                  <a:pt x="1892" y="2128"/>
                </a:lnTo>
                <a:lnTo>
                  <a:pt x="1875" y="2142"/>
                </a:lnTo>
                <a:lnTo>
                  <a:pt x="1861" y="2159"/>
                </a:lnTo>
                <a:lnTo>
                  <a:pt x="1853" y="2180"/>
                </a:lnTo>
                <a:lnTo>
                  <a:pt x="1850" y="2202"/>
                </a:lnTo>
                <a:lnTo>
                  <a:pt x="1850" y="2910"/>
                </a:lnTo>
                <a:lnTo>
                  <a:pt x="1853" y="2933"/>
                </a:lnTo>
                <a:lnTo>
                  <a:pt x="1861" y="2953"/>
                </a:lnTo>
                <a:lnTo>
                  <a:pt x="1875" y="2971"/>
                </a:lnTo>
                <a:lnTo>
                  <a:pt x="1892" y="2984"/>
                </a:lnTo>
                <a:lnTo>
                  <a:pt x="1912" y="2993"/>
                </a:lnTo>
                <a:lnTo>
                  <a:pt x="1936" y="2996"/>
                </a:lnTo>
                <a:lnTo>
                  <a:pt x="2134" y="2996"/>
                </a:lnTo>
                <a:lnTo>
                  <a:pt x="2157" y="2993"/>
                </a:lnTo>
                <a:lnTo>
                  <a:pt x="2177" y="2984"/>
                </a:lnTo>
                <a:lnTo>
                  <a:pt x="2194" y="2971"/>
                </a:lnTo>
                <a:lnTo>
                  <a:pt x="2208" y="2953"/>
                </a:lnTo>
                <a:lnTo>
                  <a:pt x="2216" y="2933"/>
                </a:lnTo>
                <a:lnTo>
                  <a:pt x="2219" y="2910"/>
                </a:lnTo>
                <a:lnTo>
                  <a:pt x="2219" y="2202"/>
                </a:lnTo>
                <a:lnTo>
                  <a:pt x="2216" y="2180"/>
                </a:lnTo>
                <a:lnTo>
                  <a:pt x="2208" y="2159"/>
                </a:lnTo>
                <a:lnTo>
                  <a:pt x="2194" y="2142"/>
                </a:lnTo>
                <a:lnTo>
                  <a:pt x="2177" y="2128"/>
                </a:lnTo>
                <a:lnTo>
                  <a:pt x="2157" y="2120"/>
                </a:lnTo>
                <a:lnTo>
                  <a:pt x="2134" y="2117"/>
                </a:lnTo>
                <a:lnTo>
                  <a:pt x="1936" y="2117"/>
                </a:lnTo>
                <a:close/>
                <a:moveTo>
                  <a:pt x="1430" y="2117"/>
                </a:moveTo>
                <a:lnTo>
                  <a:pt x="1407" y="2120"/>
                </a:lnTo>
                <a:lnTo>
                  <a:pt x="1387" y="2128"/>
                </a:lnTo>
                <a:lnTo>
                  <a:pt x="1370" y="2142"/>
                </a:lnTo>
                <a:lnTo>
                  <a:pt x="1356" y="2159"/>
                </a:lnTo>
                <a:lnTo>
                  <a:pt x="1348" y="2180"/>
                </a:lnTo>
                <a:lnTo>
                  <a:pt x="1345" y="2202"/>
                </a:lnTo>
                <a:lnTo>
                  <a:pt x="1345" y="2400"/>
                </a:lnTo>
                <a:lnTo>
                  <a:pt x="1348" y="2423"/>
                </a:lnTo>
                <a:lnTo>
                  <a:pt x="1356" y="2444"/>
                </a:lnTo>
                <a:lnTo>
                  <a:pt x="1370" y="2461"/>
                </a:lnTo>
                <a:lnTo>
                  <a:pt x="1387" y="2474"/>
                </a:lnTo>
                <a:lnTo>
                  <a:pt x="1407" y="2483"/>
                </a:lnTo>
                <a:lnTo>
                  <a:pt x="1430" y="2486"/>
                </a:lnTo>
                <a:lnTo>
                  <a:pt x="1628" y="2486"/>
                </a:lnTo>
                <a:lnTo>
                  <a:pt x="1651" y="2483"/>
                </a:lnTo>
                <a:lnTo>
                  <a:pt x="1672" y="2474"/>
                </a:lnTo>
                <a:lnTo>
                  <a:pt x="1689" y="2461"/>
                </a:lnTo>
                <a:lnTo>
                  <a:pt x="1702" y="2444"/>
                </a:lnTo>
                <a:lnTo>
                  <a:pt x="1711" y="2423"/>
                </a:lnTo>
                <a:lnTo>
                  <a:pt x="1714" y="2400"/>
                </a:lnTo>
                <a:lnTo>
                  <a:pt x="1714" y="2400"/>
                </a:lnTo>
                <a:lnTo>
                  <a:pt x="1714" y="2202"/>
                </a:lnTo>
                <a:lnTo>
                  <a:pt x="1711" y="2180"/>
                </a:lnTo>
                <a:lnTo>
                  <a:pt x="1703" y="2159"/>
                </a:lnTo>
                <a:lnTo>
                  <a:pt x="1689" y="2142"/>
                </a:lnTo>
                <a:lnTo>
                  <a:pt x="1672" y="2128"/>
                </a:lnTo>
                <a:lnTo>
                  <a:pt x="1651" y="2120"/>
                </a:lnTo>
                <a:lnTo>
                  <a:pt x="1629" y="2117"/>
                </a:lnTo>
                <a:lnTo>
                  <a:pt x="1430" y="2117"/>
                </a:lnTo>
                <a:close/>
                <a:moveTo>
                  <a:pt x="924" y="2117"/>
                </a:moveTo>
                <a:lnTo>
                  <a:pt x="902" y="2120"/>
                </a:lnTo>
                <a:lnTo>
                  <a:pt x="881" y="2128"/>
                </a:lnTo>
                <a:lnTo>
                  <a:pt x="864" y="2142"/>
                </a:lnTo>
                <a:lnTo>
                  <a:pt x="851" y="2159"/>
                </a:lnTo>
                <a:lnTo>
                  <a:pt x="842" y="2180"/>
                </a:lnTo>
                <a:lnTo>
                  <a:pt x="839" y="2202"/>
                </a:lnTo>
                <a:lnTo>
                  <a:pt x="839" y="2400"/>
                </a:lnTo>
                <a:lnTo>
                  <a:pt x="842" y="2423"/>
                </a:lnTo>
                <a:lnTo>
                  <a:pt x="851" y="2444"/>
                </a:lnTo>
                <a:lnTo>
                  <a:pt x="864" y="2461"/>
                </a:lnTo>
                <a:lnTo>
                  <a:pt x="881" y="2474"/>
                </a:lnTo>
                <a:lnTo>
                  <a:pt x="902" y="2483"/>
                </a:lnTo>
                <a:lnTo>
                  <a:pt x="924" y="2486"/>
                </a:lnTo>
                <a:lnTo>
                  <a:pt x="1123" y="2486"/>
                </a:lnTo>
                <a:lnTo>
                  <a:pt x="1146" y="2483"/>
                </a:lnTo>
                <a:lnTo>
                  <a:pt x="1166" y="2474"/>
                </a:lnTo>
                <a:lnTo>
                  <a:pt x="1184" y="2461"/>
                </a:lnTo>
                <a:lnTo>
                  <a:pt x="1197" y="2444"/>
                </a:lnTo>
                <a:lnTo>
                  <a:pt x="1206" y="2423"/>
                </a:lnTo>
                <a:lnTo>
                  <a:pt x="1209" y="2400"/>
                </a:lnTo>
                <a:lnTo>
                  <a:pt x="1209" y="2202"/>
                </a:lnTo>
                <a:lnTo>
                  <a:pt x="1206" y="2180"/>
                </a:lnTo>
                <a:lnTo>
                  <a:pt x="1197" y="2159"/>
                </a:lnTo>
                <a:lnTo>
                  <a:pt x="1184" y="2142"/>
                </a:lnTo>
                <a:lnTo>
                  <a:pt x="1166" y="2128"/>
                </a:lnTo>
                <a:lnTo>
                  <a:pt x="1146" y="2120"/>
                </a:lnTo>
                <a:lnTo>
                  <a:pt x="1123" y="2117"/>
                </a:lnTo>
                <a:lnTo>
                  <a:pt x="924" y="2117"/>
                </a:lnTo>
                <a:close/>
                <a:moveTo>
                  <a:pt x="419" y="2117"/>
                </a:moveTo>
                <a:lnTo>
                  <a:pt x="396" y="2120"/>
                </a:lnTo>
                <a:lnTo>
                  <a:pt x="376" y="2128"/>
                </a:lnTo>
                <a:lnTo>
                  <a:pt x="359" y="2142"/>
                </a:lnTo>
                <a:lnTo>
                  <a:pt x="345" y="2159"/>
                </a:lnTo>
                <a:lnTo>
                  <a:pt x="337" y="2180"/>
                </a:lnTo>
                <a:lnTo>
                  <a:pt x="333" y="2202"/>
                </a:lnTo>
                <a:lnTo>
                  <a:pt x="333" y="2400"/>
                </a:lnTo>
                <a:lnTo>
                  <a:pt x="337" y="2423"/>
                </a:lnTo>
                <a:lnTo>
                  <a:pt x="345" y="2444"/>
                </a:lnTo>
                <a:lnTo>
                  <a:pt x="359" y="2461"/>
                </a:lnTo>
                <a:lnTo>
                  <a:pt x="376" y="2474"/>
                </a:lnTo>
                <a:lnTo>
                  <a:pt x="396" y="2483"/>
                </a:lnTo>
                <a:lnTo>
                  <a:pt x="419" y="2486"/>
                </a:lnTo>
                <a:lnTo>
                  <a:pt x="617" y="2486"/>
                </a:lnTo>
                <a:lnTo>
                  <a:pt x="640" y="2483"/>
                </a:lnTo>
                <a:lnTo>
                  <a:pt x="661" y="2474"/>
                </a:lnTo>
                <a:lnTo>
                  <a:pt x="678" y="2461"/>
                </a:lnTo>
                <a:lnTo>
                  <a:pt x="692" y="2444"/>
                </a:lnTo>
                <a:lnTo>
                  <a:pt x="700" y="2423"/>
                </a:lnTo>
                <a:lnTo>
                  <a:pt x="703" y="2400"/>
                </a:lnTo>
                <a:lnTo>
                  <a:pt x="703" y="2202"/>
                </a:lnTo>
                <a:lnTo>
                  <a:pt x="700" y="2180"/>
                </a:lnTo>
                <a:lnTo>
                  <a:pt x="692" y="2159"/>
                </a:lnTo>
                <a:lnTo>
                  <a:pt x="678" y="2142"/>
                </a:lnTo>
                <a:lnTo>
                  <a:pt x="661" y="2128"/>
                </a:lnTo>
                <a:lnTo>
                  <a:pt x="640" y="2120"/>
                </a:lnTo>
                <a:lnTo>
                  <a:pt x="617" y="2117"/>
                </a:lnTo>
                <a:lnTo>
                  <a:pt x="419" y="2117"/>
                </a:lnTo>
                <a:close/>
                <a:moveTo>
                  <a:pt x="1936" y="1607"/>
                </a:moveTo>
                <a:lnTo>
                  <a:pt x="1912" y="1610"/>
                </a:lnTo>
                <a:lnTo>
                  <a:pt x="1892" y="1618"/>
                </a:lnTo>
                <a:lnTo>
                  <a:pt x="1875" y="1632"/>
                </a:lnTo>
                <a:lnTo>
                  <a:pt x="1861" y="1649"/>
                </a:lnTo>
                <a:lnTo>
                  <a:pt x="1853" y="1669"/>
                </a:lnTo>
                <a:lnTo>
                  <a:pt x="1850" y="1692"/>
                </a:lnTo>
                <a:lnTo>
                  <a:pt x="1850" y="1891"/>
                </a:lnTo>
                <a:lnTo>
                  <a:pt x="1853" y="1913"/>
                </a:lnTo>
                <a:lnTo>
                  <a:pt x="1861" y="1934"/>
                </a:lnTo>
                <a:lnTo>
                  <a:pt x="1875" y="1951"/>
                </a:lnTo>
                <a:lnTo>
                  <a:pt x="1892" y="1965"/>
                </a:lnTo>
                <a:lnTo>
                  <a:pt x="1912" y="1973"/>
                </a:lnTo>
                <a:lnTo>
                  <a:pt x="1936" y="1976"/>
                </a:lnTo>
                <a:lnTo>
                  <a:pt x="2134" y="1976"/>
                </a:lnTo>
                <a:lnTo>
                  <a:pt x="2157" y="1973"/>
                </a:lnTo>
                <a:lnTo>
                  <a:pt x="2177" y="1965"/>
                </a:lnTo>
                <a:lnTo>
                  <a:pt x="2194" y="1951"/>
                </a:lnTo>
                <a:lnTo>
                  <a:pt x="2208" y="1934"/>
                </a:lnTo>
                <a:lnTo>
                  <a:pt x="2216" y="1913"/>
                </a:lnTo>
                <a:lnTo>
                  <a:pt x="2219" y="1891"/>
                </a:lnTo>
                <a:lnTo>
                  <a:pt x="2219" y="1692"/>
                </a:lnTo>
                <a:lnTo>
                  <a:pt x="2216" y="1669"/>
                </a:lnTo>
                <a:lnTo>
                  <a:pt x="2208" y="1649"/>
                </a:lnTo>
                <a:lnTo>
                  <a:pt x="2194" y="1632"/>
                </a:lnTo>
                <a:lnTo>
                  <a:pt x="2177" y="1618"/>
                </a:lnTo>
                <a:lnTo>
                  <a:pt x="2157" y="1610"/>
                </a:lnTo>
                <a:lnTo>
                  <a:pt x="2134" y="1607"/>
                </a:lnTo>
                <a:lnTo>
                  <a:pt x="1936" y="1607"/>
                </a:lnTo>
                <a:close/>
                <a:moveTo>
                  <a:pt x="1430" y="1607"/>
                </a:moveTo>
                <a:lnTo>
                  <a:pt x="1407" y="1610"/>
                </a:lnTo>
                <a:lnTo>
                  <a:pt x="1387" y="1618"/>
                </a:lnTo>
                <a:lnTo>
                  <a:pt x="1370" y="1632"/>
                </a:lnTo>
                <a:lnTo>
                  <a:pt x="1356" y="1649"/>
                </a:lnTo>
                <a:lnTo>
                  <a:pt x="1348" y="1669"/>
                </a:lnTo>
                <a:lnTo>
                  <a:pt x="1345" y="1692"/>
                </a:lnTo>
                <a:lnTo>
                  <a:pt x="1345" y="1891"/>
                </a:lnTo>
                <a:lnTo>
                  <a:pt x="1348" y="1913"/>
                </a:lnTo>
                <a:lnTo>
                  <a:pt x="1356" y="1934"/>
                </a:lnTo>
                <a:lnTo>
                  <a:pt x="1370" y="1951"/>
                </a:lnTo>
                <a:lnTo>
                  <a:pt x="1387" y="1965"/>
                </a:lnTo>
                <a:lnTo>
                  <a:pt x="1407" y="1973"/>
                </a:lnTo>
                <a:lnTo>
                  <a:pt x="1430" y="1976"/>
                </a:lnTo>
                <a:lnTo>
                  <a:pt x="1628" y="1976"/>
                </a:lnTo>
                <a:lnTo>
                  <a:pt x="1651" y="1973"/>
                </a:lnTo>
                <a:lnTo>
                  <a:pt x="1672" y="1965"/>
                </a:lnTo>
                <a:lnTo>
                  <a:pt x="1689" y="1951"/>
                </a:lnTo>
                <a:lnTo>
                  <a:pt x="1702" y="1934"/>
                </a:lnTo>
                <a:lnTo>
                  <a:pt x="1711" y="1913"/>
                </a:lnTo>
                <a:lnTo>
                  <a:pt x="1714" y="1891"/>
                </a:lnTo>
                <a:lnTo>
                  <a:pt x="1714" y="1891"/>
                </a:lnTo>
                <a:lnTo>
                  <a:pt x="1714" y="1692"/>
                </a:lnTo>
                <a:lnTo>
                  <a:pt x="1711" y="1669"/>
                </a:lnTo>
                <a:lnTo>
                  <a:pt x="1703" y="1649"/>
                </a:lnTo>
                <a:lnTo>
                  <a:pt x="1689" y="1632"/>
                </a:lnTo>
                <a:lnTo>
                  <a:pt x="1672" y="1618"/>
                </a:lnTo>
                <a:lnTo>
                  <a:pt x="1651" y="1610"/>
                </a:lnTo>
                <a:lnTo>
                  <a:pt x="1629" y="1607"/>
                </a:lnTo>
                <a:lnTo>
                  <a:pt x="1430" y="1607"/>
                </a:lnTo>
                <a:close/>
                <a:moveTo>
                  <a:pt x="924" y="1607"/>
                </a:moveTo>
                <a:lnTo>
                  <a:pt x="902" y="1610"/>
                </a:lnTo>
                <a:lnTo>
                  <a:pt x="881" y="1618"/>
                </a:lnTo>
                <a:lnTo>
                  <a:pt x="864" y="1632"/>
                </a:lnTo>
                <a:lnTo>
                  <a:pt x="851" y="1649"/>
                </a:lnTo>
                <a:lnTo>
                  <a:pt x="842" y="1669"/>
                </a:lnTo>
                <a:lnTo>
                  <a:pt x="839" y="1692"/>
                </a:lnTo>
                <a:lnTo>
                  <a:pt x="839" y="1891"/>
                </a:lnTo>
                <a:lnTo>
                  <a:pt x="842" y="1913"/>
                </a:lnTo>
                <a:lnTo>
                  <a:pt x="851" y="1934"/>
                </a:lnTo>
                <a:lnTo>
                  <a:pt x="864" y="1951"/>
                </a:lnTo>
                <a:lnTo>
                  <a:pt x="881" y="1965"/>
                </a:lnTo>
                <a:lnTo>
                  <a:pt x="902" y="1973"/>
                </a:lnTo>
                <a:lnTo>
                  <a:pt x="924" y="1976"/>
                </a:lnTo>
                <a:lnTo>
                  <a:pt x="1123" y="1976"/>
                </a:lnTo>
                <a:lnTo>
                  <a:pt x="1146" y="1973"/>
                </a:lnTo>
                <a:lnTo>
                  <a:pt x="1166" y="1965"/>
                </a:lnTo>
                <a:lnTo>
                  <a:pt x="1184" y="1951"/>
                </a:lnTo>
                <a:lnTo>
                  <a:pt x="1197" y="1934"/>
                </a:lnTo>
                <a:lnTo>
                  <a:pt x="1206" y="1913"/>
                </a:lnTo>
                <a:lnTo>
                  <a:pt x="1209" y="1891"/>
                </a:lnTo>
                <a:lnTo>
                  <a:pt x="1209" y="1692"/>
                </a:lnTo>
                <a:lnTo>
                  <a:pt x="1206" y="1669"/>
                </a:lnTo>
                <a:lnTo>
                  <a:pt x="1197" y="1649"/>
                </a:lnTo>
                <a:lnTo>
                  <a:pt x="1184" y="1632"/>
                </a:lnTo>
                <a:lnTo>
                  <a:pt x="1166" y="1618"/>
                </a:lnTo>
                <a:lnTo>
                  <a:pt x="1146" y="1610"/>
                </a:lnTo>
                <a:lnTo>
                  <a:pt x="1123" y="1607"/>
                </a:lnTo>
                <a:lnTo>
                  <a:pt x="924" y="1607"/>
                </a:lnTo>
                <a:close/>
                <a:moveTo>
                  <a:pt x="419" y="1607"/>
                </a:moveTo>
                <a:lnTo>
                  <a:pt x="396" y="1610"/>
                </a:lnTo>
                <a:lnTo>
                  <a:pt x="376" y="1618"/>
                </a:lnTo>
                <a:lnTo>
                  <a:pt x="359" y="1632"/>
                </a:lnTo>
                <a:lnTo>
                  <a:pt x="345" y="1649"/>
                </a:lnTo>
                <a:lnTo>
                  <a:pt x="337" y="1669"/>
                </a:lnTo>
                <a:lnTo>
                  <a:pt x="333" y="1692"/>
                </a:lnTo>
                <a:lnTo>
                  <a:pt x="333" y="1891"/>
                </a:lnTo>
                <a:lnTo>
                  <a:pt x="337" y="1913"/>
                </a:lnTo>
                <a:lnTo>
                  <a:pt x="345" y="1934"/>
                </a:lnTo>
                <a:lnTo>
                  <a:pt x="359" y="1951"/>
                </a:lnTo>
                <a:lnTo>
                  <a:pt x="376" y="1965"/>
                </a:lnTo>
                <a:lnTo>
                  <a:pt x="396" y="1973"/>
                </a:lnTo>
                <a:lnTo>
                  <a:pt x="419" y="1976"/>
                </a:lnTo>
                <a:lnTo>
                  <a:pt x="617" y="1976"/>
                </a:lnTo>
                <a:lnTo>
                  <a:pt x="640" y="1973"/>
                </a:lnTo>
                <a:lnTo>
                  <a:pt x="661" y="1965"/>
                </a:lnTo>
                <a:lnTo>
                  <a:pt x="678" y="1951"/>
                </a:lnTo>
                <a:lnTo>
                  <a:pt x="692" y="1934"/>
                </a:lnTo>
                <a:lnTo>
                  <a:pt x="700" y="1913"/>
                </a:lnTo>
                <a:lnTo>
                  <a:pt x="703" y="1891"/>
                </a:lnTo>
                <a:lnTo>
                  <a:pt x="703" y="1692"/>
                </a:lnTo>
                <a:lnTo>
                  <a:pt x="700" y="1669"/>
                </a:lnTo>
                <a:lnTo>
                  <a:pt x="692" y="1649"/>
                </a:lnTo>
                <a:lnTo>
                  <a:pt x="678" y="1632"/>
                </a:lnTo>
                <a:lnTo>
                  <a:pt x="661" y="1618"/>
                </a:lnTo>
                <a:lnTo>
                  <a:pt x="640" y="1610"/>
                </a:lnTo>
                <a:lnTo>
                  <a:pt x="617" y="1607"/>
                </a:lnTo>
                <a:lnTo>
                  <a:pt x="419" y="1607"/>
                </a:lnTo>
                <a:close/>
                <a:moveTo>
                  <a:pt x="1936" y="1097"/>
                </a:moveTo>
                <a:lnTo>
                  <a:pt x="1912" y="1100"/>
                </a:lnTo>
                <a:lnTo>
                  <a:pt x="1892" y="1108"/>
                </a:lnTo>
                <a:lnTo>
                  <a:pt x="1875" y="1122"/>
                </a:lnTo>
                <a:lnTo>
                  <a:pt x="1861" y="1139"/>
                </a:lnTo>
                <a:lnTo>
                  <a:pt x="1853" y="1160"/>
                </a:lnTo>
                <a:lnTo>
                  <a:pt x="1850" y="1182"/>
                </a:lnTo>
                <a:lnTo>
                  <a:pt x="1850" y="1381"/>
                </a:lnTo>
                <a:lnTo>
                  <a:pt x="1853" y="1404"/>
                </a:lnTo>
                <a:lnTo>
                  <a:pt x="1861" y="1424"/>
                </a:lnTo>
                <a:lnTo>
                  <a:pt x="1875" y="1441"/>
                </a:lnTo>
                <a:lnTo>
                  <a:pt x="1892" y="1455"/>
                </a:lnTo>
                <a:lnTo>
                  <a:pt x="1912" y="1463"/>
                </a:lnTo>
                <a:lnTo>
                  <a:pt x="1936" y="1466"/>
                </a:lnTo>
                <a:lnTo>
                  <a:pt x="2134" y="1466"/>
                </a:lnTo>
                <a:lnTo>
                  <a:pt x="2157" y="1463"/>
                </a:lnTo>
                <a:lnTo>
                  <a:pt x="2177" y="1455"/>
                </a:lnTo>
                <a:lnTo>
                  <a:pt x="2194" y="1441"/>
                </a:lnTo>
                <a:lnTo>
                  <a:pt x="2208" y="1424"/>
                </a:lnTo>
                <a:lnTo>
                  <a:pt x="2216" y="1404"/>
                </a:lnTo>
                <a:lnTo>
                  <a:pt x="2219" y="1381"/>
                </a:lnTo>
                <a:lnTo>
                  <a:pt x="2219" y="1182"/>
                </a:lnTo>
                <a:lnTo>
                  <a:pt x="2216" y="1160"/>
                </a:lnTo>
                <a:lnTo>
                  <a:pt x="2208" y="1139"/>
                </a:lnTo>
                <a:lnTo>
                  <a:pt x="2194" y="1122"/>
                </a:lnTo>
                <a:lnTo>
                  <a:pt x="2177" y="1108"/>
                </a:lnTo>
                <a:lnTo>
                  <a:pt x="2157" y="1100"/>
                </a:lnTo>
                <a:lnTo>
                  <a:pt x="2134" y="1097"/>
                </a:lnTo>
                <a:lnTo>
                  <a:pt x="1936" y="1097"/>
                </a:lnTo>
                <a:close/>
                <a:moveTo>
                  <a:pt x="1430" y="1097"/>
                </a:moveTo>
                <a:lnTo>
                  <a:pt x="1407" y="1100"/>
                </a:lnTo>
                <a:lnTo>
                  <a:pt x="1387" y="1108"/>
                </a:lnTo>
                <a:lnTo>
                  <a:pt x="1370" y="1122"/>
                </a:lnTo>
                <a:lnTo>
                  <a:pt x="1356" y="1139"/>
                </a:lnTo>
                <a:lnTo>
                  <a:pt x="1348" y="1160"/>
                </a:lnTo>
                <a:lnTo>
                  <a:pt x="1345" y="1182"/>
                </a:lnTo>
                <a:lnTo>
                  <a:pt x="1345" y="1381"/>
                </a:lnTo>
                <a:lnTo>
                  <a:pt x="1348" y="1404"/>
                </a:lnTo>
                <a:lnTo>
                  <a:pt x="1356" y="1424"/>
                </a:lnTo>
                <a:lnTo>
                  <a:pt x="1370" y="1441"/>
                </a:lnTo>
                <a:lnTo>
                  <a:pt x="1387" y="1455"/>
                </a:lnTo>
                <a:lnTo>
                  <a:pt x="1407" y="1463"/>
                </a:lnTo>
                <a:lnTo>
                  <a:pt x="1430" y="1466"/>
                </a:lnTo>
                <a:lnTo>
                  <a:pt x="1628" y="1466"/>
                </a:lnTo>
                <a:lnTo>
                  <a:pt x="1651" y="1463"/>
                </a:lnTo>
                <a:lnTo>
                  <a:pt x="1672" y="1455"/>
                </a:lnTo>
                <a:lnTo>
                  <a:pt x="1689" y="1441"/>
                </a:lnTo>
                <a:lnTo>
                  <a:pt x="1702" y="1424"/>
                </a:lnTo>
                <a:lnTo>
                  <a:pt x="1711" y="1404"/>
                </a:lnTo>
                <a:lnTo>
                  <a:pt x="1714" y="1381"/>
                </a:lnTo>
                <a:lnTo>
                  <a:pt x="1714" y="1381"/>
                </a:lnTo>
                <a:lnTo>
                  <a:pt x="1714" y="1182"/>
                </a:lnTo>
                <a:lnTo>
                  <a:pt x="1711" y="1160"/>
                </a:lnTo>
                <a:lnTo>
                  <a:pt x="1703" y="1139"/>
                </a:lnTo>
                <a:lnTo>
                  <a:pt x="1689" y="1122"/>
                </a:lnTo>
                <a:lnTo>
                  <a:pt x="1672" y="1108"/>
                </a:lnTo>
                <a:lnTo>
                  <a:pt x="1651" y="1100"/>
                </a:lnTo>
                <a:lnTo>
                  <a:pt x="1629" y="1097"/>
                </a:lnTo>
                <a:lnTo>
                  <a:pt x="1430" y="1097"/>
                </a:lnTo>
                <a:close/>
                <a:moveTo>
                  <a:pt x="924" y="1097"/>
                </a:moveTo>
                <a:lnTo>
                  <a:pt x="902" y="1100"/>
                </a:lnTo>
                <a:lnTo>
                  <a:pt x="881" y="1108"/>
                </a:lnTo>
                <a:lnTo>
                  <a:pt x="864" y="1122"/>
                </a:lnTo>
                <a:lnTo>
                  <a:pt x="851" y="1139"/>
                </a:lnTo>
                <a:lnTo>
                  <a:pt x="842" y="1160"/>
                </a:lnTo>
                <a:lnTo>
                  <a:pt x="839" y="1182"/>
                </a:lnTo>
                <a:lnTo>
                  <a:pt x="839" y="1381"/>
                </a:lnTo>
                <a:lnTo>
                  <a:pt x="842" y="1404"/>
                </a:lnTo>
                <a:lnTo>
                  <a:pt x="851" y="1424"/>
                </a:lnTo>
                <a:lnTo>
                  <a:pt x="864" y="1441"/>
                </a:lnTo>
                <a:lnTo>
                  <a:pt x="881" y="1455"/>
                </a:lnTo>
                <a:lnTo>
                  <a:pt x="902" y="1463"/>
                </a:lnTo>
                <a:lnTo>
                  <a:pt x="924" y="1466"/>
                </a:lnTo>
                <a:lnTo>
                  <a:pt x="1123" y="1466"/>
                </a:lnTo>
                <a:lnTo>
                  <a:pt x="1146" y="1463"/>
                </a:lnTo>
                <a:lnTo>
                  <a:pt x="1166" y="1455"/>
                </a:lnTo>
                <a:lnTo>
                  <a:pt x="1184" y="1441"/>
                </a:lnTo>
                <a:lnTo>
                  <a:pt x="1197" y="1424"/>
                </a:lnTo>
                <a:lnTo>
                  <a:pt x="1206" y="1404"/>
                </a:lnTo>
                <a:lnTo>
                  <a:pt x="1209" y="1381"/>
                </a:lnTo>
                <a:lnTo>
                  <a:pt x="1209" y="1182"/>
                </a:lnTo>
                <a:lnTo>
                  <a:pt x="1206" y="1160"/>
                </a:lnTo>
                <a:lnTo>
                  <a:pt x="1197" y="1139"/>
                </a:lnTo>
                <a:lnTo>
                  <a:pt x="1184" y="1122"/>
                </a:lnTo>
                <a:lnTo>
                  <a:pt x="1166" y="1108"/>
                </a:lnTo>
                <a:lnTo>
                  <a:pt x="1146" y="1100"/>
                </a:lnTo>
                <a:lnTo>
                  <a:pt x="1123" y="1097"/>
                </a:lnTo>
                <a:lnTo>
                  <a:pt x="924" y="1097"/>
                </a:lnTo>
                <a:close/>
                <a:moveTo>
                  <a:pt x="419" y="1097"/>
                </a:moveTo>
                <a:lnTo>
                  <a:pt x="396" y="1100"/>
                </a:lnTo>
                <a:lnTo>
                  <a:pt x="376" y="1108"/>
                </a:lnTo>
                <a:lnTo>
                  <a:pt x="359" y="1122"/>
                </a:lnTo>
                <a:lnTo>
                  <a:pt x="345" y="1139"/>
                </a:lnTo>
                <a:lnTo>
                  <a:pt x="337" y="1160"/>
                </a:lnTo>
                <a:lnTo>
                  <a:pt x="333" y="1182"/>
                </a:lnTo>
                <a:lnTo>
                  <a:pt x="333" y="1381"/>
                </a:lnTo>
                <a:lnTo>
                  <a:pt x="337" y="1404"/>
                </a:lnTo>
                <a:lnTo>
                  <a:pt x="345" y="1424"/>
                </a:lnTo>
                <a:lnTo>
                  <a:pt x="359" y="1441"/>
                </a:lnTo>
                <a:lnTo>
                  <a:pt x="376" y="1455"/>
                </a:lnTo>
                <a:lnTo>
                  <a:pt x="396" y="1463"/>
                </a:lnTo>
                <a:lnTo>
                  <a:pt x="419" y="1466"/>
                </a:lnTo>
                <a:lnTo>
                  <a:pt x="617" y="1466"/>
                </a:lnTo>
                <a:lnTo>
                  <a:pt x="640" y="1463"/>
                </a:lnTo>
                <a:lnTo>
                  <a:pt x="661" y="1455"/>
                </a:lnTo>
                <a:lnTo>
                  <a:pt x="678" y="1441"/>
                </a:lnTo>
                <a:lnTo>
                  <a:pt x="692" y="1424"/>
                </a:lnTo>
                <a:lnTo>
                  <a:pt x="700" y="1404"/>
                </a:lnTo>
                <a:lnTo>
                  <a:pt x="703" y="1381"/>
                </a:lnTo>
                <a:lnTo>
                  <a:pt x="703" y="1182"/>
                </a:lnTo>
                <a:lnTo>
                  <a:pt x="700" y="1160"/>
                </a:lnTo>
                <a:lnTo>
                  <a:pt x="692" y="1139"/>
                </a:lnTo>
                <a:lnTo>
                  <a:pt x="678" y="1122"/>
                </a:lnTo>
                <a:lnTo>
                  <a:pt x="661" y="1108"/>
                </a:lnTo>
                <a:lnTo>
                  <a:pt x="640" y="1100"/>
                </a:lnTo>
                <a:lnTo>
                  <a:pt x="617" y="1097"/>
                </a:lnTo>
                <a:lnTo>
                  <a:pt x="419" y="1097"/>
                </a:lnTo>
                <a:close/>
                <a:moveTo>
                  <a:pt x="417" y="306"/>
                </a:moveTo>
                <a:lnTo>
                  <a:pt x="394" y="309"/>
                </a:lnTo>
                <a:lnTo>
                  <a:pt x="373" y="318"/>
                </a:lnTo>
                <a:lnTo>
                  <a:pt x="356" y="331"/>
                </a:lnTo>
                <a:lnTo>
                  <a:pt x="343" y="348"/>
                </a:lnTo>
                <a:lnTo>
                  <a:pt x="334" y="369"/>
                </a:lnTo>
                <a:lnTo>
                  <a:pt x="331" y="391"/>
                </a:lnTo>
                <a:lnTo>
                  <a:pt x="331" y="690"/>
                </a:lnTo>
                <a:lnTo>
                  <a:pt x="334" y="712"/>
                </a:lnTo>
                <a:lnTo>
                  <a:pt x="343" y="733"/>
                </a:lnTo>
                <a:lnTo>
                  <a:pt x="356" y="750"/>
                </a:lnTo>
                <a:lnTo>
                  <a:pt x="373" y="764"/>
                </a:lnTo>
                <a:lnTo>
                  <a:pt x="394" y="772"/>
                </a:lnTo>
                <a:lnTo>
                  <a:pt x="417" y="775"/>
                </a:lnTo>
                <a:lnTo>
                  <a:pt x="2134" y="775"/>
                </a:lnTo>
                <a:lnTo>
                  <a:pt x="2157" y="772"/>
                </a:lnTo>
                <a:lnTo>
                  <a:pt x="2177" y="764"/>
                </a:lnTo>
                <a:lnTo>
                  <a:pt x="2194" y="750"/>
                </a:lnTo>
                <a:lnTo>
                  <a:pt x="2208" y="733"/>
                </a:lnTo>
                <a:lnTo>
                  <a:pt x="2216" y="712"/>
                </a:lnTo>
                <a:lnTo>
                  <a:pt x="2219" y="690"/>
                </a:lnTo>
                <a:lnTo>
                  <a:pt x="2219" y="391"/>
                </a:lnTo>
                <a:lnTo>
                  <a:pt x="2216" y="369"/>
                </a:lnTo>
                <a:lnTo>
                  <a:pt x="2208" y="348"/>
                </a:lnTo>
                <a:lnTo>
                  <a:pt x="2194" y="331"/>
                </a:lnTo>
                <a:lnTo>
                  <a:pt x="2177" y="318"/>
                </a:lnTo>
                <a:lnTo>
                  <a:pt x="2157" y="309"/>
                </a:lnTo>
                <a:lnTo>
                  <a:pt x="2134" y="306"/>
                </a:lnTo>
                <a:lnTo>
                  <a:pt x="417" y="306"/>
                </a:lnTo>
                <a:close/>
                <a:moveTo>
                  <a:pt x="957" y="0"/>
                </a:moveTo>
                <a:lnTo>
                  <a:pt x="2380" y="0"/>
                </a:lnTo>
                <a:lnTo>
                  <a:pt x="2411" y="3"/>
                </a:lnTo>
                <a:lnTo>
                  <a:pt x="2440" y="11"/>
                </a:lnTo>
                <a:lnTo>
                  <a:pt x="2466" y="24"/>
                </a:lnTo>
                <a:lnTo>
                  <a:pt x="2490" y="41"/>
                </a:lnTo>
                <a:lnTo>
                  <a:pt x="2511" y="61"/>
                </a:lnTo>
                <a:lnTo>
                  <a:pt x="2528" y="85"/>
                </a:lnTo>
                <a:lnTo>
                  <a:pt x="2540" y="112"/>
                </a:lnTo>
                <a:lnTo>
                  <a:pt x="2548" y="142"/>
                </a:lnTo>
                <a:lnTo>
                  <a:pt x="2551" y="173"/>
                </a:lnTo>
                <a:lnTo>
                  <a:pt x="2551" y="3132"/>
                </a:lnTo>
                <a:lnTo>
                  <a:pt x="2548" y="3163"/>
                </a:lnTo>
                <a:lnTo>
                  <a:pt x="2540" y="3193"/>
                </a:lnTo>
                <a:lnTo>
                  <a:pt x="2528" y="3220"/>
                </a:lnTo>
                <a:lnTo>
                  <a:pt x="2511" y="3244"/>
                </a:lnTo>
                <a:lnTo>
                  <a:pt x="2490" y="3264"/>
                </a:lnTo>
                <a:lnTo>
                  <a:pt x="2466" y="3281"/>
                </a:lnTo>
                <a:lnTo>
                  <a:pt x="2440" y="3294"/>
                </a:lnTo>
                <a:lnTo>
                  <a:pt x="2411" y="3302"/>
                </a:lnTo>
                <a:lnTo>
                  <a:pt x="2380" y="3305"/>
                </a:lnTo>
                <a:lnTo>
                  <a:pt x="171" y="3305"/>
                </a:lnTo>
                <a:lnTo>
                  <a:pt x="140" y="3302"/>
                </a:lnTo>
                <a:lnTo>
                  <a:pt x="111" y="3294"/>
                </a:lnTo>
                <a:lnTo>
                  <a:pt x="84" y="3281"/>
                </a:lnTo>
                <a:lnTo>
                  <a:pt x="61" y="3264"/>
                </a:lnTo>
                <a:lnTo>
                  <a:pt x="40" y="3244"/>
                </a:lnTo>
                <a:lnTo>
                  <a:pt x="23" y="3220"/>
                </a:lnTo>
                <a:lnTo>
                  <a:pt x="10" y="3193"/>
                </a:lnTo>
                <a:lnTo>
                  <a:pt x="2" y="3163"/>
                </a:lnTo>
                <a:lnTo>
                  <a:pt x="0" y="3133"/>
                </a:lnTo>
                <a:lnTo>
                  <a:pt x="0" y="173"/>
                </a:lnTo>
                <a:lnTo>
                  <a:pt x="2" y="142"/>
                </a:lnTo>
                <a:lnTo>
                  <a:pt x="10" y="112"/>
                </a:lnTo>
                <a:lnTo>
                  <a:pt x="23" y="85"/>
                </a:lnTo>
                <a:lnTo>
                  <a:pt x="40" y="61"/>
                </a:lnTo>
                <a:lnTo>
                  <a:pt x="61" y="41"/>
                </a:lnTo>
                <a:lnTo>
                  <a:pt x="84" y="24"/>
                </a:lnTo>
                <a:lnTo>
                  <a:pt x="111" y="11"/>
                </a:lnTo>
                <a:lnTo>
                  <a:pt x="140" y="3"/>
                </a:lnTo>
                <a:lnTo>
                  <a:pt x="171" y="0"/>
                </a:lnTo>
                <a:lnTo>
                  <a:pt x="957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6" name="Freeform 20"/>
          <p:cNvSpPr>
            <a:spLocks noEditPoints="1"/>
          </p:cNvSpPr>
          <p:nvPr/>
        </p:nvSpPr>
        <p:spPr bwMode="auto">
          <a:xfrm>
            <a:off x="6007000" y="3752562"/>
            <a:ext cx="347663" cy="373744"/>
          </a:xfrm>
          <a:custGeom>
            <a:avLst/>
            <a:gdLst>
              <a:gd name="T0" fmla="*/ 1665 w 3066"/>
              <a:gd name="T1" fmla="*/ 2944 h 3340"/>
              <a:gd name="T2" fmla="*/ 2311 w 3066"/>
              <a:gd name="T3" fmla="*/ 1714 h 3340"/>
              <a:gd name="T4" fmla="*/ 1514 w 3066"/>
              <a:gd name="T5" fmla="*/ 2533 h 3340"/>
              <a:gd name="T6" fmla="*/ 1546 w 3066"/>
              <a:gd name="T7" fmla="*/ 2565 h 3340"/>
              <a:gd name="T8" fmla="*/ 2364 w 3066"/>
              <a:gd name="T9" fmla="*/ 1768 h 3340"/>
              <a:gd name="T10" fmla="*/ 2371 w 3066"/>
              <a:gd name="T11" fmla="*/ 1724 h 3340"/>
              <a:gd name="T12" fmla="*/ 2332 w 3066"/>
              <a:gd name="T13" fmla="*/ 1703 h 3340"/>
              <a:gd name="T14" fmla="*/ 1790 w 3066"/>
              <a:gd name="T15" fmla="*/ 2982 h 3340"/>
              <a:gd name="T16" fmla="*/ 1754 w 3066"/>
              <a:gd name="T17" fmla="*/ 3002 h 3340"/>
              <a:gd name="T18" fmla="*/ 1188 w 3066"/>
              <a:gd name="T19" fmla="*/ 3162 h 3340"/>
              <a:gd name="T20" fmla="*/ 1348 w 3066"/>
              <a:gd name="T21" fmla="*/ 2596 h 3340"/>
              <a:gd name="T22" fmla="*/ 1361 w 3066"/>
              <a:gd name="T23" fmla="*/ 2567 h 3340"/>
              <a:gd name="T24" fmla="*/ 2686 w 3066"/>
              <a:gd name="T25" fmla="*/ 1284 h 3340"/>
              <a:gd name="T26" fmla="*/ 2763 w 3066"/>
              <a:gd name="T27" fmla="*/ 1310 h 3340"/>
              <a:gd name="T28" fmla="*/ 3065 w 3066"/>
              <a:gd name="T29" fmla="*/ 1642 h 3340"/>
              <a:gd name="T30" fmla="*/ 3042 w 3066"/>
              <a:gd name="T31" fmla="*/ 1728 h 3340"/>
              <a:gd name="T32" fmla="*/ 2603 w 3066"/>
              <a:gd name="T33" fmla="*/ 1324 h 3340"/>
              <a:gd name="T34" fmla="*/ 2686 w 3066"/>
              <a:gd name="T35" fmla="*/ 1284 h 3340"/>
              <a:gd name="T36" fmla="*/ 505 w 3066"/>
              <a:gd name="T37" fmla="*/ 1686 h 3340"/>
              <a:gd name="T38" fmla="*/ 142 w 3066"/>
              <a:gd name="T39" fmla="*/ 222 h 3340"/>
              <a:gd name="T40" fmla="*/ 577 w 3066"/>
              <a:gd name="T41" fmla="*/ 313 h 3340"/>
              <a:gd name="T42" fmla="*/ 601 w 3066"/>
              <a:gd name="T43" fmla="*/ 694 h 3340"/>
              <a:gd name="T44" fmla="*/ 1772 w 3066"/>
              <a:gd name="T45" fmla="*/ 718 h 3340"/>
              <a:gd name="T46" fmla="*/ 1842 w 3066"/>
              <a:gd name="T47" fmla="*/ 677 h 3340"/>
              <a:gd name="T48" fmla="*/ 1852 w 3066"/>
              <a:gd name="T49" fmla="*/ 304 h 3340"/>
              <a:gd name="T50" fmla="*/ 2317 w 3066"/>
              <a:gd name="T51" fmla="*/ 225 h 3340"/>
              <a:gd name="T52" fmla="*/ 2405 w 3066"/>
              <a:gd name="T53" fmla="*/ 285 h 3340"/>
              <a:gd name="T54" fmla="*/ 2429 w 3066"/>
              <a:gd name="T55" fmla="*/ 1326 h 3340"/>
              <a:gd name="T56" fmla="*/ 2298 w 3066"/>
              <a:gd name="T57" fmla="*/ 347 h 3340"/>
              <a:gd name="T58" fmla="*/ 1971 w 3066"/>
              <a:gd name="T59" fmla="*/ 669 h 3340"/>
              <a:gd name="T60" fmla="*/ 1915 w 3066"/>
              <a:gd name="T61" fmla="*/ 780 h 3340"/>
              <a:gd name="T62" fmla="*/ 1805 w 3066"/>
              <a:gd name="T63" fmla="*/ 837 h 3340"/>
              <a:gd name="T64" fmla="*/ 595 w 3066"/>
              <a:gd name="T65" fmla="*/ 829 h 3340"/>
              <a:gd name="T66" fmla="*/ 495 w 3066"/>
              <a:gd name="T67" fmla="*/ 757 h 3340"/>
              <a:gd name="T68" fmla="*/ 455 w 3066"/>
              <a:gd name="T69" fmla="*/ 637 h 3340"/>
              <a:gd name="T70" fmla="*/ 125 w 3066"/>
              <a:gd name="T71" fmla="*/ 354 h 3340"/>
              <a:gd name="T72" fmla="*/ 132 w 3066"/>
              <a:gd name="T73" fmla="*/ 3216 h 3340"/>
              <a:gd name="T74" fmla="*/ 2305 w 3066"/>
              <a:gd name="T75" fmla="*/ 3208 h 3340"/>
              <a:gd name="T76" fmla="*/ 2429 w 3066"/>
              <a:gd name="T77" fmla="*/ 3198 h 3340"/>
              <a:gd name="T78" fmla="*/ 2388 w 3066"/>
              <a:gd name="T79" fmla="*/ 3299 h 3340"/>
              <a:gd name="T80" fmla="*/ 2288 w 3066"/>
              <a:gd name="T81" fmla="*/ 3340 h 3340"/>
              <a:gd name="T82" fmla="*/ 63 w 3066"/>
              <a:gd name="T83" fmla="*/ 3316 h 3340"/>
              <a:gd name="T84" fmla="*/ 3 w 3066"/>
              <a:gd name="T85" fmla="*/ 3227 h 3340"/>
              <a:gd name="T86" fmla="*/ 11 w 3066"/>
              <a:gd name="T87" fmla="*/ 308 h 3340"/>
              <a:gd name="T88" fmla="*/ 87 w 3066"/>
              <a:gd name="T89" fmla="*/ 233 h 3340"/>
              <a:gd name="T90" fmla="*/ 1214 w 3066"/>
              <a:gd name="T91" fmla="*/ 0 h 3340"/>
              <a:gd name="T92" fmla="*/ 1346 w 3066"/>
              <a:gd name="T93" fmla="*/ 41 h 3340"/>
              <a:gd name="T94" fmla="*/ 1426 w 3066"/>
              <a:gd name="T95" fmla="*/ 147 h 3340"/>
              <a:gd name="T96" fmla="*/ 1724 w 3066"/>
              <a:gd name="T97" fmla="*/ 217 h 3340"/>
              <a:gd name="T98" fmla="*/ 1774 w 3066"/>
              <a:gd name="T99" fmla="*/ 266 h 3340"/>
              <a:gd name="T100" fmla="*/ 1766 w 3066"/>
              <a:gd name="T101" fmla="*/ 606 h 3340"/>
              <a:gd name="T102" fmla="*/ 1705 w 3066"/>
              <a:gd name="T103" fmla="*/ 641 h 3340"/>
              <a:gd name="T104" fmla="*/ 675 w 3066"/>
              <a:gd name="T105" fmla="*/ 621 h 3340"/>
              <a:gd name="T106" fmla="*/ 653 w 3066"/>
              <a:gd name="T107" fmla="*/ 286 h 3340"/>
              <a:gd name="T108" fmla="*/ 689 w 3066"/>
              <a:gd name="T109" fmla="*/ 224 h 3340"/>
              <a:gd name="T110" fmla="*/ 992 w 3066"/>
              <a:gd name="T111" fmla="*/ 180 h 3340"/>
              <a:gd name="T112" fmla="*/ 1055 w 3066"/>
              <a:gd name="T113" fmla="*/ 63 h 3340"/>
              <a:gd name="T114" fmla="*/ 1177 w 3066"/>
              <a:gd name="T115" fmla="*/ 3 h 3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66" h="3340">
                <a:moveTo>
                  <a:pt x="1406" y="2685"/>
                </a:moveTo>
                <a:lnTo>
                  <a:pt x="1336" y="2904"/>
                </a:lnTo>
                <a:lnTo>
                  <a:pt x="1446" y="3015"/>
                </a:lnTo>
                <a:lnTo>
                  <a:pt x="1665" y="2944"/>
                </a:lnTo>
                <a:lnTo>
                  <a:pt x="1406" y="2685"/>
                </a:lnTo>
                <a:close/>
                <a:moveTo>
                  <a:pt x="2332" y="1703"/>
                </a:moveTo>
                <a:lnTo>
                  <a:pt x="2321" y="1706"/>
                </a:lnTo>
                <a:lnTo>
                  <a:pt x="2311" y="1714"/>
                </a:lnTo>
                <a:lnTo>
                  <a:pt x="1524" y="2500"/>
                </a:lnTo>
                <a:lnTo>
                  <a:pt x="1517" y="2510"/>
                </a:lnTo>
                <a:lnTo>
                  <a:pt x="1514" y="2522"/>
                </a:lnTo>
                <a:lnTo>
                  <a:pt x="1514" y="2533"/>
                </a:lnTo>
                <a:lnTo>
                  <a:pt x="1517" y="2544"/>
                </a:lnTo>
                <a:lnTo>
                  <a:pt x="1524" y="2555"/>
                </a:lnTo>
                <a:lnTo>
                  <a:pt x="1535" y="2562"/>
                </a:lnTo>
                <a:lnTo>
                  <a:pt x="1546" y="2565"/>
                </a:lnTo>
                <a:lnTo>
                  <a:pt x="1557" y="2565"/>
                </a:lnTo>
                <a:lnTo>
                  <a:pt x="1569" y="2562"/>
                </a:lnTo>
                <a:lnTo>
                  <a:pt x="1579" y="2555"/>
                </a:lnTo>
                <a:lnTo>
                  <a:pt x="2364" y="1768"/>
                </a:lnTo>
                <a:lnTo>
                  <a:pt x="2371" y="1758"/>
                </a:lnTo>
                <a:lnTo>
                  <a:pt x="2375" y="1747"/>
                </a:lnTo>
                <a:lnTo>
                  <a:pt x="2375" y="1735"/>
                </a:lnTo>
                <a:lnTo>
                  <a:pt x="2371" y="1724"/>
                </a:lnTo>
                <a:lnTo>
                  <a:pt x="2364" y="1714"/>
                </a:lnTo>
                <a:lnTo>
                  <a:pt x="2355" y="1706"/>
                </a:lnTo>
                <a:lnTo>
                  <a:pt x="2344" y="1703"/>
                </a:lnTo>
                <a:lnTo>
                  <a:pt x="2332" y="1703"/>
                </a:lnTo>
                <a:close/>
                <a:moveTo>
                  <a:pt x="2381" y="1545"/>
                </a:moveTo>
                <a:lnTo>
                  <a:pt x="2803" y="1969"/>
                </a:lnTo>
                <a:lnTo>
                  <a:pt x="1795" y="2977"/>
                </a:lnTo>
                <a:lnTo>
                  <a:pt x="1790" y="2982"/>
                </a:lnTo>
                <a:lnTo>
                  <a:pt x="1783" y="2989"/>
                </a:lnTo>
                <a:lnTo>
                  <a:pt x="1773" y="2995"/>
                </a:lnTo>
                <a:lnTo>
                  <a:pt x="1760" y="2999"/>
                </a:lnTo>
                <a:lnTo>
                  <a:pt x="1754" y="3002"/>
                </a:lnTo>
                <a:lnTo>
                  <a:pt x="1227" y="3169"/>
                </a:lnTo>
                <a:lnTo>
                  <a:pt x="1213" y="3172"/>
                </a:lnTo>
                <a:lnTo>
                  <a:pt x="1200" y="3169"/>
                </a:lnTo>
                <a:lnTo>
                  <a:pt x="1188" y="3162"/>
                </a:lnTo>
                <a:lnTo>
                  <a:pt x="1181" y="3151"/>
                </a:lnTo>
                <a:lnTo>
                  <a:pt x="1178" y="3137"/>
                </a:lnTo>
                <a:lnTo>
                  <a:pt x="1180" y="3123"/>
                </a:lnTo>
                <a:lnTo>
                  <a:pt x="1348" y="2596"/>
                </a:lnTo>
                <a:lnTo>
                  <a:pt x="1349" y="2593"/>
                </a:lnTo>
                <a:lnTo>
                  <a:pt x="1351" y="2590"/>
                </a:lnTo>
                <a:lnTo>
                  <a:pt x="1355" y="2577"/>
                </a:lnTo>
                <a:lnTo>
                  <a:pt x="1361" y="2567"/>
                </a:lnTo>
                <a:lnTo>
                  <a:pt x="1368" y="2559"/>
                </a:lnTo>
                <a:lnTo>
                  <a:pt x="1373" y="2555"/>
                </a:lnTo>
                <a:lnTo>
                  <a:pt x="2381" y="1545"/>
                </a:lnTo>
                <a:close/>
                <a:moveTo>
                  <a:pt x="2686" y="1284"/>
                </a:moveTo>
                <a:lnTo>
                  <a:pt x="2707" y="1284"/>
                </a:lnTo>
                <a:lnTo>
                  <a:pt x="2728" y="1289"/>
                </a:lnTo>
                <a:lnTo>
                  <a:pt x="2746" y="1297"/>
                </a:lnTo>
                <a:lnTo>
                  <a:pt x="2763" y="1310"/>
                </a:lnTo>
                <a:lnTo>
                  <a:pt x="3039" y="1586"/>
                </a:lnTo>
                <a:lnTo>
                  <a:pt x="3053" y="1603"/>
                </a:lnTo>
                <a:lnTo>
                  <a:pt x="3061" y="1622"/>
                </a:lnTo>
                <a:lnTo>
                  <a:pt x="3065" y="1642"/>
                </a:lnTo>
                <a:lnTo>
                  <a:pt x="3066" y="1664"/>
                </a:lnTo>
                <a:lnTo>
                  <a:pt x="3062" y="1686"/>
                </a:lnTo>
                <a:lnTo>
                  <a:pt x="3054" y="1707"/>
                </a:lnTo>
                <a:lnTo>
                  <a:pt x="3042" y="1728"/>
                </a:lnTo>
                <a:lnTo>
                  <a:pt x="3026" y="1747"/>
                </a:lnTo>
                <a:lnTo>
                  <a:pt x="2874" y="1898"/>
                </a:lnTo>
                <a:lnTo>
                  <a:pt x="2452" y="1475"/>
                </a:lnTo>
                <a:lnTo>
                  <a:pt x="2603" y="1324"/>
                </a:lnTo>
                <a:lnTo>
                  <a:pt x="2622" y="1307"/>
                </a:lnTo>
                <a:lnTo>
                  <a:pt x="2642" y="1296"/>
                </a:lnTo>
                <a:lnTo>
                  <a:pt x="2664" y="1288"/>
                </a:lnTo>
                <a:lnTo>
                  <a:pt x="2686" y="1284"/>
                </a:lnTo>
                <a:close/>
                <a:moveTo>
                  <a:pt x="1767" y="1192"/>
                </a:moveTo>
                <a:lnTo>
                  <a:pt x="1925" y="1350"/>
                </a:lnTo>
                <a:lnTo>
                  <a:pt x="1047" y="2228"/>
                </a:lnTo>
                <a:lnTo>
                  <a:pt x="505" y="1686"/>
                </a:lnTo>
                <a:lnTo>
                  <a:pt x="663" y="1528"/>
                </a:lnTo>
                <a:lnTo>
                  <a:pt x="1047" y="1912"/>
                </a:lnTo>
                <a:lnTo>
                  <a:pt x="1767" y="1192"/>
                </a:lnTo>
                <a:close/>
                <a:moveTo>
                  <a:pt x="142" y="222"/>
                </a:moveTo>
                <a:lnTo>
                  <a:pt x="596" y="222"/>
                </a:lnTo>
                <a:lnTo>
                  <a:pt x="579" y="296"/>
                </a:lnTo>
                <a:lnTo>
                  <a:pt x="578" y="304"/>
                </a:lnTo>
                <a:lnTo>
                  <a:pt x="577" y="313"/>
                </a:lnTo>
                <a:lnTo>
                  <a:pt x="577" y="637"/>
                </a:lnTo>
                <a:lnTo>
                  <a:pt x="580" y="658"/>
                </a:lnTo>
                <a:lnTo>
                  <a:pt x="588" y="677"/>
                </a:lnTo>
                <a:lnTo>
                  <a:pt x="601" y="694"/>
                </a:lnTo>
                <a:lnTo>
                  <a:pt x="617" y="706"/>
                </a:lnTo>
                <a:lnTo>
                  <a:pt x="637" y="715"/>
                </a:lnTo>
                <a:lnTo>
                  <a:pt x="659" y="718"/>
                </a:lnTo>
                <a:lnTo>
                  <a:pt x="1772" y="718"/>
                </a:lnTo>
                <a:lnTo>
                  <a:pt x="1793" y="715"/>
                </a:lnTo>
                <a:lnTo>
                  <a:pt x="1813" y="706"/>
                </a:lnTo>
                <a:lnTo>
                  <a:pt x="1829" y="694"/>
                </a:lnTo>
                <a:lnTo>
                  <a:pt x="1842" y="677"/>
                </a:lnTo>
                <a:lnTo>
                  <a:pt x="1850" y="658"/>
                </a:lnTo>
                <a:lnTo>
                  <a:pt x="1853" y="637"/>
                </a:lnTo>
                <a:lnTo>
                  <a:pt x="1853" y="313"/>
                </a:lnTo>
                <a:lnTo>
                  <a:pt x="1852" y="304"/>
                </a:lnTo>
                <a:lnTo>
                  <a:pt x="1851" y="296"/>
                </a:lnTo>
                <a:lnTo>
                  <a:pt x="1834" y="222"/>
                </a:lnTo>
                <a:lnTo>
                  <a:pt x="2288" y="222"/>
                </a:lnTo>
                <a:lnTo>
                  <a:pt x="2317" y="225"/>
                </a:lnTo>
                <a:lnTo>
                  <a:pt x="2342" y="233"/>
                </a:lnTo>
                <a:lnTo>
                  <a:pt x="2367" y="247"/>
                </a:lnTo>
                <a:lnTo>
                  <a:pt x="2388" y="263"/>
                </a:lnTo>
                <a:lnTo>
                  <a:pt x="2405" y="285"/>
                </a:lnTo>
                <a:lnTo>
                  <a:pt x="2419" y="308"/>
                </a:lnTo>
                <a:lnTo>
                  <a:pt x="2427" y="335"/>
                </a:lnTo>
                <a:lnTo>
                  <a:pt x="2429" y="364"/>
                </a:lnTo>
                <a:lnTo>
                  <a:pt x="2429" y="1326"/>
                </a:lnTo>
                <a:lnTo>
                  <a:pt x="2307" y="1448"/>
                </a:lnTo>
                <a:lnTo>
                  <a:pt x="2307" y="364"/>
                </a:lnTo>
                <a:lnTo>
                  <a:pt x="2305" y="354"/>
                </a:lnTo>
                <a:lnTo>
                  <a:pt x="2298" y="347"/>
                </a:lnTo>
                <a:lnTo>
                  <a:pt x="2288" y="343"/>
                </a:lnTo>
                <a:lnTo>
                  <a:pt x="1974" y="343"/>
                </a:lnTo>
                <a:lnTo>
                  <a:pt x="1974" y="637"/>
                </a:lnTo>
                <a:lnTo>
                  <a:pt x="1971" y="669"/>
                </a:lnTo>
                <a:lnTo>
                  <a:pt x="1963" y="701"/>
                </a:lnTo>
                <a:lnTo>
                  <a:pt x="1952" y="730"/>
                </a:lnTo>
                <a:lnTo>
                  <a:pt x="1935" y="757"/>
                </a:lnTo>
                <a:lnTo>
                  <a:pt x="1915" y="780"/>
                </a:lnTo>
                <a:lnTo>
                  <a:pt x="1891" y="800"/>
                </a:lnTo>
                <a:lnTo>
                  <a:pt x="1864" y="817"/>
                </a:lnTo>
                <a:lnTo>
                  <a:pt x="1835" y="829"/>
                </a:lnTo>
                <a:lnTo>
                  <a:pt x="1805" y="837"/>
                </a:lnTo>
                <a:lnTo>
                  <a:pt x="1772" y="839"/>
                </a:lnTo>
                <a:lnTo>
                  <a:pt x="659" y="839"/>
                </a:lnTo>
                <a:lnTo>
                  <a:pt x="626" y="837"/>
                </a:lnTo>
                <a:lnTo>
                  <a:pt x="595" y="829"/>
                </a:lnTo>
                <a:lnTo>
                  <a:pt x="565" y="817"/>
                </a:lnTo>
                <a:lnTo>
                  <a:pt x="539" y="800"/>
                </a:lnTo>
                <a:lnTo>
                  <a:pt x="515" y="780"/>
                </a:lnTo>
                <a:lnTo>
                  <a:pt x="495" y="757"/>
                </a:lnTo>
                <a:lnTo>
                  <a:pt x="478" y="730"/>
                </a:lnTo>
                <a:lnTo>
                  <a:pt x="466" y="701"/>
                </a:lnTo>
                <a:lnTo>
                  <a:pt x="459" y="669"/>
                </a:lnTo>
                <a:lnTo>
                  <a:pt x="455" y="637"/>
                </a:lnTo>
                <a:lnTo>
                  <a:pt x="455" y="343"/>
                </a:lnTo>
                <a:lnTo>
                  <a:pt x="142" y="343"/>
                </a:lnTo>
                <a:lnTo>
                  <a:pt x="132" y="347"/>
                </a:lnTo>
                <a:lnTo>
                  <a:pt x="125" y="354"/>
                </a:lnTo>
                <a:lnTo>
                  <a:pt x="122" y="364"/>
                </a:lnTo>
                <a:lnTo>
                  <a:pt x="122" y="3198"/>
                </a:lnTo>
                <a:lnTo>
                  <a:pt x="125" y="3208"/>
                </a:lnTo>
                <a:lnTo>
                  <a:pt x="132" y="3216"/>
                </a:lnTo>
                <a:lnTo>
                  <a:pt x="142" y="3219"/>
                </a:lnTo>
                <a:lnTo>
                  <a:pt x="2288" y="3219"/>
                </a:lnTo>
                <a:lnTo>
                  <a:pt x="2298" y="3216"/>
                </a:lnTo>
                <a:lnTo>
                  <a:pt x="2305" y="3208"/>
                </a:lnTo>
                <a:lnTo>
                  <a:pt x="2308" y="3198"/>
                </a:lnTo>
                <a:lnTo>
                  <a:pt x="2308" y="2672"/>
                </a:lnTo>
                <a:lnTo>
                  <a:pt x="2429" y="2551"/>
                </a:lnTo>
                <a:lnTo>
                  <a:pt x="2429" y="3198"/>
                </a:lnTo>
                <a:lnTo>
                  <a:pt x="2427" y="3227"/>
                </a:lnTo>
                <a:lnTo>
                  <a:pt x="2419" y="3254"/>
                </a:lnTo>
                <a:lnTo>
                  <a:pt x="2405" y="3277"/>
                </a:lnTo>
                <a:lnTo>
                  <a:pt x="2388" y="3299"/>
                </a:lnTo>
                <a:lnTo>
                  <a:pt x="2367" y="3316"/>
                </a:lnTo>
                <a:lnTo>
                  <a:pt x="2342" y="3329"/>
                </a:lnTo>
                <a:lnTo>
                  <a:pt x="2317" y="3337"/>
                </a:lnTo>
                <a:lnTo>
                  <a:pt x="2288" y="3340"/>
                </a:lnTo>
                <a:lnTo>
                  <a:pt x="142" y="3340"/>
                </a:lnTo>
                <a:lnTo>
                  <a:pt x="113" y="3337"/>
                </a:lnTo>
                <a:lnTo>
                  <a:pt x="87" y="3329"/>
                </a:lnTo>
                <a:lnTo>
                  <a:pt x="63" y="3316"/>
                </a:lnTo>
                <a:lnTo>
                  <a:pt x="42" y="3299"/>
                </a:lnTo>
                <a:lnTo>
                  <a:pt x="25" y="3277"/>
                </a:lnTo>
                <a:lnTo>
                  <a:pt x="11" y="3254"/>
                </a:lnTo>
                <a:lnTo>
                  <a:pt x="3" y="3227"/>
                </a:lnTo>
                <a:lnTo>
                  <a:pt x="0" y="3198"/>
                </a:lnTo>
                <a:lnTo>
                  <a:pt x="0" y="364"/>
                </a:lnTo>
                <a:lnTo>
                  <a:pt x="3" y="335"/>
                </a:lnTo>
                <a:lnTo>
                  <a:pt x="11" y="308"/>
                </a:lnTo>
                <a:lnTo>
                  <a:pt x="25" y="285"/>
                </a:lnTo>
                <a:lnTo>
                  <a:pt x="42" y="263"/>
                </a:lnTo>
                <a:lnTo>
                  <a:pt x="63" y="247"/>
                </a:lnTo>
                <a:lnTo>
                  <a:pt x="87" y="233"/>
                </a:lnTo>
                <a:lnTo>
                  <a:pt x="113" y="225"/>
                </a:lnTo>
                <a:lnTo>
                  <a:pt x="142" y="222"/>
                </a:lnTo>
                <a:close/>
                <a:moveTo>
                  <a:pt x="1214" y="0"/>
                </a:moveTo>
                <a:lnTo>
                  <a:pt x="1214" y="0"/>
                </a:lnTo>
                <a:lnTo>
                  <a:pt x="1250" y="3"/>
                </a:lnTo>
                <a:lnTo>
                  <a:pt x="1284" y="11"/>
                </a:lnTo>
                <a:lnTo>
                  <a:pt x="1317" y="24"/>
                </a:lnTo>
                <a:lnTo>
                  <a:pt x="1346" y="41"/>
                </a:lnTo>
                <a:lnTo>
                  <a:pt x="1372" y="63"/>
                </a:lnTo>
                <a:lnTo>
                  <a:pt x="1394" y="88"/>
                </a:lnTo>
                <a:lnTo>
                  <a:pt x="1413" y="116"/>
                </a:lnTo>
                <a:lnTo>
                  <a:pt x="1426" y="147"/>
                </a:lnTo>
                <a:lnTo>
                  <a:pt x="1435" y="180"/>
                </a:lnTo>
                <a:lnTo>
                  <a:pt x="1438" y="215"/>
                </a:lnTo>
                <a:lnTo>
                  <a:pt x="1705" y="215"/>
                </a:lnTo>
                <a:lnTo>
                  <a:pt x="1724" y="217"/>
                </a:lnTo>
                <a:lnTo>
                  <a:pt x="1741" y="224"/>
                </a:lnTo>
                <a:lnTo>
                  <a:pt x="1755" y="235"/>
                </a:lnTo>
                <a:lnTo>
                  <a:pt x="1766" y="250"/>
                </a:lnTo>
                <a:lnTo>
                  <a:pt x="1774" y="266"/>
                </a:lnTo>
                <a:lnTo>
                  <a:pt x="1776" y="286"/>
                </a:lnTo>
                <a:lnTo>
                  <a:pt x="1776" y="570"/>
                </a:lnTo>
                <a:lnTo>
                  <a:pt x="1774" y="590"/>
                </a:lnTo>
                <a:lnTo>
                  <a:pt x="1766" y="606"/>
                </a:lnTo>
                <a:lnTo>
                  <a:pt x="1755" y="621"/>
                </a:lnTo>
                <a:lnTo>
                  <a:pt x="1741" y="632"/>
                </a:lnTo>
                <a:lnTo>
                  <a:pt x="1724" y="639"/>
                </a:lnTo>
                <a:lnTo>
                  <a:pt x="1705" y="641"/>
                </a:lnTo>
                <a:lnTo>
                  <a:pt x="724" y="641"/>
                </a:lnTo>
                <a:lnTo>
                  <a:pt x="706" y="639"/>
                </a:lnTo>
                <a:lnTo>
                  <a:pt x="689" y="632"/>
                </a:lnTo>
                <a:lnTo>
                  <a:pt x="675" y="621"/>
                </a:lnTo>
                <a:lnTo>
                  <a:pt x="664" y="606"/>
                </a:lnTo>
                <a:lnTo>
                  <a:pt x="656" y="590"/>
                </a:lnTo>
                <a:lnTo>
                  <a:pt x="653" y="570"/>
                </a:lnTo>
                <a:lnTo>
                  <a:pt x="653" y="286"/>
                </a:lnTo>
                <a:lnTo>
                  <a:pt x="656" y="266"/>
                </a:lnTo>
                <a:lnTo>
                  <a:pt x="664" y="250"/>
                </a:lnTo>
                <a:lnTo>
                  <a:pt x="675" y="235"/>
                </a:lnTo>
                <a:lnTo>
                  <a:pt x="689" y="224"/>
                </a:lnTo>
                <a:lnTo>
                  <a:pt x="706" y="217"/>
                </a:lnTo>
                <a:lnTo>
                  <a:pt x="726" y="215"/>
                </a:lnTo>
                <a:lnTo>
                  <a:pt x="989" y="215"/>
                </a:lnTo>
                <a:lnTo>
                  <a:pt x="992" y="180"/>
                </a:lnTo>
                <a:lnTo>
                  <a:pt x="1001" y="147"/>
                </a:lnTo>
                <a:lnTo>
                  <a:pt x="1015" y="116"/>
                </a:lnTo>
                <a:lnTo>
                  <a:pt x="1033" y="88"/>
                </a:lnTo>
                <a:lnTo>
                  <a:pt x="1055" y="63"/>
                </a:lnTo>
                <a:lnTo>
                  <a:pt x="1081" y="41"/>
                </a:lnTo>
                <a:lnTo>
                  <a:pt x="1111" y="24"/>
                </a:lnTo>
                <a:lnTo>
                  <a:pt x="1143" y="11"/>
                </a:lnTo>
                <a:lnTo>
                  <a:pt x="1177" y="3"/>
                </a:lnTo>
                <a:lnTo>
                  <a:pt x="1214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1" name="Freeform 25"/>
          <p:cNvSpPr>
            <a:spLocks noEditPoints="1"/>
          </p:cNvSpPr>
          <p:nvPr/>
        </p:nvSpPr>
        <p:spPr bwMode="auto">
          <a:xfrm>
            <a:off x="3975782" y="4844243"/>
            <a:ext cx="363537" cy="473075"/>
          </a:xfrm>
          <a:custGeom>
            <a:avLst/>
            <a:gdLst>
              <a:gd name="T0" fmla="*/ 1901 w 2515"/>
              <a:gd name="T1" fmla="*/ 2632 h 3281"/>
              <a:gd name="T2" fmla="*/ 2007 w 2515"/>
              <a:gd name="T3" fmla="*/ 2700 h 3281"/>
              <a:gd name="T4" fmla="*/ 2050 w 2515"/>
              <a:gd name="T5" fmla="*/ 2580 h 3281"/>
              <a:gd name="T6" fmla="*/ 2075 w 2515"/>
              <a:gd name="T7" fmla="*/ 1484 h 3281"/>
              <a:gd name="T8" fmla="*/ 2161 w 2515"/>
              <a:gd name="T9" fmla="*/ 1638 h 3281"/>
              <a:gd name="T10" fmla="*/ 1872 w 2515"/>
              <a:gd name="T11" fmla="*/ 1931 h 3281"/>
              <a:gd name="T12" fmla="*/ 1722 w 2515"/>
              <a:gd name="T13" fmla="*/ 1844 h 3281"/>
              <a:gd name="T14" fmla="*/ 1938 w 2515"/>
              <a:gd name="T15" fmla="*/ 1512 h 3281"/>
              <a:gd name="T16" fmla="*/ 1874 w 2515"/>
              <a:gd name="T17" fmla="*/ 1269 h 3281"/>
              <a:gd name="T18" fmla="*/ 1932 w 2515"/>
              <a:gd name="T19" fmla="*/ 1435 h 3281"/>
              <a:gd name="T20" fmla="*/ 1625 w 2515"/>
              <a:gd name="T21" fmla="*/ 1707 h 3281"/>
              <a:gd name="T22" fmla="*/ 1491 w 2515"/>
              <a:gd name="T23" fmla="*/ 1592 h 3281"/>
              <a:gd name="T24" fmla="*/ 1735 w 2515"/>
              <a:gd name="T25" fmla="*/ 1269 h 3281"/>
              <a:gd name="T26" fmla="*/ 378 w 2515"/>
              <a:gd name="T27" fmla="*/ 1248 h 3281"/>
              <a:gd name="T28" fmla="*/ 648 w 2515"/>
              <a:gd name="T29" fmla="*/ 1028 h 3281"/>
              <a:gd name="T30" fmla="*/ 920 w 2515"/>
              <a:gd name="T31" fmla="*/ 613 h 3281"/>
              <a:gd name="T32" fmla="*/ 1534 w 2515"/>
              <a:gd name="T33" fmla="*/ 1031 h 3281"/>
              <a:gd name="T34" fmla="*/ 1696 w 2515"/>
              <a:gd name="T35" fmla="*/ 1089 h 3281"/>
              <a:gd name="T36" fmla="*/ 1658 w 2515"/>
              <a:gd name="T37" fmla="*/ 1273 h 3281"/>
              <a:gd name="T38" fmla="*/ 1354 w 2515"/>
              <a:gd name="T39" fmla="*/ 1471 h 3281"/>
              <a:gd name="T40" fmla="*/ 1268 w 2515"/>
              <a:gd name="T41" fmla="*/ 1317 h 3281"/>
              <a:gd name="T42" fmla="*/ 191 w 2515"/>
              <a:gd name="T43" fmla="*/ 1635 h 3281"/>
              <a:gd name="T44" fmla="*/ 465 w 2515"/>
              <a:gd name="T45" fmla="*/ 1576 h 3281"/>
              <a:gd name="T46" fmla="*/ 588 w 2515"/>
              <a:gd name="T47" fmla="*/ 1427 h 3281"/>
              <a:gd name="T48" fmla="*/ 722 w 2515"/>
              <a:gd name="T49" fmla="*/ 1517 h 3281"/>
              <a:gd name="T50" fmla="*/ 717 w 2515"/>
              <a:gd name="T51" fmla="*/ 1802 h 3281"/>
              <a:gd name="T52" fmla="*/ 665 w 2515"/>
              <a:gd name="T53" fmla="*/ 2115 h 3281"/>
              <a:gd name="T54" fmla="*/ 2072 w 2515"/>
              <a:gd name="T55" fmla="*/ 2160 h 3281"/>
              <a:gd name="T56" fmla="*/ 1938 w 2515"/>
              <a:gd name="T57" fmla="*/ 2046 h 3281"/>
              <a:gd name="T58" fmla="*/ 2182 w 2515"/>
              <a:gd name="T59" fmla="*/ 1722 h 3281"/>
              <a:gd name="T60" fmla="*/ 2350 w 2515"/>
              <a:gd name="T61" fmla="*/ 1749 h 3281"/>
              <a:gd name="T62" fmla="*/ 2350 w 2515"/>
              <a:gd name="T63" fmla="*/ 1930 h 3281"/>
              <a:gd name="T64" fmla="*/ 2515 w 2515"/>
              <a:gd name="T65" fmla="*/ 2230 h 3281"/>
              <a:gd name="T66" fmla="*/ 1675 w 2515"/>
              <a:gd name="T67" fmla="*/ 3150 h 3281"/>
              <a:gd name="T68" fmla="*/ 1366 w 2515"/>
              <a:gd name="T69" fmla="*/ 2987 h 3281"/>
              <a:gd name="T70" fmla="*/ 1146 w 2515"/>
              <a:gd name="T71" fmla="*/ 3190 h 3281"/>
              <a:gd name="T72" fmla="*/ 884 w 2515"/>
              <a:gd name="T73" fmla="*/ 3280 h 3281"/>
              <a:gd name="T74" fmla="*/ 680 w 2515"/>
              <a:gd name="T75" fmla="*/ 3249 h 3281"/>
              <a:gd name="T76" fmla="*/ 519 w 2515"/>
              <a:gd name="T77" fmla="*/ 3157 h 3281"/>
              <a:gd name="T78" fmla="*/ 254 w 2515"/>
              <a:gd name="T79" fmla="*/ 2838 h 3281"/>
              <a:gd name="T80" fmla="*/ 202 w 2515"/>
              <a:gd name="T81" fmla="*/ 2530 h 3281"/>
              <a:gd name="T82" fmla="*/ 244 w 2515"/>
              <a:gd name="T83" fmla="*/ 2380 h 3281"/>
              <a:gd name="T84" fmla="*/ 335 w 2515"/>
              <a:gd name="T85" fmla="*/ 2041 h 3281"/>
              <a:gd name="T86" fmla="*/ 4 w 2515"/>
              <a:gd name="T87" fmla="*/ 1490 h 3281"/>
              <a:gd name="T88" fmla="*/ 892 w 2515"/>
              <a:gd name="T89" fmla="*/ 613 h 3281"/>
              <a:gd name="T90" fmla="*/ 1120 w 2515"/>
              <a:gd name="T91" fmla="*/ 452 h 3281"/>
              <a:gd name="T92" fmla="*/ 831 w 2515"/>
              <a:gd name="T93" fmla="*/ 458 h 3281"/>
              <a:gd name="T94" fmla="*/ 745 w 2515"/>
              <a:gd name="T95" fmla="*/ 381 h 3281"/>
              <a:gd name="T96" fmla="*/ 1074 w 2515"/>
              <a:gd name="T97" fmla="*/ 211 h 3281"/>
              <a:gd name="T98" fmla="*/ 1059 w 2515"/>
              <a:gd name="T99" fmla="*/ 314 h 3281"/>
              <a:gd name="T100" fmla="*/ 704 w 2515"/>
              <a:gd name="T101" fmla="*/ 314 h 3281"/>
              <a:gd name="T102" fmla="*/ 687 w 2515"/>
              <a:gd name="T103" fmla="*/ 212 h 3281"/>
              <a:gd name="T104" fmla="*/ 997 w 2515"/>
              <a:gd name="T105" fmla="*/ 10 h 3281"/>
              <a:gd name="T106" fmla="*/ 1295 w 2515"/>
              <a:gd name="T107" fmla="*/ 274 h 3281"/>
              <a:gd name="T108" fmla="*/ 908 w 2515"/>
              <a:gd name="T109" fmla="*/ 101 h 3281"/>
              <a:gd name="T110" fmla="*/ 509 w 2515"/>
              <a:gd name="T111" fmla="*/ 235 h 3281"/>
              <a:gd name="T112" fmla="*/ 708 w 2515"/>
              <a:gd name="T113" fmla="*/ 23 h 3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515" h="3281">
                <a:moveTo>
                  <a:pt x="1972" y="2542"/>
                </a:moveTo>
                <a:lnTo>
                  <a:pt x="1955" y="2546"/>
                </a:lnTo>
                <a:lnTo>
                  <a:pt x="1939" y="2554"/>
                </a:lnTo>
                <a:lnTo>
                  <a:pt x="1925" y="2566"/>
                </a:lnTo>
                <a:lnTo>
                  <a:pt x="1914" y="2580"/>
                </a:lnTo>
                <a:lnTo>
                  <a:pt x="1905" y="2597"/>
                </a:lnTo>
                <a:lnTo>
                  <a:pt x="1901" y="2614"/>
                </a:lnTo>
                <a:lnTo>
                  <a:pt x="1901" y="2632"/>
                </a:lnTo>
                <a:lnTo>
                  <a:pt x="1905" y="2649"/>
                </a:lnTo>
                <a:lnTo>
                  <a:pt x="1914" y="2666"/>
                </a:lnTo>
                <a:lnTo>
                  <a:pt x="1925" y="2681"/>
                </a:lnTo>
                <a:lnTo>
                  <a:pt x="1939" y="2692"/>
                </a:lnTo>
                <a:lnTo>
                  <a:pt x="1955" y="2700"/>
                </a:lnTo>
                <a:lnTo>
                  <a:pt x="1972" y="2704"/>
                </a:lnTo>
                <a:lnTo>
                  <a:pt x="1991" y="2704"/>
                </a:lnTo>
                <a:lnTo>
                  <a:pt x="2007" y="2700"/>
                </a:lnTo>
                <a:lnTo>
                  <a:pt x="2023" y="2692"/>
                </a:lnTo>
                <a:lnTo>
                  <a:pt x="2037" y="2681"/>
                </a:lnTo>
                <a:lnTo>
                  <a:pt x="2050" y="2666"/>
                </a:lnTo>
                <a:lnTo>
                  <a:pt x="2057" y="2649"/>
                </a:lnTo>
                <a:lnTo>
                  <a:pt x="2061" y="2632"/>
                </a:lnTo>
                <a:lnTo>
                  <a:pt x="2061" y="2614"/>
                </a:lnTo>
                <a:lnTo>
                  <a:pt x="2057" y="2597"/>
                </a:lnTo>
                <a:lnTo>
                  <a:pt x="2050" y="2580"/>
                </a:lnTo>
                <a:lnTo>
                  <a:pt x="2037" y="2566"/>
                </a:lnTo>
                <a:lnTo>
                  <a:pt x="2023" y="2554"/>
                </a:lnTo>
                <a:lnTo>
                  <a:pt x="2007" y="2546"/>
                </a:lnTo>
                <a:lnTo>
                  <a:pt x="1990" y="2542"/>
                </a:lnTo>
                <a:lnTo>
                  <a:pt x="1972" y="2542"/>
                </a:lnTo>
                <a:close/>
                <a:moveTo>
                  <a:pt x="2027" y="1475"/>
                </a:moveTo>
                <a:lnTo>
                  <a:pt x="2052" y="1477"/>
                </a:lnTo>
                <a:lnTo>
                  <a:pt x="2075" y="1484"/>
                </a:lnTo>
                <a:lnTo>
                  <a:pt x="2097" y="1496"/>
                </a:lnTo>
                <a:lnTo>
                  <a:pt x="2117" y="1512"/>
                </a:lnTo>
                <a:lnTo>
                  <a:pt x="2127" y="1522"/>
                </a:lnTo>
                <a:lnTo>
                  <a:pt x="2143" y="1542"/>
                </a:lnTo>
                <a:lnTo>
                  <a:pt x="2154" y="1565"/>
                </a:lnTo>
                <a:lnTo>
                  <a:pt x="2161" y="1588"/>
                </a:lnTo>
                <a:lnTo>
                  <a:pt x="2163" y="1613"/>
                </a:lnTo>
                <a:lnTo>
                  <a:pt x="2161" y="1638"/>
                </a:lnTo>
                <a:lnTo>
                  <a:pt x="2154" y="1661"/>
                </a:lnTo>
                <a:lnTo>
                  <a:pt x="2143" y="1684"/>
                </a:lnTo>
                <a:lnTo>
                  <a:pt x="2127" y="1704"/>
                </a:lnTo>
                <a:lnTo>
                  <a:pt x="2104" y="1726"/>
                </a:lnTo>
                <a:lnTo>
                  <a:pt x="1938" y="1895"/>
                </a:lnTo>
                <a:lnTo>
                  <a:pt x="1918" y="1912"/>
                </a:lnTo>
                <a:lnTo>
                  <a:pt x="1895" y="1924"/>
                </a:lnTo>
                <a:lnTo>
                  <a:pt x="1872" y="1931"/>
                </a:lnTo>
                <a:lnTo>
                  <a:pt x="1848" y="1933"/>
                </a:lnTo>
                <a:lnTo>
                  <a:pt x="1824" y="1931"/>
                </a:lnTo>
                <a:lnTo>
                  <a:pt x="1801" y="1924"/>
                </a:lnTo>
                <a:lnTo>
                  <a:pt x="1779" y="1912"/>
                </a:lnTo>
                <a:lnTo>
                  <a:pt x="1758" y="1895"/>
                </a:lnTo>
                <a:lnTo>
                  <a:pt x="1749" y="1886"/>
                </a:lnTo>
                <a:lnTo>
                  <a:pt x="1733" y="1865"/>
                </a:lnTo>
                <a:lnTo>
                  <a:pt x="1722" y="1844"/>
                </a:lnTo>
                <a:lnTo>
                  <a:pt x="1715" y="1819"/>
                </a:lnTo>
                <a:lnTo>
                  <a:pt x="1713" y="1795"/>
                </a:lnTo>
                <a:lnTo>
                  <a:pt x="1715" y="1771"/>
                </a:lnTo>
                <a:lnTo>
                  <a:pt x="1722" y="1747"/>
                </a:lnTo>
                <a:lnTo>
                  <a:pt x="1733" y="1724"/>
                </a:lnTo>
                <a:lnTo>
                  <a:pt x="1749" y="1705"/>
                </a:lnTo>
                <a:lnTo>
                  <a:pt x="1917" y="1535"/>
                </a:lnTo>
                <a:lnTo>
                  <a:pt x="1938" y="1512"/>
                </a:lnTo>
                <a:lnTo>
                  <a:pt x="1957" y="1496"/>
                </a:lnTo>
                <a:lnTo>
                  <a:pt x="1980" y="1484"/>
                </a:lnTo>
                <a:lnTo>
                  <a:pt x="2003" y="1477"/>
                </a:lnTo>
                <a:lnTo>
                  <a:pt x="2027" y="1475"/>
                </a:lnTo>
                <a:close/>
                <a:moveTo>
                  <a:pt x="1804" y="1248"/>
                </a:moveTo>
                <a:lnTo>
                  <a:pt x="1828" y="1250"/>
                </a:lnTo>
                <a:lnTo>
                  <a:pt x="1852" y="1258"/>
                </a:lnTo>
                <a:lnTo>
                  <a:pt x="1874" y="1269"/>
                </a:lnTo>
                <a:lnTo>
                  <a:pt x="1893" y="1285"/>
                </a:lnTo>
                <a:lnTo>
                  <a:pt x="1903" y="1296"/>
                </a:lnTo>
                <a:lnTo>
                  <a:pt x="1920" y="1315"/>
                </a:lnTo>
                <a:lnTo>
                  <a:pt x="1932" y="1338"/>
                </a:lnTo>
                <a:lnTo>
                  <a:pt x="1938" y="1362"/>
                </a:lnTo>
                <a:lnTo>
                  <a:pt x="1941" y="1386"/>
                </a:lnTo>
                <a:lnTo>
                  <a:pt x="1938" y="1411"/>
                </a:lnTo>
                <a:lnTo>
                  <a:pt x="1932" y="1435"/>
                </a:lnTo>
                <a:lnTo>
                  <a:pt x="1920" y="1457"/>
                </a:lnTo>
                <a:lnTo>
                  <a:pt x="1903" y="1477"/>
                </a:lnTo>
                <a:lnTo>
                  <a:pt x="1882" y="1500"/>
                </a:lnTo>
                <a:lnTo>
                  <a:pt x="1715" y="1669"/>
                </a:lnTo>
                <a:lnTo>
                  <a:pt x="1694" y="1685"/>
                </a:lnTo>
                <a:lnTo>
                  <a:pt x="1673" y="1697"/>
                </a:lnTo>
                <a:lnTo>
                  <a:pt x="1649" y="1705"/>
                </a:lnTo>
                <a:lnTo>
                  <a:pt x="1625" y="1707"/>
                </a:lnTo>
                <a:lnTo>
                  <a:pt x="1601" y="1705"/>
                </a:lnTo>
                <a:lnTo>
                  <a:pt x="1578" y="1697"/>
                </a:lnTo>
                <a:lnTo>
                  <a:pt x="1555" y="1685"/>
                </a:lnTo>
                <a:lnTo>
                  <a:pt x="1536" y="1669"/>
                </a:lnTo>
                <a:lnTo>
                  <a:pt x="1526" y="1659"/>
                </a:lnTo>
                <a:lnTo>
                  <a:pt x="1510" y="1639"/>
                </a:lnTo>
                <a:lnTo>
                  <a:pt x="1498" y="1617"/>
                </a:lnTo>
                <a:lnTo>
                  <a:pt x="1491" y="1592"/>
                </a:lnTo>
                <a:lnTo>
                  <a:pt x="1488" y="1569"/>
                </a:lnTo>
                <a:lnTo>
                  <a:pt x="1491" y="1544"/>
                </a:lnTo>
                <a:lnTo>
                  <a:pt x="1498" y="1520"/>
                </a:lnTo>
                <a:lnTo>
                  <a:pt x="1510" y="1498"/>
                </a:lnTo>
                <a:lnTo>
                  <a:pt x="1526" y="1478"/>
                </a:lnTo>
                <a:lnTo>
                  <a:pt x="1548" y="1455"/>
                </a:lnTo>
                <a:lnTo>
                  <a:pt x="1715" y="1285"/>
                </a:lnTo>
                <a:lnTo>
                  <a:pt x="1735" y="1269"/>
                </a:lnTo>
                <a:lnTo>
                  <a:pt x="1757" y="1258"/>
                </a:lnTo>
                <a:lnTo>
                  <a:pt x="1781" y="1250"/>
                </a:lnTo>
                <a:lnTo>
                  <a:pt x="1804" y="1248"/>
                </a:lnTo>
                <a:close/>
                <a:moveTo>
                  <a:pt x="634" y="994"/>
                </a:moveTo>
                <a:lnTo>
                  <a:pt x="626" y="995"/>
                </a:lnTo>
                <a:lnTo>
                  <a:pt x="620" y="999"/>
                </a:lnTo>
                <a:lnTo>
                  <a:pt x="382" y="1242"/>
                </a:lnTo>
                <a:lnTo>
                  <a:pt x="378" y="1248"/>
                </a:lnTo>
                <a:lnTo>
                  <a:pt x="376" y="1257"/>
                </a:lnTo>
                <a:lnTo>
                  <a:pt x="378" y="1264"/>
                </a:lnTo>
                <a:lnTo>
                  <a:pt x="382" y="1270"/>
                </a:lnTo>
                <a:lnTo>
                  <a:pt x="388" y="1274"/>
                </a:lnTo>
                <a:lnTo>
                  <a:pt x="395" y="1276"/>
                </a:lnTo>
                <a:lnTo>
                  <a:pt x="403" y="1274"/>
                </a:lnTo>
                <a:lnTo>
                  <a:pt x="409" y="1270"/>
                </a:lnTo>
                <a:lnTo>
                  <a:pt x="648" y="1028"/>
                </a:lnTo>
                <a:lnTo>
                  <a:pt x="652" y="1021"/>
                </a:lnTo>
                <a:lnTo>
                  <a:pt x="654" y="1014"/>
                </a:lnTo>
                <a:lnTo>
                  <a:pt x="652" y="1006"/>
                </a:lnTo>
                <a:lnTo>
                  <a:pt x="648" y="1000"/>
                </a:lnTo>
                <a:lnTo>
                  <a:pt x="642" y="996"/>
                </a:lnTo>
                <a:lnTo>
                  <a:pt x="634" y="994"/>
                </a:lnTo>
                <a:close/>
                <a:moveTo>
                  <a:pt x="892" y="613"/>
                </a:moveTo>
                <a:lnTo>
                  <a:pt x="920" y="613"/>
                </a:lnTo>
                <a:lnTo>
                  <a:pt x="946" y="617"/>
                </a:lnTo>
                <a:lnTo>
                  <a:pt x="973" y="626"/>
                </a:lnTo>
                <a:lnTo>
                  <a:pt x="997" y="641"/>
                </a:lnTo>
                <a:lnTo>
                  <a:pt x="1019" y="659"/>
                </a:lnTo>
                <a:lnTo>
                  <a:pt x="1453" y="1099"/>
                </a:lnTo>
                <a:lnTo>
                  <a:pt x="1491" y="1059"/>
                </a:lnTo>
                <a:lnTo>
                  <a:pt x="1512" y="1042"/>
                </a:lnTo>
                <a:lnTo>
                  <a:pt x="1534" y="1031"/>
                </a:lnTo>
                <a:lnTo>
                  <a:pt x="1557" y="1024"/>
                </a:lnTo>
                <a:lnTo>
                  <a:pt x="1582" y="1021"/>
                </a:lnTo>
                <a:lnTo>
                  <a:pt x="1605" y="1024"/>
                </a:lnTo>
                <a:lnTo>
                  <a:pt x="1628" y="1031"/>
                </a:lnTo>
                <a:lnTo>
                  <a:pt x="1651" y="1042"/>
                </a:lnTo>
                <a:lnTo>
                  <a:pt x="1671" y="1059"/>
                </a:lnTo>
                <a:lnTo>
                  <a:pt x="1681" y="1069"/>
                </a:lnTo>
                <a:lnTo>
                  <a:pt x="1696" y="1089"/>
                </a:lnTo>
                <a:lnTo>
                  <a:pt x="1709" y="1111"/>
                </a:lnTo>
                <a:lnTo>
                  <a:pt x="1716" y="1135"/>
                </a:lnTo>
                <a:lnTo>
                  <a:pt x="1718" y="1160"/>
                </a:lnTo>
                <a:lnTo>
                  <a:pt x="1716" y="1185"/>
                </a:lnTo>
                <a:lnTo>
                  <a:pt x="1709" y="1208"/>
                </a:lnTo>
                <a:lnTo>
                  <a:pt x="1696" y="1230"/>
                </a:lnTo>
                <a:lnTo>
                  <a:pt x="1681" y="1250"/>
                </a:lnTo>
                <a:lnTo>
                  <a:pt x="1658" y="1273"/>
                </a:lnTo>
                <a:lnTo>
                  <a:pt x="1514" y="1420"/>
                </a:lnTo>
                <a:lnTo>
                  <a:pt x="1491" y="1442"/>
                </a:lnTo>
                <a:lnTo>
                  <a:pt x="1471" y="1459"/>
                </a:lnTo>
                <a:lnTo>
                  <a:pt x="1450" y="1471"/>
                </a:lnTo>
                <a:lnTo>
                  <a:pt x="1426" y="1477"/>
                </a:lnTo>
                <a:lnTo>
                  <a:pt x="1402" y="1480"/>
                </a:lnTo>
                <a:lnTo>
                  <a:pt x="1378" y="1478"/>
                </a:lnTo>
                <a:lnTo>
                  <a:pt x="1354" y="1471"/>
                </a:lnTo>
                <a:lnTo>
                  <a:pt x="1332" y="1459"/>
                </a:lnTo>
                <a:lnTo>
                  <a:pt x="1313" y="1442"/>
                </a:lnTo>
                <a:lnTo>
                  <a:pt x="1302" y="1433"/>
                </a:lnTo>
                <a:lnTo>
                  <a:pt x="1286" y="1412"/>
                </a:lnTo>
                <a:lnTo>
                  <a:pt x="1275" y="1391"/>
                </a:lnTo>
                <a:lnTo>
                  <a:pt x="1268" y="1366"/>
                </a:lnTo>
                <a:lnTo>
                  <a:pt x="1266" y="1342"/>
                </a:lnTo>
                <a:lnTo>
                  <a:pt x="1268" y="1317"/>
                </a:lnTo>
                <a:lnTo>
                  <a:pt x="1275" y="1294"/>
                </a:lnTo>
                <a:lnTo>
                  <a:pt x="1286" y="1271"/>
                </a:lnTo>
                <a:lnTo>
                  <a:pt x="1302" y="1250"/>
                </a:lnTo>
                <a:lnTo>
                  <a:pt x="1325" y="1229"/>
                </a:lnTo>
                <a:lnTo>
                  <a:pt x="1325" y="1228"/>
                </a:lnTo>
                <a:lnTo>
                  <a:pt x="1374" y="1178"/>
                </a:lnTo>
                <a:lnTo>
                  <a:pt x="1007" y="807"/>
                </a:lnTo>
                <a:lnTo>
                  <a:pt x="191" y="1635"/>
                </a:lnTo>
                <a:lnTo>
                  <a:pt x="392" y="1837"/>
                </a:lnTo>
                <a:lnTo>
                  <a:pt x="404" y="1791"/>
                </a:lnTo>
                <a:lnTo>
                  <a:pt x="416" y="1748"/>
                </a:lnTo>
                <a:lnTo>
                  <a:pt x="427" y="1707"/>
                </a:lnTo>
                <a:lnTo>
                  <a:pt x="439" y="1669"/>
                </a:lnTo>
                <a:lnTo>
                  <a:pt x="449" y="1634"/>
                </a:lnTo>
                <a:lnTo>
                  <a:pt x="458" y="1603"/>
                </a:lnTo>
                <a:lnTo>
                  <a:pt x="465" y="1576"/>
                </a:lnTo>
                <a:lnTo>
                  <a:pt x="472" y="1554"/>
                </a:lnTo>
                <a:lnTo>
                  <a:pt x="484" y="1521"/>
                </a:lnTo>
                <a:lnTo>
                  <a:pt x="498" y="1495"/>
                </a:lnTo>
                <a:lnTo>
                  <a:pt x="514" y="1472"/>
                </a:lnTo>
                <a:lnTo>
                  <a:pt x="531" y="1454"/>
                </a:lnTo>
                <a:lnTo>
                  <a:pt x="549" y="1441"/>
                </a:lnTo>
                <a:lnTo>
                  <a:pt x="569" y="1432"/>
                </a:lnTo>
                <a:lnTo>
                  <a:pt x="588" y="1427"/>
                </a:lnTo>
                <a:lnTo>
                  <a:pt x="608" y="1426"/>
                </a:lnTo>
                <a:lnTo>
                  <a:pt x="627" y="1429"/>
                </a:lnTo>
                <a:lnTo>
                  <a:pt x="647" y="1436"/>
                </a:lnTo>
                <a:lnTo>
                  <a:pt x="665" y="1446"/>
                </a:lnTo>
                <a:lnTo>
                  <a:pt x="682" y="1460"/>
                </a:lnTo>
                <a:lnTo>
                  <a:pt x="697" y="1476"/>
                </a:lnTo>
                <a:lnTo>
                  <a:pt x="712" y="1497"/>
                </a:lnTo>
                <a:lnTo>
                  <a:pt x="722" y="1517"/>
                </a:lnTo>
                <a:lnTo>
                  <a:pt x="729" y="1542"/>
                </a:lnTo>
                <a:lnTo>
                  <a:pt x="733" y="1571"/>
                </a:lnTo>
                <a:lnTo>
                  <a:pt x="735" y="1603"/>
                </a:lnTo>
                <a:lnTo>
                  <a:pt x="734" y="1638"/>
                </a:lnTo>
                <a:lnTo>
                  <a:pt x="732" y="1675"/>
                </a:lnTo>
                <a:lnTo>
                  <a:pt x="728" y="1715"/>
                </a:lnTo>
                <a:lnTo>
                  <a:pt x="723" y="1757"/>
                </a:lnTo>
                <a:lnTo>
                  <a:pt x="717" y="1802"/>
                </a:lnTo>
                <a:lnTo>
                  <a:pt x="711" y="1848"/>
                </a:lnTo>
                <a:lnTo>
                  <a:pt x="705" y="1895"/>
                </a:lnTo>
                <a:lnTo>
                  <a:pt x="697" y="1944"/>
                </a:lnTo>
                <a:lnTo>
                  <a:pt x="694" y="1969"/>
                </a:lnTo>
                <a:lnTo>
                  <a:pt x="688" y="2001"/>
                </a:lnTo>
                <a:lnTo>
                  <a:pt x="681" y="2036"/>
                </a:lnTo>
                <a:lnTo>
                  <a:pt x="674" y="2074"/>
                </a:lnTo>
                <a:lnTo>
                  <a:pt x="665" y="2115"/>
                </a:lnTo>
                <a:lnTo>
                  <a:pt x="1477" y="2939"/>
                </a:lnTo>
                <a:lnTo>
                  <a:pt x="2293" y="2112"/>
                </a:lnTo>
                <a:lnTo>
                  <a:pt x="2232" y="2050"/>
                </a:lnTo>
                <a:lnTo>
                  <a:pt x="2161" y="2122"/>
                </a:lnTo>
                <a:lnTo>
                  <a:pt x="2142" y="2138"/>
                </a:lnTo>
                <a:lnTo>
                  <a:pt x="2120" y="2151"/>
                </a:lnTo>
                <a:lnTo>
                  <a:pt x="2096" y="2157"/>
                </a:lnTo>
                <a:lnTo>
                  <a:pt x="2072" y="2160"/>
                </a:lnTo>
                <a:lnTo>
                  <a:pt x="2048" y="2157"/>
                </a:lnTo>
                <a:lnTo>
                  <a:pt x="2024" y="2151"/>
                </a:lnTo>
                <a:lnTo>
                  <a:pt x="2003" y="2138"/>
                </a:lnTo>
                <a:lnTo>
                  <a:pt x="1983" y="2122"/>
                </a:lnTo>
                <a:lnTo>
                  <a:pt x="1972" y="2113"/>
                </a:lnTo>
                <a:lnTo>
                  <a:pt x="1956" y="2092"/>
                </a:lnTo>
                <a:lnTo>
                  <a:pt x="1945" y="2070"/>
                </a:lnTo>
                <a:lnTo>
                  <a:pt x="1938" y="2046"/>
                </a:lnTo>
                <a:lnTo>
                  <a:pt x="1936" y="2022"/>
                </a:lnTo>
                <a:lnTo>
                  <a:pt x="1938" y="1997"/>
                </a:lnTo>
                <a:lnTo>
                  <a:pt x="1945" y="1974"/>
                </a:lnTo>
                <a:lnTo>
                  <a:pt x="1956" y="1951"/>
                </a:lnTo>
                <a:lnTo>
                  <a:pt x="1972" y="1931"/>
                </a:lnTo>
                <a:lnTo>
                  <a:pt x="1995" y="1908"/>
                </a:lnTo>
                <a:lnTo>
                  <a:pt x="2161" y="1739"/>
                </a:lnTo>
                <a:lnTo>
                  <a:pt x="2182" y="1722"/>
                </a:lnTo>
                <a:lnTo>
                  <a:pt x="2204" y="1711"/>
                </a:lnTo>
                <a:lnTo>
                  <a:pt x="2227" y="1704"/>
                </a:lnTo>
                <a:lnTo>
                  <a:pt x="2252" y="1702"/>
                </a:lnTo>
                <a:lnTo>
                  <a:pt x="2275" y="1704"/>
                </a:lnTo>
                <a:lnTo>
                  <a:pt x="2299" y="1711"/>
                </a:lnTo>
                <a:lnTo>
                  <a:pt x="2321" y="1722"/>
                </a:lnTo>
                <a:lnTo>
                  <a:pt x="2341" y="1739"/>
                </a:lnTo>
                <a:lnTo>
                  <a:pt x="2350" y="1749"/>
                </a:lnTo>
                <a:lnTo>
                  <a:pt x="2366" y="1769"/>
                </a:lnTo>
                <a:lnTo>
                  <a:pt x="2379" y="1791"/>
                </a:lnTo>
                <a:lnTo>
                  <a:pt x="2386" y="1815"/>
                </a:lnTo>
                <a:lnTo>
                  <a:pt x="2388" y="1840"/>
                </a:lnTo>
                <a:lnTo>
                  <a:pt x="2386" y="1864"/>
                </a:lnTo>
                <a:lnTo>
                  <a:pt x="2379" y="1888"/>
                </a:lnTo>
                <a:lnTo>
                  <a:pt x="2366" y="1910"/>
                </a:lnTo>
                <a:lnTo>
                  <a:pt x="2350" y="1930"/>
                </a:lnTo>
                <a:lnTo>
                  <a:pt x="2328" y="1952"/>
                </a:lnTo>
                <a:lnTo>
                  <a:pt x="2329" y="1953"/>
                </a:lnTo>
                <a:lnTo>
                  <a:pt x="2312" y="1970"/>
                </a:lnTo>
                <a:lnTo>
                  <a:pt x="2468" y="2130"/>
                </a:lnTo>
                <a:lnTo>
                  <a:pt x="2486" y="2152"/>
                </a:lnTo>
                <a:lnTo>
                  <a:pt x="2500" y="2176"/>
                </a:lnTo>
                <a:lnTo>
                  <a:pt x="2510" y="2203"/>
                </a:lnTo>
                <a:lnTo>
                  <a:pt x="2515" y="2230"/>
                </a:lnTo>
                <a:lnTo>
                  <a:pt x="2515" y="2258"/>
                </a:lnTo>
                <a:lnTo>
                  <a:pt x="2510" y="2286"/>
                </a:lnTo>
                <a:lnTo>
                  <a:pt x="2500" y="2311"/>
                </a:lnTo>
                <a:lnTo>
                  <a:pt x="2486" y="2336"/>
                </a:lnTo>
                <a:lnTo>
                  <a:pt x="2468" y="2359"/>
                </a:lnTo>
                <a:lnTo>
                  <a:pt x="1721" y="3117"/>
                </a:lnTo>
                <a:lnTo>
                  <a:pt x="1699" y="3135"/>
                </a:lnTo>
                <a:lnTo>
                  <a:pt x="1675" y="3150"/>
                </a:lnTo>
                <a:lnTo>
                  <a:pt x="1649" y="3159"/>
                </a:lnTo>
                <a:lnTo>
                  <a:pt x="1621" y="3163"/>
                </a:lnTo>
                <a:lnTo>
                  <a:pt x="1594" y="3163"/>
                </a:lnTo>
                <a:lnTo>
                  <a:pt x="1567" y="3159"/>
                </a:lnTo>
                <a:lnTo>
                  <a:pt x="1541" y="3150"/>
                </a:lnTo>
                <a:lnTo>
                  <a:pt x="1517" y="3135"/>
                </a:lnTo>
                <a:lnTo>
                  <a:pt x="1494" y="3117"/>
                </a:lnTo>
                <a:lnTo>
                  <a:pt x="1366" y="2987"/>
                </a:lnTo>
                <a:lnTo>
                  <a:pt x="1230" y="3124"/>
                </a:lnTo>
                <a:lnTo>
                  <a:pt x="1228" y="3126"/>
                </a:lnTo>
                <a:lnTo>
                  <a:pt x="1223" y="3131"/>
                </a:lnTo>
                <a:lnTo>
                  <a:pt x="1214" y="3139"/>
                </a:lnTo>
                <a:lnTo>
                  <a:pt x="1202" y="3150"/>
                </a:lnTo>
                <a:lnTo>
                  <a:pt x="1186" y="3162"/>
                </a:lnTo>
                <a:lnTo>
                  <a:pt x="1167" y="3176"/>
                </a:lnTo>
                <a:lnTo>
                  <a:pt x="1146" y="3190"/>
                </a:lnTo>
                <a:lnTo>
                  <a:pt x="1122" y="3204"/>
                </a:lnTo>
                <a:lnTo>
                  <a:pt x="1094" y="3219"/>
                </a:lnTo>
                <a:lnTo>
                  <a:pt x="1065" y="3233"/>
                </a:lnTo>
                <a:lnTo>
                  <a:pt x="1033" y="3247"/>
                </a:lnTo>
                <a:lnTo>
                  <a:pt x="999" y="3258"/>
                </a:lnTo>
                <a:lnTo>
                  <a:pt x="962" y="3268"/>
                </a:lnTo>
                <a:lnTo>
                  <a:pt x="924" y="3275"/>
                </a:lnTo>
                <a:lnTo>
                  <a:pt x="884" y="3280"/>
                </a:lnTo>
                <a:lnTo>
                  <a:pt x="842" y="3281"/>
                </a:lnTo>
                <a:lnTo>
                  <a:pt x="798" y="3277"/>
                </a:lnTo>
                <a:lnTo>
                  <a:pt x="753" y="3270"/>
                </a:lnTo>
                <a:lnTo>
                  <a:pt x="750" y="3270"/>
                </a:lnTo>
                <a:lnTo>
                  <a:pt x="747" y="3269"/>
                </a:lnTo>
                <a:lnTo>
                  <a:pt x="729" y="3265"/>
                </a:lnTo>
                <a:lnTo>
                  <a:pt x="711" y="3259"/>
                </a:lnTo>
                <a:lnTo>
                  <a:pt x="680" y="3249"/>
                </a:lnTo>
                <a:lnTo>
                  <a:pt x="666" y="3244"/>
                </a:lnTo>
                <a:lnTo>
                  <a:pt x="651" y="3237"/>
                </a:lnTo>
                <a:lnTo>
                  <a:pt x="620" y="3223"/>
                </a:lnTo>
                <a:lnTo>
                  <a:pt x="590" y="3206"/>
                </a:lnTo>
                <a:lnTo>
                  <a:pt x="581" y="3200"/>
                </a:lnTo>
                <a:lnTo>
                  <a:pt x="571" y="3194"/>
                </a:lnTo>
                <a:lnTo>
                  <a:pt x="545" y="3177"/>
                </a:lnTo>
                <a:lnTo>
                  <a:pt x="519" y="3157"/>
                </a:lnTo>
                <a:lnTo>
                  <a:pt x="498" y="3142"/>
                </a:lnTo>
                <a:lnTo>
                  <a:pt x="463" y="3112"/>
                </a:lnTo>
                <a:lnTo>
                  <a:pt x="428" y="3078"/>
                </a:lnTo>
                <a:lnTo>
                  <a:pt x="382" y="3028"/>
                </a:lnTo>
                <a:lnTo>
                  <a:pt x="341" y="2979"/>
                </a:lnTo>
                <a:lnTo>
                  <a:pt x="307" y="2930"/>
                </a:lnTo>
                <a:lnTo>
                  <a:pt x="278" y="2883"/>
                </a:lnTo>
                <a:lnTo>
                  <a:pt x="254" y="2838"/>
                </a:lnTo>
                <a:lnTo>
                  <a:pt x="235" y="2793"/>
                </a:lnTo>
                <a:lnTo>
                  <a:pt x="219" y="2750"/>
                </a:lnTo>
                <a:lnTo>
                  <a:pt x="208" y="2708"/>
                </a:lnTo>
                <a:lnTo>
                  <a:pt x="201" y="2669"/>
                </a:lnTo>
                <a:lnTo>
                  <a:pt x="198" y="2631"/>
                </a:lnTo>
                <a:lnTo>
                  <a:pt x="197" y="2595"/>
                </a:lnTo>
                <a:lnTo>
                  <a:pt x="198" y="2562"/>
                </a:lnTo>
                <a:lnTo>
                  <a:pt x="202" y="2530"/>
                </a:lnTo>
                <a:lnTo>
                  <a:pt x="208" y="2501"/>
                </a:lnTo>
                <a:lnTo>
                  <a:pt x="215" y="2474"/>
                </a:lnTo>
                <a:lnTo>
                  <a:pt x="224" y="2450"/>
                </a:lnTo>
                <a:lnTo>
                  <a:pt x="225" y="2447"/>
                </a:lnTo>
                <a:lnTo>
                  <a:pt x="227" y="2438"/>
                </a:lnTo>
                <a:lnTo>
                  <a:pt x="231" y="2424"/>
                </a:lnTo>
                <a:lnTo>
                  <a:pt x="237" y="2404"/>
                </a:lnTo>
                <a:lnTo>
                  <a:pt x="244" y="2380"/>
                </a:lnTo>
                <a:lnTo>
                  <a:pt x="251" y="2352"/>
                </a:lnTo>
                <a:lnTo>
                  <a:pt x="260" y="2320"/>
                </a:lnTo>
                <a:lnTo>
                  <a:pt x="269" y="2285"/>
                </a:lnTo>
                <a:lnTo>
                  <a:pt x="279" y="2246"/>
                </a:lnTo>
                <a:lnTo>
                  <a:pt x="290" y="2206"/>
                </a:lnTo>
                <a:lnTo>
                  <a:pt x="302" y="2164"/>
                </a:lnTo>
                <a:lnTo>
                  <a:pt x="314" y="2120"/>
                </a:lnTo>
                <a:lnTo>
                  <a:pt x="335" y="2041"/>
                </a:lnTo>
                <a:lnTo>
                  <a:pt x="356" y="1962"/>
                </a:lnTo>
                <a:lnTo>
                  <a:pt x="46" y="1646"/>
                </a:lnTo>
                <a:lnTo>
                  <a:pt x="27" y="1624"/>
                </a:lnTo>
                <a:lnTo>
                  <a:pt x="13" y="1600"/>
                </a:lnTo>
                <a:lnTo>
                  <a:pt x="4" y="1573"/>
                </a:lnTo>
                <a:lnTo>
                  <a:pt x="0" y="1546"/>
                </a:lnTo>
                <a:lnTo>
                  <a:pt x="0" y="1518"/>
                </a:lnTo>
                <a:lnTo>
                  <a:pt x="4" y="1490"/>
                </a:lnTo>
                <a:lnTo>
                  <a:pt x="13" y="1465"/>
                </a:lnTo>
                <a:lnTo>
                  <a:pt x="27" y="1440"/>
                </a:lnTo>
                <a:lnTo>
                  <a:pt x="46" y="1417"/>
                </a:lnTo>
                <a:lnTo>
                  <a:pt x="793" y="659"/>
                </a:lnTo>
                <a:lnTo>
                  <a:pt x="814" y="641"/>
                </a:lnTo>
                <a:lnTo>
                  <a:pt x="840" y="626"/>
                </a:lnTo>
                <a:lnTo>
                  <a:pt x="865" y="617"/>
                </a:lnTo>
                <a:lnTo>
                  <a:pt x="892" y="613"/>
                </a:lnTo>
                <a:close/>
                <a:moveTo>
                  <a:pt x="861" y="352"/>
                </a:moveTo>
                <a:lnTo>
                  <a:pt x="900" y="352"/>
                </a:lnTo>
                <a:lnTo>
                  <a:pt x="940" y="357"/>
                </a:lnTo>
                <a:lnTo>
                  <a:pt x="980" y="367"/>
                </a:lnTo>
                <a:lnTo>
                  <a:pt x="1017" y="381"/>
                </a:lnTo>
                <a:lnTo>
                  <a:pt x="1054" y="401"/>
                </a:lnTo>
                <a:lnTo>
                  <a:pt x="1087" y="424"/>
                </a:lnTo>
                <a:lnTo>
                  <a:pt x="1120" y="452"/>
                </a:lnTo>
                <a:lnTo>
                  <a:pt x="1050" y="523"/>
                </a:lnTo>
                <a:lnTo>
                  <a:pt x="1022" y="500"/>
                </a:lnTo>
                <a:lnTo>
                  <a:pt x="994" y="481"/>
                </a:lnTo>
                <a:lnTo>
                  <a:pt x="962" y="468"/>
                </a:lnTo>
                <a:lnTo>
                  <a:pt x="931" y="458"/>
                </a:lnTo>
                <a:lnTo>
                  <a:pt x="897" y="453"/>
                </a:lnTo>
                <a:lnTo>
                  <a:pt x="864" y="453"/>
                </a:lnTo>
                <a:lnTo>
                  <a:pt x="831" y="458"/>
                </a:lnTo>
                <a:lnTo>
                  <a:pt x="799" y="468"/>
                </a:lnTo>
                <a:lnTo>
                  <a:pt x="768" y="481"/>
                </a:lnTo>
                <a:lnTo>
                  <a:pt x="739" y="500"/>
                </a:lnTo>
                <a:lnTo>
                  <a:pt x="713" y="523"/>
                </a:lnTo>
                <a:lnTo>
                  <a:pt x="643" y="452"/>
                </a:lnTo>
                <a:lnTo>
                  <a:pt x="674" y="424"/>
                </a:lnTo>
                <a:lnTo>
                  <a:pt x="709" y="401"/>
                </a:lnTo>
                <a:lnTo>
                  <a:pt x="745" y="381"/>
                </a:lnTo>
                <a:lnTo>
                  <a:pt x="783" y="367"/>
                </a:lnTo>
                <a:lnTo>
                  <a:pt x="821" y="357"/>
                </a:lnTo>
                <a:lnTo>
                  <a:pt x="861" y="352"/>
                </a:lnTo>
                <a:close/>
                <a:moveTo>
                  <a:pt x="881" y="173"/>
                </a:moveTo>
                <a:lnTo>
                  <a:pt x="930" y="176"/>
                </a:lnTo>
                <a:lnTo>
                  <a:pt x="980" y="183"/>
                </a:lnTo>
                <a:lnTo>
                  <a:pt x="1027" y="195"/>
                </a:lnTo>
                <a:lnTo>
                  <a:pt x="1074" y="211"/>
                </a:lnTo>
                <a:lnTo>
                  <a:pt x="1120" y="233"/>
                </a:lnTo>
                <a:lnTo>
                  <a:pt x="1163" y="260"/>
                </a:lnTo>
                <a:lnTo>
                  <a:pt x="1205" y="290"/>
                </a:lnTo>
                <a:lnTo>
                  <a:pt x="1245" y="326"/>
                </a:lnTo>
                <a:lnTo>
                  <a:pt x="1175" y="397"/>
                </a:lnTo>
                <a:lnTo>
                  <a:pt x="1138" y="364"/>
                </a:lnTo>
                <a:lnTo>
                  <a:pt x="1099" y="337"/>
                </a:lnTo>
                <a:lnTo>
                  <a:pt x="1059" y="314"/>
                </a:lnTo>
                <a:lnTo>
                  <a:pt x="1015" y="297"/>
                </a:lnTo>
                <a:lnTo>
                  <a:pt x="972" y="283"/>
                </a:lnTo>
                <a:lnTo>
                  <a:pt x="927" y="276"/>
                </a:lnTo>
                <a:lnTo>
                  <a:pt x="881" y="274"/>
                </a:lnTo>
                <a:lnTo>
                  <a:pt x="835" y="276"/>
                </a:lnTo>
                <a:lnTo>
                  <a:pt x="791" y="283"/>
                </a:lnTo>
                <a:lnTo>
                  <a:pt x="746" y="297"/>
                </a:lnTo>
                <a:lnTo>
                  <a:pt x="704" y="314"/>
                </a:lnTo>
                <a:lnTo>
                  <a:pt x="663" y="337"/>
                </a:lnTo>
                <a:lnTo>
                  <a:pt x="623" y="364"/>
                </a:lnTo>
                <a:lnTo>
                  <a:pt x="588" y="397"/>
                </a:lnTo>
                <a:lnTo>
                  <a:pt x="518" y="327"/>
                </a:lnTo>
                <a:lnTo>
                  <a:pt x="556" y="290"/>
                </a:lnTo>
                <a:lnTo>
                  <a:pt x="598" y="260"/>
                </a:lnTo>
                <a:lnTo>
                  <a:pt x="642" y="233"/>
                </a:lnTo>
                <a:lnTo>
                  <a:pt x="687" y="212"/>
                </a:lnTo>
                <a:lnTo>
                  <a:pt x="735" y="195"/>
                </a:lnTo>
                <a:lnTo>
                  <a:pt x="783" y="183"/>
                </a:lnTo>
                <a:lnTo>
                  <a:pt x="831" y="176"/>
                </a:lnTo>
                <a:lnTo>
                  <a:pt x="881" y="173"/>
                </a:lnTo>
                <a:close/>
                <a:moveTo>
                  <a:pt x="878" y="0"/>
                </a:moveTo>
                <a:lnTo>
                  <a:pt x="884" y="0"/>
                </a:lnTo>
                <a:lnTo>
                  <a:pt x="939" y="2"/>
                </a:lnTo>
                <a:lnTo>
                  <a:pt x="997" y="10"/>
                </a:lnTo>
                <a:lnTo>
                  <a:pt x="1055" y="23"/>
                </a:lnTo>
                <a:lnTo>
                  <a:pt x="1111" y="40"/>
                </a:lnTo>
                <a:lnTo>
                  <a:pt x="1165" y="63"/>
                </a:lnTo>
                <a:lnTo>
                  <a:pt x="1219" y="91"/>
                </a:lnTo>
                <a:lnTo>
                  <a:pt x="1270" y="123"/>
                </a:lnTo>
                <a:lnTo>
                  <a:pt x="1319" y="161"/>
                </a:lnTo>
                <a:lnTo>
                  <a:pt x="1364" y="203"/>
                </a:lnTo>
                <a:lnTo>
                  <a:pt x="1295" y="274"/>
                </a:lnTo>
                <a:lnTo>
                  <a:pt x="1254" y="236"/>
                </a:lnTo>
                <a:lnTo>
                  <a:pt x="1209" y="202"/>
                </a:lnTo>
                <a:lnTo>
                  <a:pt x="1162" y="173"/>
                </a:lnTo>
                <a:lnTo>
                  <a:pt x="1114" y="149"/>
                </a:lnTo>
                <a:lnTo>
                  <a:pt x="1064" y="130"/>
                </a:lnTo>
                <a:lnTo>
                  <a:pt x="1012" y="115"/>
                </a:lnTo>
                <a:lnTo>
                  <a:pt x="960" y="106"/>
                </a:lnTo>
                <a:lnTo>
                  <a:pt x="908" y="101"/>
                </a:lnTo>
                <a:lnTo>
                  <a:pt x="855" y="101"/>
                </a:lnTo>
                <a:lnTo>
                  <a:pt x="802" y="105"/>
                </a:lnTo>
                <a:lnTo>
                  <a:pt x="749" y="115"/>
                </a:lnTo>
                <a:lnTo>
                  <a:pt x="698" y="130"/>
                </a:lnTo>
                <a:lnTo>
                  <a:pt x="648" y="148"/>
                </a:lnTo>
                <a:lnTo>
                  <a:pt x="599" y="173"/>
                </a:lnTo>
                <a:lnTo>
                  <a:pt x="553" y="202"/>
                </a:lnTo>
                <a:lnTo>
                  <a:pt x="509" y="235"/>
                </a:lnTo>
                <a:lnTo>
                  <a:pt x="467" y="274"/>
                </a:lnTo>
                <a:lnTo>
                  <a:pt x="397" y="203"/>
                </a:lnTo>
                <a:lnTo>
                  <a:pt x="444" y="161"/>
                </a:lnTo>
                <a:lnTo>
                  <a:pt x="492" y="123"/>
                </a:lnTo>
                <a:lnTo>
                  <a:pt x="543" y="91"/>
                </a:lnTo>
                <a:lnTo>
                  <a:pt x="596" y="63"/>
                </a:lnTo>
                <a:lnTo>
                  <a:pt x="651" y="40"/>
                </a:lnTo>
                <a:lnTo>
                  <a:pt x="708" y="23"/>
                </a:lnTo>
                <a:lnTo>
                  <a:pt x="764" y="10"/>
                </a:lnTo>
                <a:lnTo>
                  <a:pt x="822" y="2"/>
                </a:lnTo>
                <a:lnTo>
                  <a:pt x="878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3" name="Group 28"/>
          <p:cNvGrpSpPr>
            <a:grpSpLocks noChangeAspect="1"/>
          </p:cNvGrpSpPr>
          <p:nvPr/>
        </p:nvGrpSpPr>
        <p:grpSpPr bwMode="auto">
          <a:xfrm>
            <a:off x="9070731" y="4609041"/>
            <a:ext cx="348296" cy="439269"/>
            <a:chOff x="4828" y="3408"/>
            <a:chExt cx="268" cy="338"/>
          </a:xfrm>
          <a:solidFill>
            <a:schemeClr val="accent5"/>
          </a:solidFill>
        </p:grpSpPr>
        <p:sp>
          <p:nvSpPr>
            <p:cNvPr id="236" name="Freeform 30"/>
            <p:cNvSpPr>
              <a:spLocks/>
            </p:cNvSpPr>
            <p:nvPr/>
          </p:nvSpPr>
          <p:spPr bwMode="auto">
            <a:xfrm>
              <a:off x="4869" y="3448"/>
              <a:ext cx="178" cy="257"/>
            </a:xfrm>
            <a:custGeom>
              <a:avLst/>
              <a:gdLst>
                <a:gd name="T0" fmla="*/ 937 w 1788"/>
                <a:gd name="T1" fmla="*/ 0 h 2573"/>
                <a:gd name="T2" fmla="*/ 937 w 1788"/>
                <a:gd name="T3" fmla="*/ 1288 h 2573"/>
                <a:gd name="T4" fmla="*/ 1788 w 1788"/>
                <a:gd name="T5" fmla="*/ 1288 h 2573"/>
                <a:gd name="T6" fmla="*/ 1742 w 1788"/>
                <a:gd name="T7" fmla="*/ 1694 h 2573"/>
                <a:gd name="T8" fmla="*/ 1738 w 1788"/>
                <a:gd name="T9" fmla="*/ 1716 h 2573"/>
                <a:gd name="T10" fmla="*/ 1731 w 1788"/>
                <a:gd name="T11" fmla="*/ 1736 h 2573"/>
                <a:gd name="T12" fmla="*/ 1719 w 1788"/>
                <a:gd name="T13" fmla="*/ 1756 h 2573"/>
                <a:gd name="T14" fmla="*/ 1706 w 1788"/>
                <a:gd name="T15" fmla="*/ 1774 h 2573"/>
                <a:gd name="T16" fmla="*/ 1048 w 1788"/>
                <a:gd name="T17" fmla="*/ 2525 h 2573"/>
                <a:gd name="T18" fmla="*/ 1030 w 1788"/>
                <a:gd name="T19" fmla="*/ 2542 h 2573"/>
                <a:gd name="T20" fmla="*/ 1009 w 1788"/>
                <a:gd name="T21" fmla="*/ 2555 h 2573"/>
                <a:gd name="T22" fmla="*/ 986 w 1788"/>
                <a:gd name="T23" fmla="*/ 2566 h 2573"/>
                <a:gd name="T24" fmla="*/ 962 w 1788"/>
                <a:gd name="T25" fmla="*/ 2571 h 2573"/>
                <a:gd name="T26" fmla="*/ 937 w 1788"/>
                <a:gd name="T27" fmla="*/ 2573 h 2573"/>
                <a:gd name="T28" fmla="*/ 937 w 1788"/>
                <a:gd name="T29" fmla="*/ 1288 h 2573"/>
                <a:gd name="T30" fmla="*/ 86 w 1788"/>
                <a:gd name="T31" fmla="*/ 1288 h 2573"/>
                <a:gd name="T32" fmla="*/ 1 w 1788"/>
                <a:gd name="T33" fmla="*/ 552 h 2573"/>
                <a:gd name="T34" fmla="*/ 0 w 1788"/>
                <a:gd name="T35" fmla="*/ 526 h 2573"/>
                <a:gd name="T36" fmla="*/ 4 w 1788"/>
                <a:gd name="T37" fmla="*/ 500 h 2573"/>
                <a:gd name="T38" fmla="*/ 12 w 1788"/>
                <a:gd name="T39" fmla="*/ 476 h 2573"/>
                <a:gd name="T40" fmla="*/ 25 w 1788"/>
                <a:gd name="T41" fmla="*/ 453 h 2573"/>
                <a:gd name="T42" fmla="*/ 41 w 1788"/>
                <a:gd name="T43" fmla="*/ 433 h 2573"/>
                <a:gd name="T44" fmla="*/ 60 w 1788"/>
                <a:gd name="T45" fmla="*/ 416 h 2573"/>
                <a:gd name="T46" fmla="*/ 82 w 1788"/>
                <a:gd name="T47" fmla="*/ 403 h 2573"/>
                <a:gd name="T48" fmla="*/ 872 w 1788"/>
                <a:gd name="T49" fmla="*/ 16 h 2573"/>
                <a:gd name="T50" fmla="*/ 893 w 1788"/>
                <a:gd name="T51" fmla="*/ 7 h 2573"/>
                <a:gd name="T52" fmla="*/ 914 w 1788"/>
                <a:gd name="T53" fmla="*/ 2 h 2573"/>
                <a:gd name="T54" fmla="*/ 937 w 1788"/>
                <a:gd name="T55" fmla="*/ 0 h 2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88" h="2573">
                  <a:moveTo>
                    <a:pt x="937" y="0"/>
                  </a:moveTo>
                  <a:lnTo>
                    <a:pt x="937" y="1288"/>
                  </a:lnTo>
                  <a:lnTo>
                    <a:pt x="1788" y="1288"/>
                  </a:lnTo>
                  <a:lnTo>
                    <a:pt x="1742" y="1694"/>
                  </a:lnTo>
                  <a:lnTo>
                    <a:pt x="1738" y="1716"/>
                  </a:lnTo>
                  <a:lnTo>
                    <a:pt x="1731" y="1736"/>
                  </a:lnTo>
                  <a:lnTo>
                    <a:pt x="1719" y="1756"/>
                  </a:lnTo>
                  <a:lnTo>
                    <a:pt x="1706" y="1774"/>
                  </a:lnTo>
                  <a:lnTo>
                    <a:pt x="1048" y="2525"/>
                  </a:lnTo>
                  <a:lnTo>
                    <a:pt x="1030" y="2542"/>
                  </a:lnTo>
                  <a:lnTo>
                    <a:pt x="1009" y="2555"/>
                  </a:lnTo>
                  <a:lnTo>
                    <a:pt x="986" y="2566"/>
                  </a:lnTo>
                  <a:lnTo>
                    <a:pt x="962" y="2571"/>
                  </a:lnTo>
                  <a:lnTo>
                    <a:pt x="937" y="2573"/>
                  </a:lnTo>
                  <a:lnTo>
                    <a:pt x="937" y="1288"/>
                  </a:lnTo>
                  <a:lnTo>
                    <a:pt x="86" y="1288"/>
                  </a:lnTo>
                  <a:lnTo>
                    <a:pt x="1" y="552"/>
                  </a:lnTo>
                  <a:lnTo>
                    <a:pt x="0" y="526"/>
                  </a:lnTo>
                  <a:lnTo>
                    <a:pt x="4" y="500"/>
                  </a:lnTo>
                  <a:lnTo>
                    <a:pt x="12" y="476"/>
                  </a:lnTo>
                  <a:lnTo>
                    <a:pt x="25" y="453"/>
                  </a:lnTo>
                  <a:lnTo>
                    <a:pt x="41" y="433"/>
                  </a:lnTo>
                  <a:lnTo>
                    <a:pt x="60" y="416"/>
                  </a:lnTo>
                  <a:lnTo>
                    <a:pt x="82" y="403"/>
                  </a:lnTo>
                  <a:lnTo>
                    <a:pt x="872" y="16"/>
                  </a:lnTo>
                  <a:lnTo>
                    <a:pt x="893" y="7"/>
                  </a:lnTo>
                  <a:lnTo>
                    <a:pt x="914" y="2"/>
                  </a:lnTo>
                  <a:lnTo>
                    <a:pt x="9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31"/>
            <p:cNvSpPr>
              <a:spLocks noEditPoints="1"/>
            </p:cNvSpPr>
            <p:nvPr/>
          </p:nvSpPr>
          <p:spPr bwMode="auto">
            <a:xfrm>
              <a:off x="4828" y="3408"/>
              <a:ext cx="268" cy="338"/>
            </a:xfrm>
            <a:custGeom>
              <a:avLst/>
              <a:gdLst>
                <a:gd name="T0" fmla="*/ 1278 w 2684"/>
                <a:gd name="T1" fmla="*/ 276 h 3385"/>
                <a:gd name="T2" fmla="*/ 428 w 2684"/>
                <a:gd name="T3" fmla="*/ 685 h 3385"/>
                <a:gd name="T4" fmla="*/ 337 w 2684"/>
                <a:gd name="T5" fmla="*/ 756 h 3385"/>
                <a:gd name="T6" fmla="*/ 282 w 2684"/>
                <a:gd name="T7" fmla="*/ 856 h 3385"/>
                <a:gd name="T8" fmla="*/ 272 w 2684"/>
                <a:gd name="T9" fmla="*/ 971 h 3385"/>
                <a:gd name="T10" fmla="*/ 419 w 2684"/>
                <a:gd name="T11" fmla="*/ 2179 h 3385"/>
                <a:gd name="T12" fmla="*/ 472 w 2684"/>
                <a:gd name="T13" fmla="*/ 2267 h 3385"/>
                <a:gd name="T14" fmla="*/ 1185 w 2684"/>
                <a:gd name="T15" fmla="*/ 3065 h 3385"/>
                <a:gd name="T16" fmla="*/ 1287 w 2684"/>
                <a:gd name="T17" fmla="*/ 3105 h 3385"/>
                <a:gd name="T18" fmla="*/ 1397 w 2684"/>
                <a:gd name="T19" fmla="*/ 3105 h 3385"/>
                <a:gd name="T20" fmla="*/ 1499 w 2684"/>
                <a:gd name="T21" fmla="*/ 3065 h 3385"/>
                <a:gd name="T22" fmla="*/ 2213 w 2684"/>
                <a:gd name="T23" fmla="*/ 2267 h 3385"/>
                <a:gd name="T24" fmla="*/ 2265 w 2684"/>
                <a:gd name="T25" fmla="*/ 2179 h 3385"/>
                <a:gd name="T26" fmla="*/ 2412 w 2684"/>
                <a:gd name="T27" fmla="*/ 971 h 3385"/>
                <a:gd name="T28" fmla="*/ 2401 w 2684"/>
                <a:gd name="T29" fmla="*/ 856 h 3385"/>
                <a:gd name="T30" fmla="*/ 2347 w 2684"/>
                <a:gd name="T31" fmla="*/ 756 h 3385"/>
                <a:gd name="T32" fmla="*/ 2256 w 2684"/>
                <a:gd name="T33" fmla="*/ 685 h 3385"/>
                <a:gd name="T34" fmla="*/ 1406 w 2684"/>
                <a:gd name="T35" fmla="*/ 276 h 3385"/>
                <a:gd name="T36" fmla="*/ 1314 w 2684"/>
                <a:gd name="T37" fmla="*/ 0 h 3385"/>
                <a:gd name="T38" fmla="*/ 1481 w 2684"/>
                <a:gd name="T39" fmla="*/ 17 h 3385"/>
                <a:gd name="T40" fmla="*/ 2375 w 2684"/>
                <a:gd name="T41" fmla="*/ 443 h 3385"/>
                <a:gd name="T42" fmla="*/ 2506 w 2684"/>
                <a:gd name="T43" fmla="*/ 532 h 3385"/>
                <a:gd name="T44" fmla="*/ 2603 w 2684"/>
                <a:gd name="T45" fmla="*/ 651 h 3385"/>
                <a:gd name="T46" fmla="*/ 2664 w 2684"/>
                <a:gd name="T47" fmla="*/ 794 h 3385"/>
                <a:gd name="T48" fmla="*/ 2684 w 2684"/>
                <a:gd name="T49" fmla="*/ 949 h 3385"/>
                <a:gd name="T50" fmla="*/ 2541 w 2684"/>
                <a:gd name="T51" fmla="*/ 2199 h 3385"/>
                <a:gd name="T52" fmla="*/ 2481 w 2684"/>
                <a:gd name="T53" fmla="*/ 2353 h 3385"/>
                <a:gd name="T54" fmla="*/ 1758 w 2684"/>
                <a:gd name="T55" fmla="*/ 3196 h 3385"/>
                <a:gd name="T56" fmla="*/ 1639 w 2684"/>
                <a:gd name="T57" fmla="*/ 3298 h 3385"/>
                <a:gd name="T58" fmla="*/ 1498 w 2684"/>
                <a:gd name="T59" fmla="*/ 3362 h 3385"/>
                <a:gd name="T60" fmla="*/ 1342 w 2684"/>
                <a:gd name="T61" fmla="*/ 3385 h 3385"/>
                <a:gd name="T62" fmla="*/ 1186 w 2684"/>
                <a:gd name="T63" fmla="*/ 3362 h 3385"/>
                <a:gd name="T64" fmla="*/ 1045 w 2684"/>
                <a:gd name="T65" fmla="*/ 3298 h 3385"/>
                <a:gd name="T66" fmla="*/ 926 w 2684"/>
                <a:gd name="T67" fmla="*/ 3196 h 3385"/>
                <a:gd name="T68" fmla="*/ 203 w 2684"/>
                <a:gd name="T69" fmla="*/ 2353 h 3385"/>
                <a:gd name="T70" fmla="*/ 144 w 2684"/>
                <a:gd name="T71" fmla="*/ 2199 h 3385"/>
                <a:gd name="T72" fmla="*/ 0 w 2684"/>
                <a:gd name="T73" fmla="*/ 949 h 3385"/>
                <a:gd name="T74" fmla="*/ 20 w 2684"/>
                <a:gd name="T75" fmla="*/ 794 h 3385"/>
                <a:gd name="T76" fmla="*/ 80 w 2684"/>
                <a:gd name="T77" fmla="*/ 651 h 3385"/>
                <a:gd name="T78" fmla="*/ 178 w 2684"/>
                <a:gd name="T79" fmla="*/ 532 h 3385"/>
                <a:gd name="T80" fmla="*/ 309 w 2684"/>
                <a:gd name="T81" fmla="*/ 443 h 3385"/>
                <a:gd name="T82" fmla="*/ 1204 w 2684"/>
                <a:gd name="T83" fmla="*/ 17 h 3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84" h="3385">
                  <a:moveTo>
                    <a:pt x="1342" y="269"/>
                  </a:moveTo>
                  <a:lnTo>
                    <a:pt x="1310" y="271"/>
                  </a:lnTo>
                  <a:lnTo>
                    <a:pt x="1278" y="276"/>
                  </a:lnTo>
                  <a:lnTo>
                    <a:pt x="1247" y="286"/>
                  </a:lnTo>
                  <a:lnTo>
                    <a:pt x="1217" y="298"/>
                  </a:lnTo>
                  <a:lnTo>
                    <a:pt x="428" y="685"/>
                  </a:lnTo>
                  <a:lnTo>
                    <a:pt x="394" y="705"/>
                  </a:lnTo>
                  <a:lnTo>
                    <a:pt x="364" y="729"/>
                  </a:lnTo>
                  <a:lnTo>
                    <a:pt x="337" y="756"/>
                  </a:lnTo>
                  <a:lnTo>
                    <a:pt x="314" y="787"/>
                  </a:lnTo>
                  <a:lnTo>
                    <a:pt x="296" y="820"/>
                  </a:lnTo>
                  <a:lnTo>
                    <a:pt x="282" y="856"/>
                  </a:lnTo>
                  <a:lnTo>
                    <a:pt x="274" y="893"/>
                  </a:lnTo>
                  <a:lnTo>
                    <a:pt x="270" y="932"/>
                  </a:lnTo>
                  <a:lnTo>
                    <a:pt x="272" y="971"/>
                  </a:lnTo>
                  <a:lnTo>
                    <a:pt x="403" y="2113"/>
                  </a:lnTo>
                  <a:lnTo>
                    <a:pt x="409" y="2146"/>
                  </a:lnTo>
                  <a:lnTo>
                    <a:pt x="419" y="2179"/>
                  </a:lnTo>
                  <a:lnTo>
                    <a:pt x="433" y="2210"/>
                  </a:lnTo>
                  <a:lnTo>
                    <a:pt x="450" y="2240"/>
                  </a:lnTo>
                  <a:lnTo>
                    <a:pt x="472" y="2267"/>
                  </a:lnTo>
                  <a:lnTo>
                    <a:pt x="1130" y="3018"/>
                  </a:lnTo>
                  <a:lnTo>
                    <a:pt x="1155" y="3044"/>
                  </a:lnTo>
                  <a:lnTo>
                    <a:pt x="1185" y="3065"/>
                  </a:lnTo>
                  <a:lnTo>
                    <a:pt x="1217" y="3083"/>
                  </a:lnTo>
                  <a:lnTo>
                    <a:pt x="1251" y="3096"/>
                  </a:lnTo>
                  <a:lnTo>
                    <a:pt x="1287" y="3105"/>
                  </a:lnTo>
                  <a:lnTo>
                    <a:pt x="1323" y="3110"/>
                  </a:lnTo>
                  <a:lnTo>
                    <a:pt x="1360" y="3110"/>
                  </a:lnTo>
                  <a:lnTo>
                    <a:pt x="1397" y="3105"/>
                  </a:lnTo>
                  <a:lnTo>
                    <a:pt x="1433" y="3096"/>
                  </a:lnTo>
                  <a:lnTo>
                    <a:pt x="1467" y="3083"/>
                  </a:lnTo>
                  <a:lnTo>
                    <a:pt x="1499" y="3065"/>
                  </a:lnTo>
                  <a:lnTo>
                    <a:pt x="1528" y="3044"/>
                  </a:lnTo>
                  <a:lnTo>
                    <a:pt x="1555" y="3018"/>
                  </a:lnTo>
                  <a:lnTo>
                    <a:pt x="2213" y="2267"/>
                  </a:lnTo>
                  <a:lnTo>
                    <a:pt x="2233" y="2240"/>
                  </a:lnTo>
                  <a:lnTo>
                    <a:pt x="2251" y="2210"/>
                  </a:lnTo>
                  <a:lnTo>
                    <a:pt x="2265" y="2179"/>
                  </a:lnTo>
                  <a:lnTo>
                    <a:pt x="2275" y="2146"/>
                  </a:lnTo>
                  <a:lnTo>
                    <a:pt x="2281" y="2113"/>
                  </a:lnTo>
                  <a:lnTo>
                    <a:pt x="2412" y="971"/>
                  </a:lnTo>
                  <a:lnTo>
                    <a:pt x="2414" y="932"/>
                  </a:lnTo>
                  <a:lnTo>
                    <a:pt x="2411" y="893"/>
                  </a:lnTo>
                  <a:lnTo>
                    <a:pt x="2401" y="856"/>
                  </a:lnTo>
                  <a:lnTo>
                    <a:pt x="2388" y="820"/>
                  </a:lnTo>
                  <a:lnTo>
                    <a:pt x="2369" y="787"/>
                  </a:lnTo>
                  <a:lnTo>
                    <a:pt x="2347" y="756"/>
                  </a:lnTo>
                  <a:lnTo>
                    <a:pt x="2320" y="729"/>
                  </a:lnTo>
                  <a:lnTo>
                    <a:pt x="2290" y="705"/>
                  </a:lnTo>
                  <a:lnTo>
                    <a:pt x="2256" y="685"/>
                  </a:lnTo>
                  <a:lnTo>
                    <a:pt x="1467" y="298"/>
                  </a:lnTo>
                  <a:lnTo>
                    <a:pt x="1437" y="286"/>
                  </a:lnTo>
                  <a:lnTo>
                    <a:pt x="1406" y="276"/>
                  </a:lnTo>
                  <a:lnTo>
                    <a:pt x="1374" y="271"/>
                  </a:lnTo>
                  <a:lnTo>
                    <a:pt x="1342" y="269"/>
                  </a:lnTo>
                  <a:close/>
                  <a:moveTo>
                    <a:pt x="1314" y="0"/>
                  </a:moveTo>
                  <a:lnTo>
                    <a:pt x="1370" y="0"/>
                  </a:lnTo>
                  <a:lnTo>
                    <a:pt x="1425" y="6"/>
                  </a:lnTo>
                  <a:lnTo>
                    <a:pt x="1481" y="17"/>
                  </a:lnTo>
                  <a:lnTo>
                    <a:pt x="1535" y="33"/>
                  </a:lnTo>
                  <a:lnTo>
                    <a:pt x="1586" y="56"/>
                  </a:lnTo>
                  <a:lnTo>
                    <a:pt x="2375" y="443"/>
                  </a:lnTo>
                  <a:lnTo>
                    <a:pt x="2422" y="469"/>
                  </a:lnTo>
                  <a:lnTo>
                    <a:pt x="2465" y="499"/>
                  </a:lnTo>
                  <a:lnTo>
                    <a:pt x="2506" y="532"/>
                  </a:lnTo>
                  <a:lnTo>
                    <a:pt x="2542" y="569"/>
                  </a:lnTo>
                  <a:lnTo>
                    <a:pt x="2575" y="609"/>
                  </a:lnTo>
                  <a:lnTo>
                    <a:pt x="2603" y="651"/>
                  </a:lnTo>
                  <a:lnTo>
                    <a:pt x="2628" y="697"/>
                  </a:lnTo>
                  <a:lnTo>
                    <a:pt x="2649" y="744"/>
                  </a:lnTo>
                  <a:lnTo>
                    <a:pt x="2664" y="794"/>
                  </a:lnTo>
                  <a:lnTo>
                    <a:pt x="2676" y="844"/>
                  </a:lnTo>
                  <a:lnTo>
                    <a:pt x="2683" y="897"/>
                  </a:lnTo>
                  <a:lnTo>
                    <a:pt x="2684" y="949"/>
                  </a:lnTo>
                  <a:lnTo>
                    <a:pt x="2681" y="1003"/>
                  </a:lnTo>
                  <a:lnTo>
                    <a:pt x="2549" y="2144"/>
                  </a:lnTo>
                  <a:lnTo>
                    <a:pt x="2541" y="2199"/>
                  </a:lnTo>
                  <a:lnTo>
                    <a:pt x="2525" y="2252"/>
                  </a:lnTo>
                  <a:lnTo>
                    <a:pt x="2506" y="2304"/>
                  </a:lnTo>
                  <a:lnTo>
                    <a:pt x="2481" y="2353"/>
                  </a:lnTo>
                  <a:lnTo>
                    <a:pt x="2451" y="2401"/>
                  </a:lnTo>
                  <a:lnTo>
                    <a:pt x="2416" y="2445"/>
                  </a:lnTo>
                  <a:lnTo>
                    <a:pt x="1758" y="3196"/>
                  </a:lnTo>
                  <a:lnTo>
                    <a:pt x="1721" y="3233"/>
                  </a:lnTo>
                  <a:lnTo>
                    <a:pt x="1682" y="3268"/>
                  </a:lnTo>
                  <a:lnTo>
                    <a:pt x="1639" y="3298"/>
                  </a:lnTo>
                  <a:lnTo>
                    <a:pt x="1593" y="3324"/>
                  </a:lnTo>
                  <a:lnTo>
                    <a:pt x="1547" y="3346"/>
                  </a:lnTo>
                  <a:lnTo>
                    <a:pt x="1498" y="3362"/>
                  </a:lnTo>
                  <a:lnTo>
                    <a:pt x="1447" y="3374"/>
                  </a:lnTo>
                  <a:lnTo>
                    <a:pt x="1394" y="3382"/>
                  </a:lnTo>
                  <a:lnTo>
                    <a:pt x="1342" y="3385"/>
                  </a:lnTo>
                  <a:lnTo>
                    <a:pt x="1289" y="3382"/>
                  </a:lnTo>
                  <a:lnTo>
                    <a:pt x="1238" y="3374"/>
                  </a:lnTo>
                  <a:lnTo>
                    <a:pt x="1186" y="3362"/>
                  </a:lnTo>
                  <a:lnTo>
                    <a:pt x="1138" y="3346"/>
                  </a:lnTo>
                  <a:lnTo>
                    <a:pt x="1090" y="3324"/>
                  </a:lnTo>
                  <a:lnTo>
                    <a:pt x="1045" y="3298"/>
                  </a:lnTo>
                  <a:lnTo>
                    <a:pt x="1003" y="3268"/>
                  </a:lnTo>
                  <a:lnTo>
                    <a:pt x="963" y="3233"/>
                  </a:lnTo>
                  <a:lnTo>
                    <a:pt x="926" y="3196"/>
                  </a:lnTo>
                  <a:lnTo>
                    <a:pt x="268" y="2445"/>
                  </a:lnTo>
                  <a:lnTo>
                    <a:pt x="234" y="2401"/>
                  </a:lnTo>
                  <a:lnTo>
                    <a:pt x="203" y="2353"/>
                  </a:lnTo>
                  <a:lnTo>
                    <a:pt x="178" y="2304"/>
                  </a:lnTo>
                  <a:lnTo>
                    <a:pt x="159" y="2252"/>
                  </a:lnTo>
                  <a:lnTo>
                    <a:pt x="144" y="2199"/>
                  </a:lnTo>
                  <a:lnTo>
                    <a:pt x="135" y="2144"/>
                  </a:lnTo>
                  <a:lnTo>
                    <a:pt x="4" y="1003"/>
                  </a:lnTo>
                  <a:lnTo>
                    <a:pt x="0" y="949"/>
                  </a:lnTo>
                  <a:lnTo>
                    <a:pt x="2" y="897"/>
                  </a:lnTo>
                  <a:lnTo>
                    <a:pt x="8" y="844"/>
                  </a:lnTo>
                  <a:lnTo>
                    <a:pt x="20" y="794"/>
                  </a:lnTo>
                  <a:lnTo>
                    <a:pt x="35" y="744"/>
                  </a:lnTo>
                  <a:lnTo>
                    <a:pt x="56" y="697"/>
                  </a:lnTo>
                  <a:lnTo>
                    <a:pt x="80" y="651"/>
                  </a:lnTo>
                  <a:lnTo>
                    <a:pt x="109" y="609"/>
                  </a:lnTo>
                  <a:lnTo>
                    <a:pt x="142" y="569"/>
                  </a:lnTo>
                  <a:lnTo>
                    <a:pt x="178" y="532"/>
                  </a:lnTo>
                  <a:lnTo>
                    <a:pt x="218" y="499"/>
                  </a:lnTo>
                  <a:lnTo>
                    <a:pt x="262" y="469"/>
                  </a:lnTo>
                  <a:lnTo>
                    <a:pt x="309" y="443"/>
                  </a:lnTo>
                  <a:lnTo>
                    <a:pt x="1099" y="56"/>
                  </a:lnTo>
                  <a:lnTo>
                    <a:pt x="1150" y="33"/>
                  </a:lnTo>
                  <a:lnTo>
                    <a:pt x="1204" y="17"/>
                  </a:lnTo>
                  <a:lnTo>
                    <a:pt x="1258" y="6"/>
                  </a:lnTo>
                  <a:lnTo>
                    <a:pt x="1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8" name="Rectangle 237"/>
          <p:cNvSpPr/>
          <p:nvPr/>
        </p:nvSpPr>
        <p:spPr>
          <a:xfrm>
            <a:off x="3592783" y="742594"/>
            <a:ext cx="500643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Goes Here</a:t>
            </a:r>
            <a:endParaRPr lang="en-US" sz="5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0256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0" y="2192732"/>
            <a:ext cx="12192000" cy="2936052"/>
          </a:xfrm>
          <a:prstGeom prst="roundRect">
            <a:avLst>
              <a:gd name="adj" fmla="val 0"/>
            </a:avLst>
          </a:prstGeom>
          <a:solidFill>
            <a:schemeClr val="tx1">
              <a:lumMod val="65000"/>
              <a:lumOff val="3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67" t="11398" r="13943" b="9892"/>
          <a:stretch/>
        </p:blipFill>
        <p:spPr>
          <a:xfrm>
            <a:off x="1275485" y="2454054"/>
            <a:ext cx="1879292" cy="2413406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4079421" y="2681043"/>
            <a:ext cx="4033158" cy="1959429"/>
            <a:chOff x="4474029" y="565720"/>
            <a:chExt cx="4033158" cy="1959429"/>
          </a:xfrm>
        </p:grpSpPr>
        <p:cxnSp>
          <p:nvCxnSpPr>
            <p:cNvPr id="15" name="Straight Connector 14"/>
            <p:cNvCxnSpPr/>
            <p:nvPr/>
          </p:nvCxnSpPr>
          <p:spPr>
            <a:xfrm>
              <a:off x="4474029" y="565720"/>
              <a:ext cx="0" cy="1959429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8507187" y="565720"/>
              <a:ext cx="0" cy="1959429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67" t="11398" r="13943" b="9892"/>
          <a:stretch/>
        </p:blipFill>
        <p:spPr>
          <a:xfrm>
            <a:off x="5308642" y="2454054"/>
            <a:ext cx="1879292" cy="241340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67" t="11398" r="13943" b="9892"/>
          <a:stretch/>
        </p:blipFill>
        <p:spPr>
          <a:xfrm>
            <a:off x="9212644" y="2454054"/>
            <a:ext cx="1879292" cy="2413406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4037654" y="965326"/>
            <a:ext cx="411670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Goes Here</a:t>
            </a:r>
            <a:endParaRPr lang="en-U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40445" y="5281793"/>
            <a:ext cx="29985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sample text. Enter text here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596735" y="5281793"/>
            <a:ext cx="29985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sample text. Enter text here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653025" y="5281793"/>
            <a:ext cx="29985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sample text. Enter text here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540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89" y="-10015"/>
            <a:ext cx="12185651" cy="686801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 sz="2398" dirty="0">
              <a:solidFill>
                <a:prstClr val="white"/>
              </a:solidFill>
            </a:endParaRPr>
          </a:p>
        </p:txBody>
      </p:sp>
      <p:sp>
        <p:nvSpPr>
          <p:cNvPr id="14" name="Rounded Rectangle 13">
            <a:hlinkClick r:id="rId3"/>
          </p:cNvPr>
          <p:cNvSpPr/>
          <p:nvPr/>
        </p:nvSpPr>
        <p:spPr>
          <a:xfrm>
            <a:off x="7466887" y="4650414"/>
            <a:ext cx="2838343" cy="609282"/>
          </a:xfrm>
          <a:prstGeom prst="roundRect">
            <a:avLst/>
          </a:prstGeom>
          <a:solidFill>
            <a:srgbClr val="F79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98" b="1" dirty="0">
                <a:solidFill>
                  <a:prstClr val="white"/>
                </a:solidFill>
              </a:rPr>
              <a:t>SUBSCRIBE NOW</a:t>
            </a:r>
            <a:endParaRPr lang="es-UY" sz="2398" b="1" dirty="0">
              <a:solidFill>
                <a:prstClr val="white"/>
              </a:solidFill>
            </a:endParaRPr>
          </a:p>
        </p:txBody>
      </p:sp>
      <p:sp>
        <p:nvSpPr>
          <p:cNvPr id="17" name="Freeform 19"/>
          <p:cNvSpPr>
            <a:spLocks noChangeAspect="1" noEditPoints="1"/>
          </p:cNvSpPr>
          <p:nvPr/>
        </p:nvSpPr>
        <p:spPr bwMode="auto">
          <a:xfrm rot="7401880">
            <a:off x="10477967" y="4034684"/>
            <a:ext cx="1843715" cy="742564"/>
          </a:xfrm>
          <a:custGeom>
            <a:avLst/>
            <a:gdLst>
              <a:gd name="T0" fmla="*/ 715 w 868"/>
              <a:gd name="T1" fmla="*/ 128 h 351"/>
              <a:gd name="T2" fmla="*/ 363 w 868"/>
              <a:gd name="T3" fmla="*/ 50 h 351"/>
              <a:gd name="T4" fmla="*/ 226 w 868"/>
              <a:gd name="T5" fmla="*/ 94 h 351"/>
              <a:gd name="T6" fmla="*/ 155 w 868"/>
              <a:gd name="T7" fmla="*/ 112 h 351"/>
              <a:gd name="T8" fmla="*/ 111 w 868"/>
              <a:gd name="T9" fmla="*/ 138 h 351"/>
              <a:gd name="T10" fmla="*/ 85 w 868"/>
              <a:gd name="T11" fmla="*/ 163 h 351"/>
              <a:gd name="T12" fmla="*/ 104 w 868"/>
              <a:gd name="T13" fmla="*/ 185 h 351"/>
              <a:gd name="T14" fmla="*/ 69 w 868"/>
              <a:gd name="T15" fmla="*/ 174 h 351"/>
              <a:gd name="T16" fmla="*/ 92 w 868"/>
              <a:gd name="T17" fmla="*/ 203 h 351"/>
              <a:gd name="T18" fmla="*/ 66 w 868"/>
              <a:gd name="T19" fmla="*/ 192 h 351"/>
              <a:gd name="T20" fmla="*/ 75 w 868"/>
              <a:gd name="T21" fmla="*/ 207 h 351"/>
              <a:gd name="T22" fmla="*/ 72 w 868"/>
              <a:gd name="T23" fmla="*/ 224 h 351"/>
              <a:gd name="T24" fmla="*/ 64 w 868"/>
              <a:gd name="T25" fmla="*/ 228 h 351"/>
              <a:gd name="T26" fmla="*/ 29 w 868"/>
              <a:gd name="T27" fmla="*/ 217 h 351"/>
              <a:gd name="T28" fmla="*/ 31 w 868"/>
              <a:gd name="T29" fmla="*/ 228 h 351"/>
              <a:gd name="T30" fmla="*/ 53 w 868"/>
              <a:gd name="T31" fmla="*/ 253 h 351"/>
              <a:gd name="T32" fmla="*/ 36 w 868"/>
              <a:gd name="T33" fmla="*/ 257 h 351"/>
              <a:gd name="T34" fmla="*/ 774 w 868"/>
              <a:gd name="T35" fmla="*/ 258 h 351"/>
              <a:gd name="T36" fmla="*/ 640 w 868"/>
              <a:gd name="T37" fmla="*/ 136 h 351"/>
              <a:gd name="T38" fmla="*/ 376 w 868"/>
              <a:gd name="T39" fmla="*/ 47 h 351"/>
              <a:gd name="T40" fmla="*/ 235 w 868"/>
              <a:gd name="T41" fmla="*/ 76 h 351"/>
              <a:gd name="T42" fmla="*/ 221 w 868"/>
              <a:gd name="T43" fmla="*/ 70 h 351"/>
              <a:gd name="T44" fmla="*/ 180 w 868"/>
              <a:gd name="T45" fmla="*/ 89 h 351"/>
              <a:gd name="T46" fmla="*/ 168 w 868"/>
              <a:gd name="T47" fmla="*/ 110 h 351"/>
              <a:gd name="T48" fmla="*/ 140 w 868"/>
              <a:gd name="T49" fmla="*/ 145 h 351"/>
              <a:gd name="T50" fmla="*/ 81 w 868"/>
              <a:gd name="T51" fmla="*/ 192 h 351"/>
              <a:gd name="T52" fmla="*/ 126 w 868"/>
              <a:gd name="T53" fmla="*/ 134 h 351"/>
              <a:gd name="T54" fmla="*/ 253 w 868"/>
              <a:gd name="T55" fmla="*/ 36 h 351"/>
              <a:gd name="T56" fmla="*/ 399 w 868"/>
              <a:gd name="T57" fmla="*/ 2 h 351"/>
              <a:gd name="T58" fmla="*/ 510 w 868"/>
              <a:gd name="T59" fmla="*/ 14 h 351"/>
              <a:gd name="T60" fmla="*/ 732 w 868"/>
              <a:gd name="T61" fmla="*/ 145 h 351"/>
              <a:gd name="T62" fmla="*/ 794 w 868"/>
              <a:gd name="T63" fmla="*/ 260 h 351"/>
              <a:gd name="T64" fmla="*/ 787 w 868"/>
              <a:gd name="T65" fmla="*/ 222 h 351"/>
              <a:gd name="T66" fmla="*/ 721 w 868"/>
              <a:gd name="T67" fmla="*/ 150 h 351"/>
              <a:gd name="T68" fmla="*/ 533 w 868"/>
              <a:gd name="T69" fmla="*/ 22 h 351"/>
              <a:gd name="T70" fmla="*/ 380 w 868"/>
              <a:gd name="T71" fmla="*/ 47 h 351"/>
              <a:gd name="T72" fmla="*/ 307 w 868"/>
              <a:gd name="T73" fmla="*/ 53 h 351"/>
              <a:gd name="T74" fmla="*/ 281 w 868"/>
              <a:gd name="T75" fmla="*/ 47 h 351"/>
              <a:gd name="T76" fmla="*/ 242 w 868"/>
              <a:gd name="T77" fmla="*/ 43 h 351"/>
              <a:gd name="T78" fmla="*/ 222 w 868"/>
              <a:gd name="T79" fmla="*/ 51 h 351"/>
              <a:gd name="T80" fmla="*/ 197 w 868"/>
              <a:gd name="T81" fmla="*/ 73 h 351"/>
              <a:gd name="T82" fmla="*/ 164 w 868"/>
              <a:gd name="T83" fmla="*/ 99 h 351"/>
              <a:gd name="T84" fmla="*/ 142 w 868"/>
              <a:gd name="T85" fmla="*/ 117 h 351"/>
              <a:gd name="T86" fmla="*/ 141 w 868"/>
              <a:gd name="T87" fmla="*/ 138 h 351"/>
              <a:gd name="T88" fmla="*/ 124 w 868"/>
              <a:gd name="T89" fmla="*/ 129 h 351"/>
              <a:gd name="T90" fmla="*/ 113 w 868"/>
              <a:gd name="T91" fmla="*/ 142 h 351"/>
              <a:gd name="T92" fmla="*/ 337 w 868"/>
              <a:gd name="T93" fmla="*/ 9 h 351"/>
              <a:gd name="T94" fmla="*/ 168 w 868"/>
              <a:gd name="T95" fmla="*/ 125 h 351"/>
              <a:gd name="T96" fmla="*/ 197 w 868"/>
              <a:gd name="T97" fmla="*/ 105 h 351"/>
              <a:gd name="T98" fmla="*/ 131 w 868"/>
              <a:gd name="T99" fmla="*/ 159 h 351"/>
              <a:gd name="T100" fmla="*/ 88 w 868"/>
              <a:gd name="T101" fmla="*/ 171 h 351"/>
              <a:gd name="T102" fmla="*/ 85 w 868"/>
              <a:gd name="T103" fmla="*/ 191 h 351"/>
              <a:gd name="T104" fmla="*/ 79 w 868"/>
              <a:gd name="T105" fmla="*/ 215 h 351"/>
              <a:gd name="T106" fmla="*/ 48 w 868"/>
              <a:gd name="T107" fmla="*/ 193 h 351"/>
              <a:gd name="T108" fmla="*/ 64 w 868"/>
              <a:gd name="T109" fmla="*/ 238 h 351"/>
              <a:gd name="T110" fmla="*/ 17 w 868"/>
              <a:gd name="T111" fmla="*/ 235 h 351"/>
              <a:gd name="T112" fmla="*/ 87 w 868"/>
              <a:gd name="T113" fmla="*/ 158 h 351"/>
              <a:gd name="T114" fmla="*/ 865 w 868"/>
              <a:gd name="T115" fmla="*/ 172 h 351"/>
              <a:gd name="T116" fmla="*/ 859 w 868"/>
              <a:gd name="T117" fmla="*/ 117 h 351"/>
              <a:gd name="T118" fmla="*/ 782 w 868"/>
              <a:gd name="T119" fmla="*/ 277 h 351"/>
              <a:gd name="T120" fmla="*/ 841 w 868"/>
              <a:gd name="T121" fmla="*/ 164 h 351"/>
              <a:gd name="T122" fmla="*/ 861 w 868"/>
              <a:gd name="T123" fmla="*/ 201 h 351"/>
              <a:gd name="T124" fmla="*/ 666 w 868"/>
              <a:gd name="T125" fmla="*/ 296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68" h="351">
                <a:moveTo>
                  <a:pt x="813" y="278"/>
                </a:moveTo>
                <a:cubicBezTo>
                  <a:pt x="812" y="276"/>
                  <a:pt x="811" y="275"/>
                  <a:pt x="812" y="275"/>
                </a:cubicBezTo>
                <a:cubicBezTo>
                  <a:pt x="813" y="277"/>
                  <a:pt x="813" y="278"/>
                  <a:pt x="813" y="278"/>
                </a:cubicBezTo>
                <a:close/>
                <a:moveTo>
                  <a:pt x="812" y="266"/>
                </a:moveTo>
                <a:cubicBezTo>
                  <a:pt x="813" y="269"/>
                  <a:pt x="814" y="269"/>
                  <a:pt x="814" y="271"/>
                </a:cubicBezTo>
                <a:cubicBezTo>
                  <a:pt x="813" y="267"/>
                  <a:pt x="813" y="271"/>
                  <a:pt x="813" y="270"/>
                </a:cubicBezTo>
                <a:cubicBezTo>
                  <a:pt x="815" y="276"/>
                  <a:pt x="814" y="270"/>
                  <a:pt x="815" y="272"/>
                </a:cubicBezTo>
                <a:cubicBezTo>
                  <a:pt x="814" y="268"/>
                  <a:pt x="813" y="267"/>
                  <a:pt x="812" y="266"/>
                </a:cubicBezTo>
                <a:close/>
                <a:moveTo>
                  <a:pt x="781" y="282"/>
                </a:moveTo>
                <a:cubicBezTo>
                  <a:pt x="782" y="285"/>
                  <a:pt x="783" y="285"/>
                  <a:pt x="784" y="284"/>
                </a:cubicBezTo>
                <a:cubicBezTo>
                  <a:pt x="782" y="282"/>
                  <a:pt x="782" y="282"/>
                  <a:pt x="781" y="282"/>
                </a:cubicBezTo>
                <a:close/>
                <a:moveTo>
                  <a:pt x="798" y="267"/>
                </a:moveTo>
                <a:cubicBezTo>
                  <a:pt x="798" y="268"/>
                  <a:pt x="801" y="272"/>
                  <a:pt x="801" y="272"/>
                </a:cubicBezTo>
                <a:cubicBezTo>
                  <a:pt x="801" y="269"/>
                  <a:pt x="799" y="267"/>
                  <a:pt x="798" y="267"/>
                </a:cubicBezTo>
                <a:close/>
                <a:moveTo>
                  <a:pt x="791" y="270"/>
                </a:moveTo>
                <a:cubicBezTo>
                  <a:pt x="791" y="272"/>
                  <a:pt x="793" y="275"/>
                  <a:pt x="793" y="276"/>
                </a:cubicBezTo>
                <a:cubicBezTo>
                  <a:pt x="793" y="274"/>
                  <a:pt x="791" y="271"/>
                  <a:pt x="791" y="270"/>
                </a:cubicBezTo>
                <a:close/>
                <a:moveTo>
                  <a:pt x="789" y="269"/>
                </a:moveTo>
                <a:cubicBezTo>
                  <a:pt x="788" y="269"/>
                  <a:pt x="791" y="272"/>
                  <a:pt x="790" y="273"/>
                </a:cubicBezTo>
                <a:cubicBezTo>
                  <a:pt x="789" y="270"/>
                  <a:pt x="788" y="270"/>
                  <a:pt x="787" y="270"/>
                </a:cubicBezTo>
                <a:cubicBezTo>
                  <a:pt x="789" y="273"/>
                  <a:pt x="790" y="274"/>
                  <a:pt x="791" y="276"/>
                </a:cubicBezTo>
                <a:cubicBezTo>
                  <a:pt x="792" y="276"/>
                  <a:pt x="792" y="274"/>
                  <a:pt x="793" y="276"/>
                </a:cubicBezTo>
                <a:cubicBezTo>
                  <a:pt x="792" y="273"/>
                  <a:pt x="791" y="272"/>
                  <a:pt x="789" y="269"/>
                </a:cubicBezTo>
                <a:close/>
                <a:moveTo>
                  <a:pt x="801" y="266"/>
                </a:moveTo>
                <a:cubicBezTo>
                  <a:pt x="800" y="266"/>
                  <a:pt x="800" y="268"/>
                  <a:pt x="801" y="271"/>
                </a:cubicBezTo>
                <a:cubicBezTo>
                  <a:pt x="802" y="271"/>
                  <a:pt x="801" y="267"/>
                  <a:pt x="801" y="266"/>
                </a:cubicBezTo>
                <a:close/>
                <a:moveTo>
                  <a:pt x="799" y="270"/>
                </a:moveTo>
                <a:cubicBezTo>
                  <a:pt x="799" y="270"/>
                  <a:pt x="798" y="270"/>
                  <a:pt x="798" y="269"/>
                </a:cubicBezTo>
                <a:cubicBezTo>
                  <a:pt x="797" y="269"/>
                  <a:pt x="797" y="270"/>
                  <a:pt x="798" y="272"/>
                </a:cubicBezTo>
                <a:cubicBezTo>
                  <a:pt x="798" y="271"/>
                  <a:pt x="800" y="273"/>
                  <a:pt x="799" y="270"/>
                </a:cubicBezTo>
                <a:close/>
                <a:moveTo>
                  <a:pt x="770" y="269"/>
                </a:moveTo>
                <a:cubicBezTo>
                  <a:pt x="771" y="271"/>
                  <a:pt x="772" y="272"/>
                  <a:pt x="773" y="272"/>
                </a:cubicBezTo>
                <a:cubicBezTo>
                  <a:pt x="772" y="270"/>
                  <a:pt x="771" y="269"/>
                  <a:pt x="770" y="269"/>
                </a:cubicBezTo>
                <a:close/>
                <a:moveTo>
                  <a:pt x="807" y="248"/>
                </a:moveTo>
                <a:cubicBezTo>
                  <a:pt x="808" y="250"/>
                  <a:pt x="810" y="253"/>
                  <a:pt x="810" y="252"/>
                </a:cubicBezTo>
                <a:cubicBezTo>
                  <a:pt x="809" y="249"/>
                  <a:pt x="808" y="247"/>
                  <a:pt x="807" y="248"/>
                </a:cubicBezTo>
                <a:close/>
                <a:moveTo>
                  <a:pt x="802" y="246"/>
                </a:moveTo>
                <a:cubicBezTo>
                  <a:pt x="803" y="247"/>
                  <a:pt x="803" y="248"/>
                  <a:pt x="804" y="251"/>
                </a:cubicBezTo>
                <a:cubicBezTo>
                  <a:pt x="805" y="251"/>
                  <a:pt x="803" y="245"/>
                  <a:pt x="802" y="246"/>
                </a:cubicBezTo>
                <a:close/>
                <a:moveTo>
                  <a:pt x="805" y="245"/>
                </a:moveTo>
                <a:cubicBezTo>
                  <a:pt x="803" y="240"/>
                  <a:pt x="804" y="239"/>
                  <a:pt x="802" y="235"/>
                </a:cubicBezTo>
                <a:cubicBezTo>
                  <a:pt x="800" y="234"/>
                  <a:pt x="796" y="236"/>
                  <a:pt x="801" y="245"/>
                </a:cubicBezTo>
                <a:cubicBezTo>
                  <a:pt x="801" y="242"/>
                  <a:pt x="806" y="248"/>
                  <a:pt x="805" y="245"/>
                </a:cubicBezTo>
                <a:close/>
                <a:moveTo>
                  <a:pt x="759" y="246"/>
                </a:moveTo>
                <a:cubicBezTo>
                  <a:pt x="759" y="247"/>
                  <a:pt x="758" y="246"/>
                  <a:pt x="758" y="246"/>
                </a:cubicBezTo>
                <a:cubicBezTo>
                  <a:pt x="759" y="248"/>
                  <a:pt x="760" y="248"/>
                  <a:pt x="759" y="248"/>
                </a:cubicBezTo>
                <a:cubicBezTo>
                  <a:pt x="760" y="250"/>
                  <a:pt x="760" y="250"/>
                  <a:pt x="761" y="250"/>
                </a:cubicBezTo>
                <a:cubicBezTo>
                  <a:pt x="759" y="248"/>
                  <a:pt x="760" y="248"/>
                  <a:pt x="759" y="246"/>
                </a:cubicBezTo>
                <a:close/>
                <a:moveTo>
                  <a:pt x="766" y="178"/>
                </a:moveTo>
                <a:cubicBezTo>
                  <a:pt x="766" y="178"/>
                  <a:pt x="766" y="178"/>
                  <a:pt x="767" y="180"/>
                </a:cubicBezTo>
                <a:cubicBezTo>
                  <a:pt x="767" y="180"/>
                  <a:pt x="768" y="181"/>
                  <a:pt x="768" y="181"/>
                </a:cubicBezTo>
                <a:cubicBezTo>
                  <a:pt x="767" y="179"/>
                  <a:pt x="768" y="180"/>
                  <a:pt x="766" y="178"/>
                </a:cubicBezTo>
                <a:close/>
                <a:moveTo>
                  <a:pt x="756" y="167"/>
                </a:moveTo>
                <a:cubicBezTo>
                  <a:pt x="757" y="168"/>
                  <a:pt x="758" y="169"/>
                  <a:pt x="757" y="169"/>
                </a:cubicBezTo>
                <a:cubicBezTo>
                  <a:pt x="762" y="175"/>
                  <a:pt x="758" y="167"/>
                  <a:pt x="756" y="167"/>
                </a:cubicBezTo>
                <a:close/>
                <a:moveTo>
                  <a:pt x="713" y="128"/>
                </a:moveTo>
                <a:cubicBezTo>
                  <a:pt x="713" y="127"/>
                  <a:pt x="714" y="127"/>
                  <a:pt x="715" y="128"/>
                </a:cubicBezTo>
                <a:cubicBezTo>
                  <a:pt x="712" y="125"/>
                  <a:pt x="710" y="125"/>
                  <a:pt x="713" y="128"/>
                </a:cubicBezTo>
                <a:close/>
                <a:moveTo>
                  <a:pt x="640" y="70"/>
                </a:moveTo>
                <a:cubicBezTo>
                  <a:pt x="634" y="64"/>
                  <a:pt x="636" y="68"/>
                  <a:pt x="640" y="70"/>
                </a:cubicBezTo>
                <a:close/>
                <a:moveTo>
                  <a:pt x="545" y="23"/>
                </a:moveTo>
                <a:cubicBezTo>
                  <a:pt x="544" y="24"/>
                  <a:pt x="548" y="25"/>
                  <a:pt x="549" y="24"/>
                </a:cubicBezTo>
                <a:cubicBezTo>
                  <a:pt x="546" y="24"/>
                  <a:pt x="547" y="24"/>
                  <a:pt x="545" y="23"/>
                </a:cubicBezTo>
                <a:close/>
                <a:moveTo>
                  <a:pt x="539" y="20"/>
                </a:moveTo>
                <a:cubicBezTo>
                  <a:pt x="539" y="20"/>
                  <a:pt x="538" y="20"/>
                  <a:pt x="538" y="20"/>
                </a:cubicBezTo>
                <a:cubicBezTo>
                  <a:pt x="540" y="21"/>
                  <a:pt x="543" y="22"/>
                  <a:pt x="543" y="21"/>
                </a:cubicBezTo>
                <a:cubicBezTo>
                  <a:pt x="540" y="20"/>
                  <a:pt x="540" y="21"/>
                  <a:pt x="539" y="20"/>
                </a:cubicBezTo>
                <a:close/>
                <a:moveTo>
                  <a:pt x="530" y="17"/>
                </a:moveTo>
                <a:cubicBezTo>
                  <a:pt x="529" y="18"/>
                  <a:pt x="534" y="19"/>
                  <a:pt x="534" y="18"/>
                </a:cubicBezTo>
                <a:lnTo>
                  <a:pt x="530" y="17"/>
                </a:lnTo>
                <a:close/>
                <a:moveTo>
                  <a:pt x="524" y="16"/>
                </a:moveTo>
                <a:cubicBezTo>
                  <a:pt x="524" y="16"/>
                  <a:pt x="522" y="16"/>
                  <a:pt x="522" y="17"/>
                </a:cubicBezTo>
                <a:cubicBezTo>
                  <a:pt x="524" y="17"/>
                  <a:pt x="527" y="18"/>
                  <a:pt x="529" y="18"/>
                </a:cubicBezTo>
                <a:cubicBezTo>
                  <a:pt x="528" y="17"/>
                  <a:pt x="526" y="17"/>
                  <a:pt x="524" y="16"/>
                </a:cubicBezTo>
                <a:close/>
                <a:moveTo>
                  <a:pt x="498" y="10"/>
                </a:moveTo>
                <a:cubicBezTo>
                  <a:pt x="501" y="10"/>
                  <a:pt x="502" y="10"/>
                  <a:pt x="503" y="10"/>
                </a:cubicBezTo>
                <a:cubicBezTo>
                  <a:pt x="502" y="10"/>
                  <a:pt x="498" y="9"/>
                  <a:pt x="498" y="10"/>
                </a:cubicBezTo>
                <a:close/>
                <a:moveTo>
                  <a:pt x="467" y="7"/>
                </a:moveTo>
                <a:cubicBezTo>
                  <a:pt x="468" y="7"/>
                  <a:pt x="473" y="8"/>
                  <a:pt x="473" y="7"/>
                </a:cubicBezTo>
                <a:cubicBezTo>
                  <a:pt x="470" y="7"/>
                  <a:pt x="467" y="6"/>
                  <a:pt x="467" y="7"/>
                </a:cubicBezTo>
                <a:close/>
                <a:moveTo>
                  <a:pt x="443" y="52"/>
                </a:moveTo>
                <a:cubicBezTo>
                  <a:pt x="443" y="52"/>
                  <a:pt x="443" y="52"/>
                  <a:pt x="443" y="53"/>
                </a:cubicBezTo>
                <a:cubicBezTo>
                  <a:pt x="445" y="53"/>
                  <a:pt x="444" y="54"/>
                  <a:pt x="447" y="54"/>
                </a:cubicBezTo>
                <a:cubicBezTo>
                  <a:pt x="446" y="53"/>
                  <a:pt x="446" y="53"/>
                  <a:pt x="448" y="53"/>
                </a:cubicBezTo>
                <a:cubicBezTo>
                  <a:pt x="447" y="52"/>
                  <a:pt x="446" y="52"/>
                  <a:pt x="443" y="52"/>
                </a:cubicBezTo>
                <a:close/>
                <a:moveTo>
                  <a:pt x="435" y="51"/>
                </a:moveTo>
                <a:cubicBezTo>
                  <a:pt x="435" y="52"/>
                  <a:pt x="430" y="51"/>
                  <a:pt x="431" y="51"/>
                </a:cubicBezTo>
                <a:cubicBezTo>
                  <a:pt x="432" y="51"/>
                  <a:pt x="436" y="52"/>
                  <a:pt x="437" y="52"/>
                </a:cubicBezTo>
                <a:cubicBezTo>
                  <a:pt x="435" y="52"/>
                  <a:pt x="437" y="51"/>
                  <a:pt x="435" y="51"/>
                </a:cubicBezTo>
                <a:close/>
                <a:moveTo>
                  <a:pt x="402" y="50"/>
                </a:moveTo>
                <a:cubicBezTo>
                  <a:pt x="404" y="50"/>
                  <a:pt x="406" y="50"/>
                  <a:pt x="406" y="49"/>
                </a:cubicBezTo>
                <a:cubicBezTo>
                  <a:pt x="404" y="49"/>
                  <a:pt x="402" y="49"/>
                  <a:pt x="402" y="50"/>
                </a:cubicBezTo>
                <a:close/>
                <a:moveTo>
                  <a:pt x="391" y="1"/>
                </a:moveTo>
                <a:cubicBezTo>
                  <a:pt x="391" y="2"/>
                  <a:pt x="395" y="2"/>
                  <a:pt x="397" y="2"/>
                </a:cubicBezTo>
                <a:cubicBezTo>
                  <a:pt x="397" y="2"/>
                  <a:pt x="395" y="2"/>
                  <a:pt x="395" y="3"/>
                </a:cubicBezTo>
                <a:cubicBezTo>
                  <a:pt x="396" y="3"/>
                  <a:pt x="397" y="3"/>
                  <a:pt x="398" y="3"/>
                </a:cubicBezTo>
                <a:cubicBezTo>
                  <a:pt x="397" y="2"/>
                  <a:pt x="401" y="4"/>
                  <a:pt x="402" y="3"/>
                </a:cubicBezTo>
                <a:cubicBezTo>
                  <a:pt x="400" y="2"/>
                  <a:pt x="396" y="3"/>
                  <a:pt x="399" y="2"/>
                </a:cubicBezTo>
                <a:cubicBezTo>
                  <a:pt x="393" y="2"/>
                  <a:pt x="395" y="1"/>
                  <a:pt x="391" y="1"/>
                </a:cubicBezTo>
                <a:close/>
                <a:moveTo>
                  <a:pt x="394" y="3"/>
                </a:moveTo>
                <a:cubicBezTo>
                  <a:pt x="391" y="3"/>
                  <a:pt x="389" y="3"/>
                  <a:pt x="388" y="3"/>
                </a:cubicBezTo>
                <a:cubicBezTo>
                  <a:pt x="391" y="3"/>
                  <a:pt x="394" y="4"/>
                  <a:pt x="395" y="3"/>
                </a:cubicBezTo>
                <a:cubicBezTo>
                  <a:pt x="394" y="3"/>
                  <a:pt x="394" y="3"/>
                  <a:pt x="394" y="3"/>
                </a:cubicBezTo>
                <a:close/>
                <a:moveTo>
                  <a:pt x="384" y="2"/>
                </a:moveTo>
                <a:cubicBezTo>
                  <a:pt x="386" y="2"/>
                  <a:pt x="388" y="2"/>
                  <a:pt x="389" y="2"/>
                </a:cubicBezTo>
                <a:cubicBezTo>
                  <a:pt x="387" y="2"/>
                  <a:pt x="384" y="2"/>
                  <a:pt x="384" y="2"/>
                </a:cubicBezTo>
                <a:close/>
                <a:moveTo>
                  <a:pt x="371" y="5"/>
                </a:moveTo>
                <a:cubicBezTo>
                  <a:pt x="370" y="6"/>
                  <a:pt x="367" y="6"/>
                  <a:pt x="365" y="6"/>
                </a:cubicBezTo>
                <a:cubicBezTo>
                  <a:pt x="367" y="7"/>
                  <a:pt x="377" y="6"/>
                  <a:pt x="377" y="5"/>
                </a:cubicBezTo>
                <a:cubicBezTo>
                  <a:pt x="374" y="5"/>
                  <a:pt x="374" y="5"/>
                  <a:pt x="371" y="5"/>
                </a:cubicBezTo>
                <a:close/>
                <a:moveTo>
                  <a:pt x="364" y="51"/>
                </a:moveTo>
                <a:cubicBezTo>
                  <a:pt x="364" y="52"/>
                  <a:pt x="367" y="51"/>
                  <a:pt x="370" y="51"/>
                </a:cubicBezTo>
                <a:cubicBezTo>
                  <a:pt x="370" y="51"/>
                  <a:pt x="366" y="51"/>
                  <a:pt x="364" y="51"/>
                </a:cubicBezTo>
                <a:close/>
                <a:moveTo>
                  <a:pt x="363" y="50"/>
                </a:moveTo>
                <a:cubicBezTo>
                  <a:pt x="365" y="49"/>
                  <a:pt x="366" y="49"/>
                  <a:pt x="367" y="49"/>
                </a:cubicBezTo>
                <a:cubicBezTo>
                  <a:pt x="365" y="48"/>
                  <a:pt x="363" y="49"/>
                  <a:pt x="363" y="50"/>
                </a:cubicBezTo>
                <a:close/>
                <a:moveTo>
                  <a:pt x="326" y="13"/>
                </a:moveTo>
                <a:cubicBezTo>
                  <a:pt x="327" y="12"/>
                  <a:pt x="332" y="11"/>
                  <a:pt x="333" y="11"/>
                </a:cubicBezTo>
                <a:cubicBezTo>
                  <a:pt x="329" y="11"/>
                  <a:pt x="328" y="12"/>
                  <a:pt x="326" y="13"/>
                </a:cubicBezTo>
                <a:close/>
                <a:moveTo>
                  <a:pt x="321" y="10"/>
                </a:moveTo>
                <a:cubicBezTo>
                  <a:pt x="322" y="11"/>
                  <a:pt x="325" y="10"/>
                  <a:pt x="329" y="9"/>
                </a:cubicBezTo>
                <a:cubicBezTo>
                  <a:pt x="329" y="9"/>
                  <a:pt x="329" y="9"/>
                  <a:pt x="328" y="9"/>
                </a:cubicBezTo>
                <a:cubicBezTo>
                  <a:pt x="326" y="10"/>
                  <a:pt x="323" y="10"/>
                  <a:pt x="321" y="10"/>
                </a:cubicBezTo>
                <a:close/>
                <a:moveTo>
                  <a:pt x="322" y="58"/>
                </a:moveTo>
                <a:cubicBezTo>
                  <a:pt x="323" y="58"/>
                  <a:pt x="326" y="58"/>
                  <a:pt x="328" y="58"/>
                </a:cubicBezTo>
                <a:cubicBezTo>
                  <a:pt x="327" y="57"/>
                  <a:pt x="325" y="57"/>
                  <a:pt x="322" y="58"/>
                </a:cubicBezTo>
                <a:close/>
                <a:moveTo>
                  <a:pt x="313" y="59"/>
                </a:moveTo>
                <a:cubicBezTo>
                  <a:pt x="314" y="60"/>
                  <a:pt x="309" y="60"/>
                  <a:pt x="309" y="61"/>
                </a:cubicBezTo>
                <a:cubicBezTo>
                  <a:pt x="311" y="61"/>
                  <a:pt x="312" y="61"/>
                  <a:pt x="316" y="60"/>
                </a:cubicBezTo>
                <a:cubicBezTo>
                  <a:pt x="315" y="60"/>
                  <a:pt x="316" y="59"/>
                  <a:pt x="313" y="59"/>
                </a:cubicBezTo>
                <a:close/>
                <a:moveTo>
                  <a:pt x="286" y="24"/>
                </a:moveTo>
                <a:cubicBezTo>
                  <a:pt x="286" y="24"/>
                  <a:pt x="280" y="25"/>
                  <a:pt x="280" y="26"/>
                </a:cubicBezTo>
                <a:cubicBezTo>
                  <a:pt x="281" y="26"/>
                  <a:pt x="280" y="26"/>
                  <a:pt x="281" y="26"/>
                </a:cubicBezTo>
                <a:cubicBezTo>
                  <a:pt x="282" y="26"/>
                  <a:pt x="284" y="25"/>
                  <a:pt x="285" y="24"/>
                </a:cubicBezTo>
                <a:cubicBezTo>
                  <a:pt x="285" y="25"/>
                  <a:pt x="286" y="25"/>
                  <a:pt x="287" y="25"/>
                </a:cubicBezTo>
                <a:cubicBezTo>
                  <a:pt x="290" y="24"/>
                  <a:pt x="290" y="24"/>
                  <a:pt x="294" y="23"/>
                </a:cubicBezTo>
                <a:cubicBezTo>
                  <a:pt x="293" y="22"/>
                  <a:pt x="293" y="22"/>
                  <a:pt x="293" y="22"/>
                </a:cubicBezTo>
                <a:cubicBezTo>
                  <a:pt x="290" y="23"/>
                  <a:pt x="288" y="23"/>
                  <a:pt x="286" y="24"/>
                </a:cubicBezTo>
                <a:close/>
                <a:moveTo>
                  <a:pt x="287" y="68"/>
                </a:moveTo>
                <a:cubicBezTo>
                  <a:pt x="289" y="67"/>
                  <a:pt x="289" y="67"/>
                  <a:pt x="289" y="66"/>
                </a:cubicBezTo>
                <a:cubicBezTo>
                  <a:pt x="287" y="67"/>
                  <a:pt x="287" y="67"/>
                  <a:pt x="287" y="68"/>
                </a:cubicBezTo>
                <a:close/>
                <a:moveTo>
                  <a:pt x="237" y="80"/>
                </a:moveTo>
                <a:cubicBezTo>
                  <a:pt x="236" y="81"/>
                  <a:pt x="235" y="83"/>
                  <a:pt x="230" y="86"/>
                </a:cubicBezTo>
                <a:cubicBezTo>
                  <a:pt x="227" y="86"/>
                  <a:pt x="224" y="88"/>
                  <a:pt x="221" y="89"/>
                </a:cubicBezTo>
                <a:cubicBezTo>
                  <a:pt x="221" y="89"/>
                  <a:pt x="221" y="90"/>
                  <a:pt x="220" y="91"/>
                </a:cubicBezTo>
                <a:cubicBezTo>
                  <a:pt x="219" y="91"/>
                  <a:pt x="215" y="92"/>
                  <a:pt x="215" y="93"/>
                </a:cubicBezTo>
                <a:cubicBezTo>
                  <a:pt x="217" y="93"/>
                  <a:pt x="218" y="93"/>
                  <a:pt x="220" y="92"/>
                </a:cubicBezTo>
                <a:cubicBezTo>
                  <a:pt x="222" y="91"/>
                  <a:pt x="219" y="91"/>
                  <a:pt x="221" y="90"/>
                </a:cubicBezTo>
                <a:cubicBezTo>
                  <a:pt x="227" y="88"/>
                  <a:pt x="233" y="84"/>
                  <a:pt x="238" y="81"/>
                </a:cubicBezTo>
                <a:cubicBezTo>
                  <a:pt x="237" y="81"/>
                  <a:pt x="237" y="81"/>
                  <a:pt x="236" y="81"/>
                </a:cubicBezTo>
                <a:cubicBezTo>
                  <a:pt x="239" y="80"/>
                  <a:pt x="241" y="79"/>
                  <a:pt x="242" y="78"/>
                </a:cubicBezTo>
                <a:cubicBezTo>
                  <a:pt x="239" y="79"/>
                  <a:pt x="238" y="79"/>
                  <a:pt x="237" y="80"/>
                </a:cubicBezTo>
                <a:close/>
                <a:moveTo>
                  <a:pt x="228" y="79"/>
                </a:moveTo>
                <a:cubicBezTo>
                  <a:pt x="228" y="80"/>
                  <a:pt x="230" y="79"/>
                  <a:pt x="228" y="80"/>
                </a:cubicBezTo>
                <a:cubicBezTo>
                  <a:pt x="228" y="80"/>
                  <a:pt x="224" y="82"/>
                  <a:pt x="224" y="81"/>
                </a:cubicBezTo>
                <a:cubicBezTo>
                  <a:pt x="219" y="84"/>
                  <a:pt x="214" y="86"/>
                  <a:pt x="212" y="89"/>
                </a:cubicBezTo>
                <a:cubicBezTo>
                  <a:pt x="217" y="86"/>
                  <a:pt x="220" y="83"/>
                  <a:pt x="224" y="82"/>
                </a:cubicBezTo>
                <a:cubicBezTo>
                  <a:pt x="224" y="82"/>
                  <a:pt x="222" y="83"/>
                  <a:pt x="223" y="83"/>
                </a:cubicBezTo>
                <a:cubicBezTo>
                  <a:pt x="226" y="82"/>
                  <a:pt x="228" y="80"/>
                  <a:pt x="232" y="79"/>
                </a:cubicBezTo>
                <a:cubicBezTo>
                  <a:pt x="231" y="78"/>
                  <a:pt x="231" y="78"/>
                  <a:pt x="228" y="79"/>
                </a:cubicBezTo>
                <a:close/>
                <a:moveTo>
                  <a:pt x="209" y="55"/>
                </a:moveTo>
                <a:cubicBezTo>
                  <a:pt x="212" y="54"/>
                  <a:pt x="215" y="52"/>
                  <a:pt x="216" y="50"/>
                </a:cubicBezTo>
                <a:cubicBezTo>
                  <a:pt x="212" y="52"/>
                  <a:pt x="211" y="53"/>
                  <a:pt x="209" y="55"/>
                </a:cubicBezTo>
                <a:close/>
                <a:moveTo>
                  <a:pt x="220" y="66"/>
                </a:moveTo>
                <a:cubicBezTo>
                  <a:pt x="223" y="64"/>
                  <a:pt x="220" y="67"/>
                  <a:pt x="223" y="65"/>
                </a:cubicBezTo>
                <a:cubicBezTo>
                  <a:pt x="224" y="64"/>
                  <a:pt x="223" y="65"/>
                  <a:pt x="223" y="64"/>
                </a:cubicBezTo>
                <a:cubicBezTo>
                  <a:pt x="222" y="65"/>
                  <a:pt x="220" y="65"/>
                  <a:pt x="220" y="66"/>
                </a:cubicBezTo>
                <a:close/>
                <a:moveTo>
                  <a:pt x="217" y="67"/>
                </a:moveTo>
                <a:cubicBezTo>
                  <a:pt x="214" y="69"/>
                  <a:pt x="216" y="70"/>
                  <a:pt x="219" y="67"/>
                </a:cubicBezTo>
                <a:cubicBezTo>
                  <a:pt x="214" y="69"/>
                  <a:pt x="222" y="65"/>
                  <a:pt x="217" y="67"/>
                </a:cubicBezTo>
                <a:close/>
                <a:moveTo>
                  <a:pt x="226" y="94"/>
                </a:moveTo>
                <a:cubicBezTo>
                  <a:pt x="225" y="94"/>
                  <a:pt x="224" y="95"/>
                  <a:pt x="224" y="96"/>
                </a:cubicBezTo>
                <a:cubicBezTo>
                  <a:pt x="226" y="94"/>
                  <a:pt x="226" y="95"/>
                  <a:pt x="228" y="94"/>
                </a:cubicBezTo>
                <a:cubicBezTo>
                  <a:pt x="228" y="93"/>
                  <a:pt x="227" y="94"/>
                  <a:pt x="226" y="94"/>
                </a:cubicBezTo>
                <a:close/>
                <a:moveTo>
                  <a:pt x="216" y="80"/>
                </a:moveTo>
                <a:cubicBezTo>
                  <a:pt x="215" y="80"/>
                  <a:pt x="213" y="82"/>
                  <a:pt x="211" y="82"/>
                </a:cubicBezTo>
                <a:cubicBezTo>
                  <a:pt x="211" y="83"/>
                  <a:pt x="214" y="82"/>
                  <a:pt x="216" y="80"/>
                </a:cubicBezTo>
                <a:close/>
                <a:moveTo>
                  <a:pt x="206" y="79"/>
                </a:moveTo>
                <a:cubicBezTo>
                  <a:pt x="206" y="79"/>
                  <a:pt x="208" y="78"/>
                  <a:pt x="207" y="79"/>
                </a:cubicBezTo>
                <a:cubicBezTo>
                  <a:pt x="209" y="77"/>
                  <a:pt x="210" y="78"/>
                  <a:pt x="212" y="75"/>
                </a:cubicBezTo>
                <a:cubicBezTo>
                  <a:pt x="210" y="76"/>
                  <a:pt x="208" y="77"/>
                  <a:pt x="206" y="79"/>
                </a:cubicBezTo>
                <a:close/>
                <a:moveTo>
                  <a:pt x="192" y="65"/>
                </a:moveTo>
                <a:cubicBezTo>
                  <a:pt x="191" y="66"/>
                  <a:pt x="190" y="67"/>
                  <a:pt x="190" y="67"/>
                </a:cubicBezTo>
                <a:cubicBezTo>
                  <a:pt x="193" y="65"/>
                  <a:pt x="197" y="64"/>
                  <a:pt x="198" y="63"/>
                </a:cubicBezTo>
                <a:cubicBezTo>
                  <a:pt x="194" y="64"/>
                  <a:pt x="195" y="64"/>
                  <a:pt x="192" y="65"/>
                </a:cubicBezTo>
                <a:close/>
                <a:moveTo>
                  <a:pt x="208" y="90"/>
                </a:moveTo>
                <a:cubicBezTo>
                  <a:pt x="207" y="91"/>
                  <a:pt x="206" y="91"/>
                  <a:pt x="206" y="92"/>
                </a:cubicBezTo>
                <a:cubicBezTo>
                  <a:pt x="207" y="91"/>
                  <a:pt x="206" y="93"/>
                  <a:pt x="209" y="91"/>
                </a:cubicBezTo>
                <a:cubicBezTo>
                  <a:pt x="210" y="90"/>
                  <a:pt x="208" y="91"/>
                  <a:pt x="208" y="90"/>
                </a:cubicBezTo>
                <a:close/>
                <a:moveTo>
                  <a:pt x="207" y="101"/>
                </a:moveTo>
                <a:cubicBezTo>
                  <a:pt x="208" y="101"/>
                  <a:pt x="212" y="98"/>
                  <a:pt x="214" y="97"/>
                </a:cubicBezTo>
                <a:cubicBezTo>
                  <a:pt x="211" y="99"/>
                  <a:pt x="207" y="101"/>
                  <a:pt x="207" y="101"/>
                </a:cubicBezTo>
                <a:close/>
                <a:moveTo>
                  <a:pt x="190" y="86"/>
                </a:moveTo>
                <a:cubicBezTo>
                  <a:pt x="191" y="85"/>
                  <a:pt x="196" y="82"/>
                  <a:pt x="196" y="82"/>
                </a:cubicBezTo>
                <a:cubicBezTo>
                  <a:pt x="194" y="83"/>
                  <a:pt x="192" y="85"/>
                  <a:pt x="190" y="86"/>
                </a:cubicBezTo>
                <a:close/>
                <a:moveTo>
                  <a:pt x="198" y="111"/>
                </a:moveTo>
                <a:cubicBezTo>
                  <a:pt x="199" y="112"/>
                  <a:pt x="204" y="109"/>
                  <a:pt x="205" y="107"/>
                </a:cubicBezTo>
                <a:cubicBezTo>
                  <a:pt x="203" y="109"/>
                  <a:pt x="201" y="110"/>
                  <a:pt x="198" y="111"/>
                </a:cubicBezTo>
                <a:close/>
                <a:moveTo>
                  <a:pt x="185" y="86"/>
                </a:moveTo>
                <a:cubicBezTo>
                  <a:pt x="185" y="86"/>
                  <a:pt x="189" y="84"/>
                  <a:pt x="188" y="84"/>
                </a:cubicBezTo>
                <a:cubicBezTo>
                  <a:pt x="184" y="85"/>
                  <a:pt x="184" y="87"/>
                  <a:pt x="183" y="89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187" y="87"/>
                  <a:pt x="190" y="84"/>
                  <a:pt x="188" y="84"/>
                </a:cubicBezTo>
                <a:cubicBezTo>
                  <a:pt x="188" y="84"/>
                  <a:pt x="186" y="86"/>
                  <a:pt x="185" y="86"/>
                </a:cubicBezTo>
                <a:close/>
                <a:moveTo>
                  <a:pt x="175" y="77"/>
                </a:moveTo>
                <a:cubicBezTo>
                  <a:pt x="177" y="75"/>
                  <a:pt x="182" y="73"/>
                  <a:pt x="180" y="73"/>
                </a:cubicBezTo>
                <a:cubicBezTo>
                  <a:pt x="179" y="75"/>
                  <a:pt x="174" y="76"/>
                  <a:pt x="175" y="77"/>
                </a:cubicBezTo>
                <a:close/>
                <a:moveTo>
                  <a:pt x="186" y="115"/>
                </a:moveTo>
                <a:cubicBezTo>
                  <a:pt x="187" y="115"/>
                  <a:pt x="191" y="112"/>
                  <a:pt x="191" y="111"/>
                </a:cubicBezTo>
                <a:cubicBezTo>
                  <a:pt x="190" y="112"/>
                  <a:pt x="187" y="113"/>
                  <a:pt x="186" y="115"/>
                </a:cubicBezTo>
                <a:close/>
                <a:moveTo>
                  <a:pt x="177" y="93"/>
                </a:moveTo>
                <a:cubicBezTo>
                  <a:pt x="170" y="97"/>
                  <a:pt x="177" y="95"/>
                  <a:pt x="177" y="93"/>
                </a:cubicBezTo>
                <a:close/>
                <a:moveTo>
                  <a:pt x="183" y="114"/>
                </a:moveTo>
                <a:cubicBezTo>
                  <a:pt x="185" y="113"/>
                  <a:pt x="188" y="111"/>
                  <a:pt x="188" y="110"/>
                </a:cubicBezTo>
                <a:cubicBezTo>
                  <a:pt x="185" y="112"/>
                  <a:pt x="184" y="113"/>
                  <a:pt x="183" y="114"/>
                </a:cubicBezTo>
                <a:close/>
                <a:moveTo>
                  <a:pt x="158" y="89"/>
                </a:moveTo>
                <a:cubicBezTo>
                  <a:pt x="160" y="88"/>
                  <a:pt x="165" y="84"/>
                  <a:pt x="163" y="85"/>
                </a:cubicBezTo>
                <a:cubicBezTo>
                  <a:pt x="163" y="85"/>
                  <a:pt x="157" y="89"/>
                  <a:pt x="158" y="89"/>
                </a:cubicBezTo>
                <a:close/>
                <a:moveTo>
                  <a:pt x="166" y="104"/>
                </a:moveTo>
                <a:cubicBezTo>
                  <a:pt x="168" y="103"/>
                  <a:pt x="170" y="102"/>
                  <a:pt x="171" y="101"/>
                </a:cubicBezTo>
                <a:cubicBezTo>
                  <a:pt x="169" y="103"/>
                  <a:pt x="166" y="103"/>
                  <a:pt x="166" y="104"/>
                </a:cubicBezTo>
                <a:close/>
                <a:moveTo>
                  <a:pt x="172" y="122"/>
                </a:moveTo>
                <a:cubicBezTo>
                  <a:pt x="172" y="122"/>
                  <a:pt x="176" y="120"/>
                  <a:pt x="176" y="120"/>
                </a:cubicBezTo>
                <a:cubicBezTo>
                  <a:pt x="175" y="120"/>
                  <a:pt x="175" y="120"/>
                  <a:pt x="172" y="122"/>
                </a:cubicBezTo>
                <a:close/>
                <a:moveTo>
                  <a:pt x="142" y="97"/>
                </a:moveTo>
                <a:cubicBezTo>
                  <a:pt x="145" y="95"/>
                  <a:pt x="147" y="93"/>
                  <a:pt x="148" y="92"/>
                </a:cubicBezTo>
                <a:cubicBezTo>
                  <a:pt x="146" y="93"/>
                  <a:pt x="142" y="96"/>
                  <a:pt x="142" y="97"/>
                </a:cubicBezTo>
                <a:close/>
                <a:moveTo>
                  <a:pt x="155" y="112"/>
                </a:moveTo>
                <a:cubicBezTo>
                  <a:pt x="155" y="112"/>
                  <a:pt x="156" y="111"/>
                  <a:pt x="156" y="111"/>
                </a:cubicBezTo>
                <a:cubicBezTo>
                  <a:pt x="155" y="112"/>
                  <a:pt x="156" y="112"/>
                  <a:pt x="157" y="111"/>
                </a:cubicBezTo>
                <a:cubicBezTo>
                  <a:pt x="157" y="111"/>
                  <a:pt x="158" y="110"/>
                  <a:pt x="158" y="109"/>
                </a:cubicBezTo>
                <a:cubicBezTo>
                  <a:pt x="157" y="110"/>
                  <a:pt x="155" y="111"/>
                  <a:pt x="155" y="112"/>
                </a:cubicBezTo>
                <a:close/>
                <a:moveTo>
                  <a:pt x="164" y="129"/>
                </a:moveTo>
                <a:cubicBezTo>
                  <a:pt x="165" y="128"/>
                  <a:pt x="170" y="125"/>
                  <a:pt x="169" y="124"/>
                </a:cubicBezTo>
                <a:cubicBezTo>
                  <a:pt x="167" y="126"/>
                  <a:pt x="165" y="127"/>
                  <a:pt x="164" y="129"/>
                </a:cubicBezTo>
                <a:close/>
                <a:moveTo>
                  <a:pt x="153" y="112"/>
                </a:moveTo>
                <a:cubicBezTo>
                  <a:pt x="155" y="111"/>
                  <a:pt x="158" y="109"/>
                  <a:pt x="157" y="109"/>
                </a:cubicBezTo>
                <a:cubicBezTo>
                  <a:pt x="154" y="110"/>
                  <a:pt x="154" y="111"/>
                  <a:pt x="153" y="112"/>
                </a:cubicBezTo>
                <a:close/>
                <a:moveTo>
                  <a:pt x="164" y="125"/>
                </a:moveTo>
                <a:cubicBezTo>
                  <a:pt x="165" y="124"/>
                  <a:pt x="167" y="122"/>
                  <a:pt x="167" y="122"/>
                </a:cubicBezTo>
                <a:cubicBezTo>
                  <a:pt x="166" y="122"/>
                  <a:pt x="162" y="125"/>
                  <a:pt x="164" y="125"/>
                </a:cubicBezTo>
                <a:close/>
                <a:moveTo>
                  <a:pt x="162" y="131"/>
                </a:moveTo>
                <a:cubicBezTo>
                  <a:pt x="162" y="131"/>
                  <a:pt x="161" y="132"/>
                  <a:pt x="161" y="133"/>
                </a:cubicBezTo>
                <a:cubicBezTo>
                  <a:pt x="164" y="130"/>
                  <a:pt x="164" y="130"/>
                  <a:pt x="164" y="130"/>
                </a:cubicBezTo>
                <a:cubicBezTo>
                  <a:pt x="162" y="131"/>
                  <a:pt x="170" y="126"/>
                  <a:pt x="167" y="127"/>
                </a:cubicBezTo>
                <a:cubicBezTo>
                  <a:pt x="165" y="129"/>
                  <a:pt x="163" y="130"/>
                  <a:pt x="162" y="131"/>
                </a:cubicBezTo>
                <a:close/>
                <a:moveTo>
                  <a:pt x="153" y="115"/>
                </a:moveTo>
                <a:cubicBezTo>
                  <a:pt x="153" y="115"/>
                  <a:pt x="154" y="114"/>
                  <a:pt x="153" y="114"/>
                </a:cubicBezTo>
                <a:cubicBezTo>
                  <a:pt x="149" y="118"/>
                  <a:pt x="155" y="114"/>
                  <a:pt x="153" y="116"/>
                </a:cubicBezTo>
                <a:cubicBezTo>
                  <a:pt x="155" y="115"/>
                  <a:pt x="155" y="115"/>
                  <a:pt x="155" y="115"/>
                </a:cubicBezTo>
                <a:cubicBezTo>
                  <a:pt x="155" y="115"/>
                  <a:pt x="155" y="114"/>
                  <a:pt x="155" y="114"/>
                </a:cubicBezTo>
                <a:cubicBezTo>
                  <a:pt x="154" y="115"/>
                  <a:pt x="153" y="115"/>
                  <a:pt x="153" y="115"/>
                </a:cubicBezTo>
                <a:close/>
                <a:moveTo>
                  <a:pt x="132" y="105"/>
                </a:moveTo>
                <a:cubicBezTo>
                  <a:pt x="135" y="103"/>
                  <a:pt x="140" y="99"/>
                  <a:pt x="140" y="98"/>
                </a:cubicBezTo>
                <a:cubicBezTo>
                  <a:pt x="136" y="101"/>
                  <a:pt x="133" y="104"/>
                  <a:pt x="132" y="105"/>
                </a:cubicBezTo>
                <a:close/>
                <a:moveTo>
                  <a:pt x="158" y="134"/>
                </a:moveTo>
                <a:cubicBezTo>
                  <a:pt x="159" y="132"/>
                  <a:pt x="163" y="130"/>
                  <a:pt x="163" y="130"/>
                </a:cubicBezTo>
                <a:cubicBezTo>
                  <a:pt x="161" y="131"/>
                  <a:pt x="157" y="133"/>
                  <a:pt x="158" y="134"/>
                </a:cubicBezTo>
                <a:close/>
                <a:moveTo>
                  <a:pt x="149" y="141"/>
                </a:moveTo>
                <a:cubicBezTo>
                  <a:pt x="151" y="141"/>
                  <a:pt x="153" y="139"/>
                  <a:pt x="153" y="138"/>
                </a:cubicBezTo>
                <a:cubicBezTo>
                  <a:pt x="154" y="138"/>
                  <a:pt x="157" y="136"/>
                  <a:pt x="158" y="135"/>
                </a:cubicBezTo>
                <a:cubicBezTo>
                  <a:pt x="155" y="136"/>
                  <a:pt x="151" y="139"/>
                  <a:pt x="149" y="141"/>
                </a:cubicBezTo>
                <a:close/>
                <a:moveTo>
                  <a:pt x="132" y="110"/>
                </a:moveTo>
                <a:cubicBezTo>
                  <a:pt x="132" y="108"/>
                  <a:pt x="128" y="112"/>
                  <a:pt x="127" y="113"/>
                </a:cubicBezTo>
                <a:cubicBezTo>
                  <a:pt x="126" y="114"/>
                  <a:pt x="128" y="114"/>
                  <a:pt x="129" y="112"/>
                </a:cubicBezTo>
                <a:cubicBezTo>
                  <a:pt x="129" y="111"/>
                  <a:pt x="131" y="110"/>
                  <a:pt x="131" y="110"/>
                </a:cubicBezTo>
                <a:cubicBezTo>
                  <a:pt x="131" y="110"/>
                  <a:pt x="131" y="110"/>
                  <a:pt x="132" y="110"/>
                </a:cubicBezTo>
                <a:close/>
                <a:moveTo>
                  <a:pt x="137" y="153"/>
                </a:moveTo>
                <a:cubicBezTo>
                  <a:pt x="139" y="150"/>
                  <a:pt x="143" y="148"/>
                  <a:pt x="143" y="147"/>
                </a:cubicBezTo>
                <a:cubicBezTo>
                  <a:pt x="140" y="149"/>
                  <a:pt x="138" y="151"/>
                  <a:pt x="137" y="153"/>
                </a:cubicBezTo>
                <a:close/>
                <a:moveTo>
                  <a:pt x="105" y="131"/>
                </a:moveTo>
                <a:cubicBezTo>
                  <a:pt x="110" y="128"/>
                  <a:pt x="114" y="123"/>
                  <a:pt x="118" y="120"/>
                </a:cubicBezTo>
                <a:cubicBezTo>
                  <a:pt x="117" y="119"/>
                  <a:pt x="117" y="119"/>
                  <a:pt x="117" y="119"/>
                </a:cubicBezTo>
                <a:cubicBezTo>
                  <a:pt x="113" y="123"/>
                  <a:pt x="107" y="128"/>
                  <a:pt x="105" y="131"/>
                </a:cubicBezTo>
                <a:close/>
                <a:moveTo>
                  <a:pt x="144" y="153"/>
                </a:moveTo>
                <a:cubicBezTo>
                  <a:pt x="144" y="154"/>
                  <a:pt x="143" y="155"/>
                  <a:pt x="143" y="155"/>
                </a:cubicBezTo>
                <a:cubicBezTo>
                  <a:pt x="146" y="153"/>
                  <a:pt x="146" y="153"/>
                  <a:pt x="146" y="153"/>
                </a:cubicBezTo>
                <a:cubicBezTo>
                  <a:pt x="145" y="153"/>
                  <a:pt x="146" y="152"/>
                  <a:pt x="144" y="153"/>
                </a:cubicBezTo>
                <a:close/>
                <a:moveTo>
                  <a:pt x="124" y="137"/>
                </a:moveTo>
                <a:cubicBezTo>
                  <a:pt x="125" y="137"/>
                  <a:pt x="126" y="136"/>
                  <a:pt x="126" y="136"/>
                </a:cubicBezTo>
                <a:cubicBezTo>
                  <a:pt x="125" y="136"/>
                  <a:pt x="123" y="138"/>
                  <a:pt x="122" y="139"/>
                </a:cubicBezTo>
                <a:cubicBezTo>
                  <a:pt x="121" y="140"/>
                  <a:pt x="121" y="140"/>
                  <a:pt x="122" y="140"/>
                </a:cubicBezTo>
                <a:cubicBezTo>
                  <a:pt x="124" y="138"/>
                  <a:pt x="123" y="138"/>
                  <a:pt x="124" y="137"/>
                </a:cubicBezTo>
                <a:close/>
                <a:moveTo>
                  <a:pt x="112" y="136"/>
                </a:moveTo>
                <a:cubicBezTo>
                  <a:pt x="109" y="139"/>
                  <a:pt x="114" y="135"/>
                  <a:pt x="111" y="138"/>
                </a:cubicBezTo>
                <a:cubicBezTo>
                  <a:pt x="113" y="136"/>
                  <a:pt x="113" y="136"/>
                  <a:pt x="115" y="135"/>
                </a:cubicBezTo>
                <a:cubicBezTo>
                  <a:pt x="115" y="135"/>
                  <a:pt x="116" y="134"/>
                  <a:pt x="115" y="134"/>
                </a:cubicBezTo>
                <a:cubicBezTo>
                  <a:pt x="113" y="136"/>
                  <a:pt x="114" y="134"/>
                  <a:pt x="112" y="136"/>
                </a:cubicBezTo>
                <a:close/>
                <a:moveTo>
                  <a:pt x="125" y="156"/>
                </a:moveTo>
                <a:cubicBezTo>
                  <a:pt x="126" y="156"/>
                  <a:pt x="128" y="154"/>
                  <a:pt x="129" y="152"/>
                </a:cubicBezTo>
                <a:cubicBezTo>
                  <a:pt x="128" y="153"/>
                  <a:pt x="126" y="154"/>
                  <a:pt x="125" y="156"/>
                </a:cubicBezTo>
                <a:close/>
                <a:moveTo>
                  <a:pt x="113" y="150"/>
                </a:moveTo>
                <a:cubicBezTo>
                  <a:pt x="117" y="147"/>
                  <a:pt x="116" y="148"/>
                  <a:pt x="120" y="145"/>
                </a:cubicBezTo>
                <a:cubicBezTo>
                  <a:pt x="118" y="145"/>
                  <a:pt x="121" y="143"/>
                  <a:pt x="120" y="143"/>
                </a:cubicBezTo>
                <a:cubicBezTo>
                  <a:pt x="119" y="145"/>
                  <a:pt x="113" y="149"/>
                  <a:pt x="113" y="150"/>
                </a:cubicBezTo>
                <a:close/>
                <a:moveTo>
                  <a:pt x="112" y="138"/>
                </a:moveTo>
                <a:cubicBezTo>
                  <a:pt x="110" y="140"/>
                  <a:pt x="110" y="138"/>
                  <a:pt x="108" y="140"/>
                </a:cubicBezTo>
                <a:cubicBezTo>
                  <a:pt x="107" y="142"/>
                  <a:pt x="109" y="140"/>
                  <a:pt x="110" y="141"/>
                </a:cubicBezTo>
                <a:cubicBezTo>
                  <a:pt x="111" y="140"/>
                  <a:pt x="114" y="137"/>
                  <a:pt x="112" y="138"/>
                </a:cubicBezTo>
                <a:close/>
                <a:moveTo>
                  <a:pt x="96" y="141"/>
                </a:moveTo>
                <a:cubicBezTo>
                  <a:pt x="99" y="138"/>
                  <a:pt x="99" y="138"/>
                  <a:pt x="99" y="138"/>
                </a:cubicBezTo>
                <a:cubicBezTo>
                  <a:pt x="98" y="137"/>
                  <a:pt x="98" y="137"/>
                  <a:pt x="98" y="137"/>
                </a:cubicBezTo>
                <a:cubicBezTo>
                  <a:pt x="96" y="139"/>
                  <a:pt x="97" y="139"/>
                  <a:pt x="96" y="141"/>
                </a:cubicBezTo>
                <a:close/>
                <a:moveTo>
                  <a:pt x="119" y="170"/>
                </a:moveTo>
                <a:cubicBezTo>
                  <a:pt x="119" y="171"/>
                  <a:pt x="120" y="168"/>
                  <a:pt x="120" y="169"/>
                </a:cubicBezTo>
                <a:cubicBezTo>
                  <a:pt x="121" y="168"/>
                  <a:pt x="125" y="165"/>
                  <a:pt x="123" y="166"/>
                </a:cubicBezTo>
                <a:cubicBezTo>
                  <a:pt x="121" y="168"/>
                  <a:pt x="121" y="168"/>
                  <a:pt x="119" y="170"/>
                </a:cubicBezTo>
                <a:close/>
                <a:moveTo>
                  <a:pt x="111" y="161"/>
                </a:moveTo>
                <a:cubicBezTo>
                  <a:pt x="113" y="159"/>
                  <a:pt x="114" y="159"/>
                  <a:pt x="115" y="158"/>
                </a:cubicBezTo>
                <a:cubicBezTo>
                  <a:pt x="114" y="158"/>
                  <a:pt x="115" y="157"/>
                  <a:pt x="114" y="157"/>
                </a:cubicBezTo>
                <a:cubicBezTo>
                  <a:pt x="113" y="159"/>
                  <a:pt x="111" y="160"/>
                  <a:pt x="111" y="161"/>
                </a:cubicBezTo>
                <a:close/>
                <a:moveTo>
                  <a:pt x="85" y="151"/>
                </a:moveTo>
                <a:cubicBezTo>
                  <a:pt x="83" y="153"/>
                  <a:pt x="82" y="154"/>
                  <a:pt x="81" y="155"/>
                </a:cubicBezTo>
                <a:cubicBezTo>
                  <a:pt x="81" y="156"/>
                  <a:pt x="81" y="156"/>
                  <a:pt x="81" y="156"/>
                </a:cubicBezTo>
                <a:cubicBezTo>
                  <a:pt x="81" y="156"/>
                  <a:pt x="81" y="156"/>
                  <a:pt x="81" y="156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83" y="155"/>
                  <a:pt x="83" y="155"/>
                  <a:pt x="83" y="155"/>
                </a:cubicBezTo>
                <a:cubicBezTo>
                  <a:pt x="84" y="154"/>
                  <a:pt x="85" y="152"/>
                  <a:pt x="86" y="151"/>
                </a:cubicBezTo>
                <a:cubicBezTo>
                  <a:pt x="89" y="149"/>
                  <a:pt x="91" y="146"/>
                  <a:pt x="93" y="143"/>
                </a:cubicBezTo>
                <a:cubicBezTo>
                  <a:pt x="90" y="146"/>
                  <a:pt x="87" y="149"/>
                  <a:pt x="85" y="151"/>
                </a:cubicBezTo>
                <a:close/>
                <a:moveTo>
                  <a:pt x="88" y="156"/>
                </a:moveTo>
                <a:cubicBezTo>
                  <a:pt x="90" y="154"/>
                  <a:pt x="91" y="154"/>
                  <a:pt x="93" y="152"/>
                </a:cubicBezTo>
                <a:cubicBezTo>
                  <a:pt x="93" y="151"/>
                  <a:pt x="93" y="150"/>
                  <a:pt x="94" y="149"/>
                </a:cubicBezTo>
                <a:cubicBezTo>
                  <a:pt x="91" y="152"/>
                  <a:pt x="87" y="156"/>
                  <a:pt x="88" y="156"/>
                </a:cubicBezTo>
                <a:close/>
                <a:moveTo>
                  <a:pt x="86" y="154"/>
                </a:moveTo>
                <a:cubicBezTo>
                  <a:pt x="88" y="153"/>
                  <a:pt x="87" y="154"/>
                  <a:pt x="89" y="152"/>
                </a:cubicBezTo>
                <a:cubicBezTo>
                  <a:pt x="89" y="152"/>
                  <a:pt x="89" y="152"/>
                  <a:pt x="90" y="151"/>
                </a:cubicBezTo>
                <a:cubicBezTo>
                  <a:pt x="89" y="151"/>
                  <a:pt x="89" y="151"/>
                  <a:pt x="90" y="151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89" y="152"/>
                  <a:pt x="86" y="154"/>
                  <a:pt x="86" y="154"/>
                </a:cubicBezTo>
                <a:close/>
                <a:moveTo>
                  <a:pt x="96" y="160"/>
                </a:moveTo>
                <a:cubicBezTo>
                  <a:pt x="96" y="161"/>
                  <a:pt x="94" y="163"/>
                  <a:pt x="94" y="164"/>
                </a:cubicBezTo>
                <a:cubicBezTo>
                  <a:pt x="96" y="162"/>
                  <a:pt x="96" y="161"/>
                  <a:pt x="98" y="160"/>
                </a:cubicBezTo>
                <a:cubicBezTo>
                  <a:pt x="97" y="159"/>
                  <a:pt x="97" y="160"/>
                  <a:pt x="96" y="160"/>
                </a:cubicBezTo>
                <a:close/>
                <a:moveTo>
                  <a:pt x="95" y="158"/>
                </a:moveTo>
                <a:cubicBezTo>
                  <a:pt x="95" y="158"/>
                  <a:pt x="95" y="158"/>
                  <a:pt x="95" y="158"/>
                </a:cubicBezTo>
                <a:cubicBezTo>
                  <a:pt x="93" y="159"/>
                  <a:pt x="94" y="159"/>
                  <a:pt x="92" y="160"/>
                </a:cubicBezTo>
                <a:cubicBezTo>
                  <a:pt x="93" y="161"/>
                  <a:pt x="93" y="161"/>
                  <a:pt x="93" y="161"/>
                </a:cubicBezTo>
                <a:cubicBezTo>
                  <a:pt x="94" y="159"/>
                  <a:pt x="94" y="160"/>
                  <a:pt x="95" y="158"/>
                </a:cubicBezTo>
                <a:close/>
                <a:moveTo>
                  <a:pt x="85" y="163"/>
                </a:moveTo>
                <a:cubicBezTo>
                  <a:pt x="86" y="162"/>
                  <a:pt x="86" y="162"/>
                  <a:pt x="86" y="162"/>
                </a:cubicBezTo>
                <a:cubicBezTo>
                  <a:pt x="86" y="162"/>
                  <a:pt x="85" y="162"/>
                  <a:pt x="85" y="163"/>
                </a:cubicBezTo>
                <a:close/>
                <a:moveTo>
                  <a:pt x="91" y="167"/>
                </a:moveTo>
                <a:cubicBezTo>
                  <a:pt x="91" y="167"/>
                  <a:pt x="91" y="167"/>
                  <a:pt x="91" y="168"/>
                </a:cubicBezTo>
                <a:cubicBezTo>
                  <a:pt x="92" y="168"/>
                  <a:pt x="92" y="168"/>
                  <a:pt x="92" y="167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2" y="167"/>
                  <a:pt x="91" y="166"/>
                  <a:pt x="91" y="167"/>
                </a:cubicBezTo>
                <a:close/>
                <a:moveTo>
                  <a:pt x="101" y="179"/>
                </a:moveTo>
                <a:cubicBezTo>
                  <a:pt x="101" y="179"/>
                  <a:pt x="101" y="179"/>
                  <a:pt x="102" y="180"/>
                </a:cubicBezTo>
                <a:cubicBezTo>
                  <a:pt x="102" y="179"/>
                  <a:pt x="102" y="178"/>
                  <a:pt x="103" y="178"/>
                </a:cubicBezTo>
                <a:cubicBezTo>
                  <a:pt x="103" y="178"/>
                  <a:pt x="103" y="178"/>
                  <a:pt x="103" y="177"/>
                </a:cubicBezTo>
                <a:cubicBezTo>
                  <a:pt x="102" y="178"/>
                  <a:pt x="102" y="178"/>
                  <a:pt x="101" y="179"/>
                </a:cubicBezTo>
                <a:close/>
                <a:moveTo>
                  <a:pt x="111" y="187"/>
                </a:moveTo>
                <a:cubicBezTo>
                  <a:pt x="111" y="188"/>
                  <a:pt x="112" y="187"/>
                  <a:pt x="112" y="187"/>
                </a:cubicBezTo>
                <a:cubicBezTo>
                  <a:pt x="111" y="187"/>
                  <a:pt x="112" y="187"/>
                  <a:pt x="112" y="186"/>
                </a:cubicBezTo>
                <a:cubicBezTo>
                  <a:pt x="111" y="186"/>
                  <a:pt x="112" y="187"/>
                  <a:pt x="111" y="187"/>
                </a:cubicBezTo>
                <a:close/>
                <a:moveTo>
                  <a:pt x="100" y="178"/>
                </a:moveTo>
                <a:cubicBezTo>
                  <a:pt x="100" y="179"/>
                  <a:pt x="101" y="179"/>
                  <a:pt x="101" y="178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01" y="178"/>
                  <a:pt x="100" y="178"/>
                  <a:pt x="100" y="178"/>
                </a:cubicBezTo>
                <a:close/>
                <a:moveTo>
                  <a:pt x="101" y="180"/>
                </a:moveTo>
                <a:cubicBezTo>
                  <a:pt x="101" y="179"/>
                  <a:pt x="101" y="181"/>
                  <a:pt x="102" y="180"/>
                </a:cubicBezTo>
                <a:cubicBezTo>
                  <a:pt x="102" y="180"/>
                  <a:pt x="101" y="179"/>
                  <a:pt x="101" y="179"/>
                </a:cubicBezTo>
                <a:cubicBezTo>
                  <a:pt x="101" y="179"/>
                  <a:pt x="100" y="180"/>
                  <a:pt x="101" y="180"/>
                </a:cubicBezTo>
                <a:close/>
                <a:moveTo>
                  <a:pt x="76" y="157"/>
                </a:moveTo>
                <a:cubicBezTo>
                  <a:pt x="76" y="157"/>
                  <a:pt x="77" y="156"/>
                  <a:pt x="76" y="156"/>
                </a:cubicBezTo>
                <a:cubicBezTo>
                  <a:pt x="76" y="156"/>
                  <a:pt x="76" y="157"/>
                  <a:pt x="76" y="157"/>
                </a:cubicBezTo>
                <a:close/>
                <a:moveTo>
                  <a:pt x="99" y="179"/>
                </a:moveTo>
                <a:cubicBezTo>
                  <a:pt x="99" y="178"/>
                  <a:pt x="100" y="180"/>
                  <a:pt x="100" y="179"/>
                </a:cubicBezTo>
                <a:cubicBezTo>
                  <a:pt x="99" y="179"/>
                  <a:pt x="100" y="179"/>
                  <a:pt x="100" y="178"/>
                </a:cubicBezTo>
                <a:cubicBezTo>
                  <a:pt x="100" y="178"/>
                  <a:pt x="99" y="179"/>
                  <a:pt x="99" y="179"/>
                </a:cubicBezTo>
                <a:close/>
                <a:moveTo>
                  <a:pt x="104" y="186"/>
                </a:moveTo>
                <a:cubicBezTo>
                  <a:pt x="105" y="185"/>
                  <a:pt x="105" y="185"/>
                  <a:pt x="105" y="185"/>
                </a:cubicBezTo>
                <a:cubicBezTo>
                  <a:pt x="105" y="184"/>
                  <a:pt x="104" y="185"/>
                  <a:pt x="104" y="186"/>
                </a:cubicBezTo>
                <a:close/>
                <a:moveTo>
                  <a:pt x="100" y="181"/>
                </a:moveTo>
                <a:cubicBezTo>
                  <a:pt x="100" y="181"/>
                  <a:pt x="100" y="181"/>
                  <a:pt x="100" y="181"/>
                </a:cubicBezTo>
                <a:cubicBezTo>
                  <a:pt x="100" y="181"/>
                  <a:pt x="100" y="181"/>
                  <a:pt x="100" y="181"/>
                </a:cubicBezTo>
                <a:cubicBezTo>
                  <a:pt x="100" y="181"/>
                  <a:pt x="101" y="181"/>
                  <a:pt x="101" y="181"/>
                </a:cubicBezTo>
                <a:cubicBezTo>
                  <a:pt x="100" y="181"/>
                  <a:pt x="100" y="180"/>
                  <a:pt x="100" y="181"/>
                </a:cubicBezTo>
                <a:close/>
                <a:moveTo>
                  <a:pt x="108" y="192"/>
                </a:moveTo>
                <a:cubicBezTo>
                  <a:pt x="108" y="191"/>
                  <a:pt x="109" y="190"/>
                  <a:pt x="109" y="190"/>
                </a:cubicBezTo>
                <a:cubicBezTo>
                  <a:pt x="108" y="191"/>
                  <a:pt x="107" y="191"/>
                  <a:pt x="108" y="192"/>
                </a:cubicBezTo>
                <a:close/>
                <a:moveTo>
                  <a:pt x="76" y="161"/>
                </a:moveTo>
                <a:cubicBezTo>
                  <a:pt x="76" y="161"/>
                  <a:pt x="77" y="162"/>
                  <a:pt x="77" y="161"/>
                </a:cubicBezTo>
                <a:cubicBezTo>
                  <a:pt x="77" y="161"/>
                  <a:pt x="77" y="161"/>
                  <a:pt x="77" y="161"/>
                </a:cubicBezTo>
                <a:cubicBezTo>
                  <a:pt x="77" y="161"/>
                  <a:pt x="78" y="161"/>
                  <a:pt x="77" y="161"/>
                </a:cubicBezTo>
                <a:cubicBezTo>
                  <a:pt x="77" y="161"/>
                  <a:pt x="77" y="161"/>
                  <a:pt x="76" y="161"/>
                </a:cubicBezTo>
                <a:close/>
                <a:moveTo>
                  <a:pt x="99" y="182"/>
                </a:moveTo>
                <a:cubicBezTo>
                  <a:pt x="99" y="182"/>
                  <a:pt x="99" y="182"/>
                  <a:pt x="99" y="182"/>
                </a:cubicBezTo>
                <a:cubicBezTo>
                  <a:pt x="100" y="182"/>
                  <a:pt x="100" y="182"/>
                  <a:pt x="100" y="181"/>
                </a:cubicBezTo>
                <a:cubicBezTo>
                  <a:pt x="99" y="181"/>
                  <a:pt x="99" y="182"/>
                  <a:pt x="99" y="182"/>
                </a:cubicBezTo>
                <a:close/>
                <a:moveTo>
                  <a:pt x="102" y="184"/>
                </a:moveTo>
                <a:cubicBezTo>
                  <a:pt x="102" y="184"/>
                  <a:pt x="102" y="185"/>
                  <a:pt x="102" y="185"/>
                </a:cubicBezTo>
                <a:cubicBezTo>
                  <a:pt x="102" y="185"/>
                  <a:pt x="102" y="185"/>
                  <a:pt x="102" y="185"/>
                </a:cubicBezTo>
                <a:cubicBezTo>
                  <a:pt x="102" y="185"/>
                  <a:pt x="103" y="185"/>
                  <a:pt x="103" y="184"/>
                </a:cubicBezTo>
                <a:cubicBezTo>
                  <a:pt x="103" y="185"/>
                  <a:pt x="102" y="184"/>
                  <a:pt x="102" y="184"/>
                </a:cubicBezTo>
                <a:close/>
                <a:moveTo>
                  <a:pt x="103" y="187"/>
                </a:moveTo>
                <a:cubicBezTo>
                  <a:pt x="104" y="186"/>
                  <a:pt x="104" y="186"/>
                  <a:pt x="104" y="185"/>
                </a:cubicBezTo>
                <a:cubicBezTo>
                  <a:pt x="104" y="186"/>
                  <a:pt x="103" y="186"/>
                  <a:pt x="103" y="187"/>
                </a:cubicBezTo>
                <a:close/>
                <a:moveTo>
                  <a:pt x="99" y="185"/>
                </a:moveTo>
                <a:cubicBezTo>
                  <a:pt x="99" y="185"/>
                  <a:pt x="100" y="185"/>
                  <a:pt x="100" y="185"/>
                </a:cubicBezTo>
                <a:cubicBezTo>
                  <a:pt x="100" y="185"/>
                  <a:pt x="101" y="185"/>
                  <a:pt x="101" y="186"/>
                </a:cubicBezTo>
                <a:cubicBezTo>
                  <a:pt x="102" y="186"/>
                  <a:pt x="100" y="184"/>
                  <a:pt x="102" y="184"/>
                </a:cubicBezTo>
                <a:cubicBezTo>
                  <a:pt x="101" y="184"/>
                  <a:pt x="101" y="184"/>
                  <a:pt x="101" y="183"/>
                </a:cubicBezTo>
                <a:cubicBezTo>
                  <a:pt x="100" y="184"/>
                  <a:pt x="99" y="184"/>
                  <a:pt x="99" y="185"/>
                </a:cubicBezTo>
                <a:close/>
                <a:moveTo>
                  <a:pt x="84" y="169"/>
                </a:moveTo>
                <a:cubicBezTo>
                  <a:pt x="84" y="169"/>
                  <a:pt x="85" y="169"/>
                  <a:pt x="85" y="168"/>
                </a:cubicBezTo>
                <a:cubicBezTo>
                  <a:pt x="85" y="169"/>
                  <a:pt x="84" y="169"/>
                  <a:pt x="84" y="169"/>
                </a:cubicBezTo>
                <a:close/>
                <a:moveTo>
                  <a:pt x="97" y="181"/>
                </a:moveTo>
                <a:cubicBezTo>
                  <a:pt x="98" y="181"/>
                  <a:pt x="97" y="182"/>
                  <a:pt x="98" y="182"/>
                </a:cubicBezTo>
                <a:cubicBezTo>
                  <a:pt x="98" y="181"/>
                  <a:pt x="98" y="181"/>
                  <a:pt x="98" y="181"/>
                </a:cubicBezTo>
                <a:cubicBezTo>
                  <a:pt x="98" y="181"/>
                  <a:pt x="98" y="181"/>
                  <a:pt x="97" y="181"/>
                </a:cubicBezTo>
                <a:close/>
                <a:moveTo>
                  <a:pt x="105" y="194"/>
                </a:moveTo>
                <a:cubicBezTo>
                  <a:pt x="106" y="194"/>
                  <a:pt x="106" y="192"/>
                  <a:pt x="107" y="192"/>
                </a:cubicBezTo>
                <a:cubicBezTo>
                  <a:pt x="107" y="192"/>
                  <a:pt x="107" y="192"/>
                  <a:pt x="107" y="192"/>
                </a:cubicBezTo>
                <a:cubicBezTo>
                  <a:pt x="106" y="192"/>
                  <a:pt x="105" y="193"/>
                  <a:pt x="105" y="194"/>
                </a:cubicBezTo>
                <a:close/>
                <a:moveTo>
                  <a:pt x="91" y="184"/>
                </a:moveTo>
                <a:cubicBezTo>
                  <a:pt x="92" y="184"/>
                  <a:pt x="91" y="185"/>
                  <a:pt x="91" y="185"/>
                </a:cubicBezTo>
                <a:cubicBezTo>
                  <a:pt x="92" y="185"/>
                  <a:pt x="92" y="184"/>
                  <a:pt x="93" y="184"/>
                </a:cubicBezTo>
                <a:cubicBezTo>
                  <a:pt x="92" y="184"/>
                  <a:pt x="92" y="184"/>
                  <a:pt x="92" y="183"/>
                </a:cubicBezTo>
                <a:cubicBezTo>
                  <a:pt x="92" y="184"/>
                  <a:pt x="92" y="184"/>
                  <a:pt x="91" y="184"/>
                </a:cubicBezTo>
                <a:close/>
                <a:moveTo>
                  <a:pt x="72" y="169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69"/>
                  <a:pt x="75" y="168"/>
                  <a:pt x="74" y="167"/>
                </a:cubicBezTo>
                <a:cubicBezTo>
                  <a:pt x="73" y="168"/>
                  <a:pt x="73" y="169"/>
                  <a:pt x="72" y="169"/>
                </a:cubicBezTo>
                <a:close/>
                <a:moveTo>
                  <a:pt x="74" y="170"/>
                </a:moveTo>
                <a:cubicBezTo>
                  <a:pt x="75" y="170"/>
                  <a:pt x="76" y="169"/>
                  <a:pt x="76" y="168"/>
                </a:cubicBezTo>
                <a:cubicBezTo>
                  <a:pt x="75" y="169"/>
                  <a:pt x="74" y="170"/>
                  <a:pt x="74" y="170"/>
                </a:cubicBezTo>
                <a:close/>
                <a:moveTo>
                  <a:pt x="88" y="184"/>
                </a:moveTo>
                <a:cubicBezTo>
                  <a:pt x="89" y="185"/>
                  <a:pt x="89" y="185"/>
                  <a:pt x="89" y="185"/>
                </a:cubicBezTo>
                <a:cubicBezTo>
                  <a:pt x="90" y="184"/>
                  <a:pt x="90" y="184"/>
                  <a:pt x="90" y="183"/>
                </a:cubicBezTo>
                <a:cubicBezTo>
                  <a:pt x="90" y="183"/>
                  <a:pt x="89" y="184"/>
                  <a:pt x="88" y="184"/>
                </a:cubicBezTo>
                <a:close/>
                <a:moveTo>
                  <a:pt x="71" y="168"/>
                </a:moveTo>
                <a:cubicBezTo>
                  <a:pt x="71" y="168"/>
                  <a:pt x="71" y="167"/>
                  <a:pt x="71" y="167"/>
                </a:cubicBezTo>
                <a:cubicBezTo>
                  <a:pt x="71" y="167"/>
                  <a:pt x="71" y="168"/>
                  <a:pt x="71" y="168"/>
                </a:cubicBezTo>
                <a:close/>
                <a:moveTo>
                  <a:pt x="89" y="187"/>
                </a:moveTo>
                <a:cubicBezTo>
                  <a:pt x="90" y="188"/>
                  <a:pt x="90" y="187"/>
                  <a:pt x="90" y="187"/>
                </a:cubicBezTo>
                <a:cubicBezTo>
                  <a:pt x="91" y="187"/>
                  <a:pt x="91" y="186"/>
                  <a:pt x="91" y="186"/>
                </a:cubicBezTo>
                <a:cubicBezTo>
                  <a:pt x="90" y="186"/>
                  <a:pt x="90" y="187"/>
                  <a:pt x="89" y="186"/>
                </a:cubicBezTo>
                <a:cubicBezTo>
                  <a:pt x="89" y="186"/>
                  <a:pt x="90" y="187"/>
                  <a:pt x="89" y="187"/>
                </a:cubicBezTo>
                <a:close/>
                <a:moveTo>
                  <a:pt x="84" y="182"/>
                </a:moveTo>
                <a:cubicBezTo>
                  <a:pt x="84" y="182"/>
                  <a:pt x="85" y="180"/>
                  <a:pt x="84" y="180"/>
                </a:cubicBezTo>
                <a:cubicBezTo>
                  <a:pt x="84" y="181"/>
                  <a:pt x="83" y="181"/>
                  <a:pt x="84" y="182"/>
                </a:cubicBezTo>
                <a:close/>
                <a:moveTo>
                  <a:pt x="72" y="173"/>
                </a:moveTo>
                <a:cubicBezTo>
                  <a:pt x="72" y="173"/>
                  <a:pt x="73" y="173"/>
                  <a:pt x="73" y="173"/>
                </a:cubicBezTo>
                <a:cubicBezTo>
                  <a:pt x="73" y="173"/>
                  <a:pt x="73" y="173"/>
                  <a:pt x="73" y="172"/>
                </a:cubicBezTo>
                <a:cubicBezTo>
                  <a:pt x="72" y="172"/>
                  <a:pt x="75" y="172"/>
                  <a:pt x="74" y="171"/>
                </a:cubicBezTo>
                <a:cubicBezTo>
                  <a:pt x="73" y="171"/>
                  <a:pt x="73" y="172"/>
                  <a:pt x="72" y="173"/>
                </a:cubicBezTo>
                <a:close/>
                <a:moveTo>
                  <a:pt x="97" y="197"/>
                </a:moveTo>
                <a:cubicBezTo>
                  <a:pt x="98" y="196"/>
                  <a:pt x="99" y="195"/>
                  <a:pt x="99" y="194"/>
                </a:cubicBezTo>
                <a:cubicBezTo>
                  <a:pt x="99" y="195"/>
                  <a:pt x="97" y="195"/>
                  <a:pt x="97" y="197"/>
                </a:cubicBezTo>
                <a:close/>
                <a:moveTo>
                  <a:pt x="69" y="174"/>
                </a:moveTo>
                <a:cubicBezTo>
                  <a:pt x="70" y="173"/>
                  <a:pt x="71" y="172"/>
                  <a:pt x="72" y="171"/>
                </a:cubicBezTo>
                <a:cubicBezTo>
                  <a:pt x="72" y="170"/>
                  <a:pt x="72" y="170"/>
                  <a:pt x="72" y="170"/>
                </a:cubicBezTo>
                <a:cubicBezTo>
                  <a:pt x="71" y="172"/>
                  <a:pt x="69" y="172"/>
                  <a:pt x="69" y="174"/>
                </a:cubicBezTo>
                <a:close/>
                <a:moveTo>
                  <a:pt x="91" y="189"/>
                </a:moveTo>
                <a:cubicBezTo>
                  <a:pt x="91" y="189"/>
                  <a:pt x="92" y="189"/>
                  <a:pt x="91" y="188"/>
                </a:cubicBezTo>
                <a:cubicBezTo>
                  <a:pt x="91" y="189"/>
                  <a:pt x="90" y="189"/>
                  <a:pt x="91" y="189"/>
                </a:cubicBezTo>
                <a:close/>
                <a:moveTo>
                  <a:pt x="69" y="171"/>
                </a:moveTo>
                <a:cubicBezTo>
                  <a:pt x="69" y="170"/>
                  <a:pt x="70" y="169"/>
                  <a:pt x="70" y="169"/>
                </a:cubicBezTo>
                <a:cubicBezTo>
                  <a:pt x="69" y="169"/>
                  <a:pt x="68" y="170"/>
                  <a:pt x="69" y="171"/>
                </a:cubicBezTo>
                <a:close/>
                <a:moveTo>
                  <a:pt x="67" y="172"/>
                </a:moveTo>
                <a:cubicBezTo>
                  <a:pt x="68" y="173"/>
                  <a:pt x="68" y="172"/>
                  <a:pt x="68" y="171"/>
                </a:cubicBezTo>
                <a:lnTo>
                  <a:pt x="67" y="172"/>
                </a:lnTo>
                <a:close/>
                <a:moveTo>
                  <a:pt x="96" y="198"/>
                </a:moveTo>
                <a:cubicBezTo>
                  <a:pt x="97" y="198"/>
                  <a:pt x="97" y="197"/>
                  <a:pt x="97" y="197"/>
                </a:cubicBezTo>
                <a:cubicBezTo>
                  <a:pt x="96" y="197"/>
                  <a:pt x="96" y="198"/>
                  <a:pt x="96" y="198"/>
                </a:cubicBezTo>
                <a:close/>
                <a:moveTo>
                  <a:pt x="75" y="181"/>
                </a:moveTo>
                <a:cubicBezTo>
                  <a:pt x="76" y="181"/>
                  <a:pt x="77" y="180"/>
                  <a:pt x="76" y="180"/>
                </a:cubicBezTo>
                <a:cubicBezTo>
                  <a:pt x="76" y="180"/>
                  <a:pt x="75" y="181"/>
                  <a:pt x="75" y="181"/>
                </a:cubicBezTo>
                <a:close/>
                <a:moveTo>
                  <a:pt x="90" y="195"/>
                </a:moveTo>
                <a:cubicBezTo>
                  <a:pt x="91" y="196"/>
                  <a:pt x="91" y="194"/>
                  <a:pt x="92" y="194"/>
                </a:cubicBezTo>
                <a:cubicBezTo>
                  <a:pt x="92" y="194"/>
                  <a:pt x="92" y="194"/>
                  <a:pt x="91" y="193"/>
                </a:cubicBezTo>
                <a:cubicBezTo>
                  <a:pt x="91" y="194"/>
                  <a:pt x="91" y="195"/>
                  <a:pt x="90" y="195"/>
                </a:cubicBezTo>
                <a:close/>
                <a:moveTo>
                  <a:pt x="65" y="173"/>
                </a:moveTo>
                <a:cubicBezTo>
                  <a:pt x="66" y="173"/>
                  <a:pt x="66" y="172"/>
                  <a:pt x="66" y="172"/>
                </a:cubicBezTo>
                <a:cubicBezTo>
                  <a:pt x="66" y="172"/>
                  <a:pt x="65" y="173"/>
                  <a:pt x="65" y="173"/>
                </a:cubicBezTo>
                <a:close/>
                <a:moveTo>
                  <a:pt x="67" y="176"/>
                </a:moveTo>
                <a:cubicBezTo>
                  <a:pt x="68" y="177"/>
                  <a:pt x="69" y="175"/>
                  <a:pt x="68" y="175"/>
                </a:cubicBezTo>
                <a:cubicBezTo>
                  <a:pt x="68" y="176"/>
                  <a:pt x="67" y="176"/>
                  <a:pt x="67" y="176"/>
                </a:cubicBezTo>
                <a:close/>
                <a:moveTo>
                  <a:pt x="70" y="178"/>
                </a:moveTo>
                <a:cubicBezTo>
                  <a:pt x="70" y="179"/>
                  <a:pt x="70" y="178"/>
                  <a:pt x="70" y="177"/>
                </a:cubicBezTo>
                <a:cubicBezTo>
                  <a:pt x="70" y="177"/>
                  <a:pt x="70" y="178"/>
                  <a:pt x="70" y="178"/>
                </a:cubicBezTo>
                <a:close/>
                <a:moveTo>
                  <a:pt x="88" y="196"/>
                </a:moveTo>
                <a:cubicBezTo>
                  <a:pt x="89" y="196"/>
                  <a:pt x="90" y="195"/>
                  <a:pt x="89" y="194"/>
                </a:cubicBezTo>
                <a:cubicBezTo>
                  <a:pt x="89" y="196"/>
                  <a:pt x="87" y="195"/>
                  <a:pt x="88" y="196"/>
                </a:cubicBezTo>
                <a:close/>
                <a:moveTo>
                  <a:pt x="63" y="174"/>
                </a:moveTo>
                <a:cubicBezTo>
                  <a:pt x="63" y="174"/>
                  <a:pt x="63" y="174"/>
                  <a:pt x="63" y="174"/>
                </a:cubicBezTo>
                <a:cubicBezTo>
                  <a:pt x="64" y="174"/>
                  <a:pt x="64" y="173"/>
                  <a:pt x="64" y="172"/>
                </a:cubicBezTo>
                <a:cubicBezTo>
                  <a:pt x="64" y="172"/>
                  <a:pt x="64" y="173"/>
                  <a:pt x="63" y="174"/>
                </a:cubicBezTo>
                <a:close/>
                <a:moveTo>
                  <a:pt x="87" y="195"/>
                </a:moveTo>
                <a:cubicBezTo>
                  <a:pt x="87" y="194"/>
                  <a:pt x="87" y="194"/>
                  <a:pt x="88" y="194"/>
                </a:cubicBezTo>
                <a:cubicBezTo>
                  <a:pt x="87" y="193"/>
                  <a:pt x="87" y="193"/>
                  <a:pt x="87" y="193"/>
                </a:cubicBezTo>
                <a:cubicBezTo>
                  <a:pt x="87" y="194"/>
                  <a:pt x="86" y="194"/>
                  <a:pt x="87" y="195"/>
                </a:cubicBezTo>
                <a:close/>
                <a:moveTo>
                  <a:pt x="89" y="196"/>
                </a:moveTo>
                <a:cubicBezTo>
                  <a:pt x="89" y="196"/>
                  <a:pt x="90" y="197"/>
                  <a:pt x="90" y="197"/>
                </a:cubicBezTo>
                <a:cubicBezTo>
                  <a:pt x="90" y="196"/>
                  <a:pt x="90" y="196"/>
                  <a:pt x="89" y="196"/>
                </a:cubicBezTo>
                <a:close/>
                <a:moveTo>
                  <a:pt x="70" y="180"/>
                </a:moveTo>
                <a:cubicBezTo>
                  <a:pt x="70" y="180"/>
                  <a:pt x="70" y="180"/>
                  <a:pt x="70" y="179"/>
                </a:cubicBezTo>
                <a:cubicBezTo>
                  <a:pt x="70" y="179"/>
                  <a:pt x="69" y="179"/>
                  <a:pt x="69" y="180"/>
                </a:cubicBezTo>
                <a:cubicBezTo>
                  <a:pt x="69" y="180"/>
                  <a:pt x="69" y="180"/>
                  <a:pt x="70" y="180"/>
                </a:cubicBezTo>
                <a:close/>
                <a:moveTo>
                  <a:pt x="63" y="175"/>
                </a:moveTo>
                <a:cubicBezTo>
                  <a:pt x="62" y="175"/>
                  <a:pt x="61" y="176"/>
                  <a:pt x="61" y="177"/>
                </a:cubicBezTo>
                <a:cubicBezTo>
                  <a:pt x="62" y="177"/>
                  <a:pt x="63" y="175"/>
                  <a:pt x="63" y="174"/>
                </a:cubicBezTo>
                <a:cubicBezTo>
                  <a:pt x="63" y="174"/>
                  <a:pt x="63" y="175"/>
                  <a:pt x="63" y="175"/>
                </a:cubicBezTo>
                <a:close/>
                <a:moveTo>
                  <a:pt x="88" y="201"/>
                </a:moveTo>
                <a:cubicBezTo>
                  <a:pt x="88" y="202"/>
                  <a:pt x="88" y="202"/>
                  <a:pt x="89" y="202"/>
                </a:cubicBezTo>
                <a:cubicBezTo>
                  <a:pt x="89" y="201"/>
                  <a:pt x="89" y="201"/>
                  <a:pt x="90" y="200"/>
                </a:cubicBezTo>
                <a:cubicBezTo>
                  <a:pt x="90" y="200"/>
                  <a:pt x="90" y="200"/>
                  <a:pt x="90" y="199"/>
                </a:cubicBezTo>
                <a:cubicBezTo>
                  <a:pt x="90" y="199"/>
                  <a:pt x="90" y="199"/>
                  <a:pt x="90" y="199"/>
                </a:cubicBezTo>
                <a:cubicBezTo>
                  <a:pt x="89" y="200"/>
                  <a:pt x="89" y="201"/>
                  <a:pt x="88" y="201"/>
                </a:cubicBezTo>
                <a:close/>
                <a:moveTo>
                  <a:pt x="92" y="203"/>
                </a:moveTo>
                <a:cubicBezTo>
                  <a:pt x="92" y="203"/>
                  <a:pt x="93" y="202"/>
                  <a:pt x="93" y="202"/>
                </a:cubicBezTo>
                <a:cubicBezTo>
                  <a:pt x="92" y="202"/>
                  <a:pt x="92" y="202"/>
                  <a:pt x="92" y="203"/>
                </a:cubicBezTo>
                <a:close/>
                <a:moveTo>
                  <a:pt x="62" y="177"/>
                </a:moveTo>
                <a:cubicBezTo>
                  <a:pt x="62" y="177"/>
                  <a:pt x="63" y="177"/>
                  <a:pt x="63" y="176"/>
                </a:cubicBezTo>
                <a:cubicBezTo>
                  <a:pt x="62" y="176"/>
                  <a:pt x="62" y="177"/>
                  <a:pt x="62" y="177"/>
                </a:cubicBezTo>
                <a:close/>
                <a:moveTo>
                  <a:pt x="62" y="177"/>
                </a:moveTo>
                <a:cubicBezTo>
                  <a:pt x="62" y="178"/>
                  <a:pt x="63" y="178"/>
                  <a:pt x="63" y="178"/>
                </a:cubicBezTo>
                <a:cubicBezTo>
                  <a:pt x="63" y="177"/>
                  <a:pt x="63" y="177"/>
                  <a:pt x="62" y="177"/>
                </a:cubicBezTo>
                <a:close/>
                <a:moveTo>
                  <a:pt x="90" y="205"/>
                </a:moveTo>
                <a:cubicBezTo>
                  <a:pt x="90" y="205"/>
                  <a:pt x="92" y="204"/>
                  <a:pt x="91" y="203"/>
                </a:cubicBezTo>
                <a:cubicBezTo>
                  <a:pt x="91" y="203"/>
                  <a:pt x="90" y="204"/>
                  <a:pt x="90" y="205"/>
                </a:cubicBezTo>
                <a:close/>
                <a:moveTo>
                  <a:pt x="89" y="203"/>
                </a:moveTo>
                <a:cubicBezTo>
                  <a:pt x="90" y="204"/>
                  <a:pt x="91" y="202"/>
                  <a:pt x="90" y="202"/>
                </a:cubicBezTo>
                <a:cubicBezTo>
                  <a:pt x="90" y="203"/>
                  <a:pt x="90" y="203"/>
                  <a:pt x="89" y="203"/>
                </a:cubicBezTo>
                <a:close/>
                <a:moveTo>
                  <a:pt x="78" y="193"/>
                </a:moveTo>
                <a:cubicBezTo>
                  <a:pt x="76" y="194"/>
                  <a:pt x="79" y="195"/>
                  <a:pt x="78" y="196"/>
                </a:cubicBezTo>
                <a:cubicBezTo>
                  <a:pt x="79" y="196"/>
                  <a:pt x="80" y="194"/>
                  <a:pt x="80" y="194"/>
                </a:cubicBezTo>
                <a:cubicBezTo>
                  <a:pt x="79" y="195"/>
                  <a:pt x="78" y="194"/>
                  <a:pt x="78" y="193"/>
                </a:cubicBezTo>
                <a:close/>
                <a:moveTo>
                  <a:pt x="70" y="188"/>
                </a:moveTo>
                <a:cubicBezTo>
                  <a:pt x="69" y="188"/>
                  <a:pt x="70" y="188"/>
                  <a:pt x="69" y="188"/>
                </a:cubicBezTo>
                <a:cubicBezTo>
                  <a:pt x="69" y="189"/>
                  <a:pt x="67" y="189"/>
                  <a:pt x="68" y="190"/>
                </a:cubicBezTo>
                <a:cubicBezTo>
                  <a:pt x="68" y="189"/>
                  <a:pt x="70" y="190"/>
                  <a:pt x="70" y="188"/>
                </a:cubicBezTo>
                <a:cubicBezTo>
                  <a:pt x="70" y="188"/>
                  <a:pt x="70" y="188"/>
                  <a:pt x="70" y="188"/>
                </a:cubicBezTo>
                <a:close/>
                <a:moveTo>
                  <a:pt x="66" y="185"/>
                </a:moveTo>
                <a:cubicBezTo>
                  <a:pt x="65" y="185"/>
                  <a:pt x="65" y="185"/>
                  <a:pt x="66" y="186"/>
                </a:cubicBezTo>
                <a:cubicBezTo>
                  <a:pt x="66" y="185"/>
                  <a:pt x="66" y="184"/>
                  <a:pt x="66" y="185"/>
                </a:cubicBezTo>
                <a:close/>
                <a:moveTo>
                  <a:pt x="79" y="199"/>
                </a:moveTo>
                <a:cubicBezTo>
                  <a:pt x="80" y="199"/>
                  <a:pt x="81" y="198"/>
                  <a:pt x="81" y="198"/>
                </a:cubicBezTo>
                <a:cubicBezTo>
                  <a:pt x="80" y="198"/>
                  <a:pt x="79" y="199"/>
                  <a:pt x="79" y="199"/>
                </a:cubicBezTo>
                <a:close/>
                <a:moveTo>
                  <a:pt x="84" y="202"/>
                </a:moveTo>
                <a:cubicBezTo>
                  <a:pt x="85" y="202"/>
                  <a:pt x="85" y="201"/>
                  <a:pt x="85" y="201"/>
                </a:cubicBezTo>
                <a:cubicBezTo>
                  <a:pt x="84" y="201"/>
                  <a:pt x="84" y="202"/>
                  <a:pt x="84" y="202"/>
                </a:cubicBezTo>
                <a:close/>
                <a:moveTo>
                  <a:pt x="58" y="182"/>
                </a:moveTo>
                <a:cubicBezTo>
                  <a:pt x="58" y="183"/>
                  <a:pt x="60" y="181"/>
                  <a:pt x="59" y="181"/>
                </a:cubicBezTo>
                <a:cubicBezTo>
                  <a:pt x="59" y="181"/>
                  <a:pt x="57" y="182"/>
                  <a:pt x="58" y="182"/>
                </a:cubicBezTo>
                <a:close/>
                <a:moveTo>
                  <a:pt x="76" y="197"/>
                </a:moveTo>
                <a:cubicBezTo>
                  <a:pt x="77" y="198"/>
                  <a:pt x="78" y="196"/>
                  <a:pt x="77" y="197"/>
                </a:cubicBezTo>
                <a:cubicBezTo>
                  <a:pt x="77" y="197"/>
                  <a:pt x="76" y="197"/>
                  <a:pt x="76" y="197"/>
                </a:cubicBezTo>
                <a:close/>
                <a:moveTo>
                  <a:pt x="68" y="191"/>
                </a:moveTo>
                <a:cubicBezTo>
                  <a:pt x="68" y="191"/>
                  <a:pt x="68" y="191"/>
                  <a:pt x="69" y="191"/>
                </a:cubicBezTo>
                <a:cubicBezTo>
                  <a:pt x="68" y="191"/>
                  <a:pt x="69" y="190"/>
                  <a:pt x="69" y="190"/>
                </a:cubicBezTo>
                <a:cubicBezTo>
                  <a:pt x="68" y="190"/>
                  <a:pt x="68" y="191"/>
                  <a:pt x="68" y="191"/>
                </a:cubicBezTo>
                <a:close/>
                <a:moveTo>
                  <a:pt x="69" y="194"/>
                </a:moveTo>
                <a:cubicBezTo>
                  <a:pt x="70" y="195"/>
                  <a:pt x="70" y="194"/>
                  <a:pt x="71" y="194"/>
                </a:cubicBezTo>
                <a:cubicBezTo>
                  <a:pt x="70" y="193"/>
                  <a:pt x="71" y="193"/>
                  <a:pt x="70" y="193"/>
                </a:cubicBezTo>
                <a:cubicBezTo>
                  <a:pt x="70" y="193"/>
                  <a:pt x="70" y="194"/>
                  <a:pt x="69" y="194"/>
                </a:cubicBezTo>
                <a:close/>
                <a:moveTo>
                  <a:pt x="64" y="195"/>
                </a:moveTo>
                <a:cubicBezTo>
                  <a:pt x="64" y="194"/>
                  <a:pt x="64" y="195"/>
                  <a:pt x="64" y="194"/>
                </a:cubicBezTo>
                <a:cubicBezTo>
                  <a:pt x="65" y="193"/>
                  <a:pt x="65" y="191"/>
                  <a:pt x="67" y="190"/>
                </a:cubicBezTo>
                <a:cubicBezTo>
                  <a:pt x="67" y="191"/>
                  <a:pt x="67" y="192"/>
                  <a:pt x="68" y="191"/>
                </a:cubicBezTo>
                <a:cubicBezTo>
                  <a:pt x="67" y="193"/>
                  <a:pt x="66" y="194"/>
                  <a:pt x="65" y="195"/>
                </a:cubicBezTo>
                <a:cubicBezTo>
                  <a:pt x="65" y="194"/>
                  <a:pt x="66" y="194"/>
                  <a:pt x="66" y="193"/>
                </a:cubicBezTo>
                <a:cubicBezTo>
                  <a:pt x="65" y="192"/>
                  <a:pt x="65" y="195"/>
                  <a:pt x="64" y="195"/>
                </a:cubicBezTo>
                <a:cubicBezTo>
                  <a:pt x="64" y="195"/>
                  <a:pt x="64" y="195"/>
                  <a:pt x="64" y="195"/>
                </a:cubicBezTo>
                <a:close/>
                <a:moveTo>
                  <a:pt x="66" y="192"/>
                </a:moveTo>
                <a:cubicBezTo>
                  <a:pt x="66" y="192"/>
                  <a:pt x="68" y="192"/>
                  <a:pt x="67" y="191"/>
                </a:cubicBezTo>
                <a:cubicBezTo>
                  <a:pt x="67" y="192"/>
                  <a:pt x="66" y="192"/>
                  <a:pt x="66" y="192"/>
                </a:cubicBezTo>
                <a:close/>
                <a:moveTo>
                  <a:pt x="68" y="196"/>
                </a:moveTo>
                <a:cubicBezTo>
                  <a:pt x="69" y="196"/>
                  <a:pt x="69" y="195"/>
                  <a:pt x="69" y="195"/>
                </a:cubicBezTo>
                <a:cubicBezTo>
                  <a:pt x="69" y="195"/>
                  <a:pt x="68" y="196"/>
                  <a:pt x="68" y="196"/>
                </a:cubicBezTo>
                <a:close/>
                <a:moveTo>
                  <a:pt x="81" y="205"/>
                </a:moveTo>
                <a:cubicBezTo>
                  <a:pt x="81" y="206"/>
                  <a:pt x="80" y="206"/>
                  <a:pt x="80" y="207"/>
                </a:cubicBezTo>
                <a:cubicBezTo>
                  <a:pt x="81" y="207"/>
                  <a:pt x="81" y="206"/>
                  <a:pt x="81" y="205"/>
                </a:cubicBezTo>
                <a:close/>
                <a:moveTo>
                  <a:pt x="85" y="210"/>
                </a:moveTo>
                <a:cubicBezTo>
                  <a:pt x="85" y="211"/>
                  <a:pt x="84" y="211"/>
                  <a:pt x="84" y="213"/>
                </a:cubicBezTo>
                <a:cubicBezTo>
                  <a:pt x="84" y="212"/>
                  <a:pt x="87" y="210"/>
                  <a:pt x="86" y="210"/>
                </a:cubicBezTo>
                <a:cubicBezTo>
                  <a:pt x="86" y="210"/>
                  <a:pt x="85" y="210"/>
                  <a:pt x="85" y="210"/>
                </a:cubicBezTo>
                <a:close/>
                <a:moveTo>
                  <a:pt x="81" y="210"/>
                </a:moveTo>
                <a:cubicBezTo>
                  <a:pt x="82" y="210"/>
                  <a:pt x="83" y="209"/>
                  <a:pt x="83" y="207"/>
                </a:cubicBezTo>
                <a:cubicBezTo>
                  <a:pt x="82" y="208"/>
                  <a:pt x="81" y="209"/>
                  <a:pt x="81" y="210"/>
                </a:cubicBezTo>
                <a:close/>
                <a:moveTo>
                  <a:pt x="67" y="196"/>
                </a:moveTo>
                <a:cubicBezTo>
                  <a:pt x="67" y="195"/>
                  <a:pt x="67" y="195"/>
                  <a:pt x="67" y="195"/>
                </a:cubicBezTo>
                <a:cubicBezTo>
                  <a:pt x="66" y="194"/>
                  <a:pt x="67" y="195"/>
                  <a:pt x="67" y="196"/>
                </a:cubicBezTo>
                <a:close/>
                <a:moveTo>
                  <a:pt x="54" y="186"/>
                </a:moveTo>
                <a:cubicBezTo>
                  <a:pt x="55" y="186"/>
                  <a:pt x="55" y="186"/>
                  <a:pt x="55" y="186"/>
                </a:cubicBezTo>
                <a:cubicBezTo>
                  <a:pt x="55" y="186"/>
                  <a:pt x="55" y="187"/>
                  <a:pt x="55" y="187"/>
                </a:cubicBezTo>
                <a:cubicBezTo>
                  <a:pt x="56" y="186"/>
                  <a:pt x="55" y="186"/>
                  <a:pt x="55" y="186"/>
                </a:cubicBezTo>
                <a:cubicBezTo>
                  <a:pt x="55" y="185"/>
                  <a:pt x="55" y="186"/>
                  <a:pt x="54" y="186"/>
                </a:cubicBezTo>
                <a:cubicBezTo>
                  <a:pt x="54" y="186"/>
                  <a:pt x="54" y="186"/>
                  <a:pt x="54" y="186"/>
                </a:cubicBezTo>
                <a:close/>
                <a:moveTo>
                  <a:pt x="63" y="194"/>
                </a:moveTo>
                <a:cubicBezTo>
                  <a:pt x="63" y="194"/>
                  <a:pt x="64" y="194"/>
                  <a:pt x="64" y="193"/>
                </a:cubicBezTo>
                <a:cubicBezTo>
                  <a:pt x="63" y="193"/>
                  <a:pt x="62" y="194"/>
                  <a:pt x="63" y="194"/>
                </a:cubicBezTo>
                <a:close/>
                <a:moveTo>
                  <a:pt x="68" y="198"/>
                </a:moveTo>
                <a:cubicBezTo>
                  <a:pt x="68" y="197"/>
                  <a:pt x="68" y="197"/>
                  <a:pt x="68" y="197"/>
                </a:cubicBezTo>
                <a:cubicBezTo>
                  <a:pt x="68" y="197"/>
                  <a:pt x="67" y="198"/>
                  <a:pt x="68" y="198"/>
                </a:cubicBezTo>
                <a:close/>
                <a:moveTo>
                  <a:pt x="68" y="200"/>
                </a:moveTo>
                <a:cubicBezTo>
                  <a:pt x="69" y="201"/>
                  <a:pt x="69" y="200"/>
                  <a:pt x="70" y="200"/>
                </a:cubicBezTo>
                <a:cubicBezTo>
                  <a:pt x="70" y="200"/>
                  <a:pt x="70" y="199"/>
                  <a:pt x="70" y="199"/>
                </a:cubicBezTo>
                <a:cubicBezTo>
                  <a:pt x="70" y="199"/>
                  <a:pt x="70" y="199"/>
                  <a:pt x="70" y="198"/>
                </a:cubicBezTo>
                <a:cubicBezTo>
                  <a:pt x="69" y="199"/>
                  <a:pt x="69" y="200"/>
                  <a:pt x="68" y="200"/>
                </a:cubicBezTo>
                <a:close/>
                <a:moveTo>
                  <a:pt x="53" y="186"/>
                </a:moveTo>
                <a:cubicBezTo>
                  <a:pt x="53" y="185"/>
                  <a:pt x="54" y="185"/>
                  <a:pt x="53" y="184"/>
                </a:cubicBezTo>
                <a:cubicBezTo>
                  <a:pt x="53" y="184"/>
                  <a:pt x="53" y="185"/>
                  <a:pt x="53" y="186"/>
                </a:cubicBezTo>
                <a:close/>
                <a:moveTo>
                  <a:pt x="66" y="197"/>
                </a:moveTo>
                <a:cubicBezTo>
                  <a:pt x="67" y="196"/>
                  <a:pt x="66" y="197"/>
                  <a:pt x="66" y="196"/>
                </a:cubicBezTo>
                <a:cubicBezTo>
                  <a:pt x="66" y="196"/>
                  <a:pt x="66" y="197"/>
                  <a:pt x="66" y="197"/>
                </a:cubicBezTo>
                <a:close/>
                <a:moveTo>
                  <a:pt x="71" y="202"/>
                </a:moveTo>
                <a:cubicBezTo>
                  <a:pt x="71" y="202"/>
                  <a:pt x="72" y="202"/>
                  <a:pt x="72" y="201"/>
                </a:cubicBezTo>
                <a:cubicBezTo>
                  <a:pt x="71" y="201"/>
                  <a:pt x="70" y="202"/>
                  <a:pt x="71" y="202"/>
                </a:cubicBezTo>
                <a:close/>
                <a:moveTo>
                  <a:pt x="60" y="193"/>
                </a:moveTo>
                <a:cubicBezTo>
                  <a:pt x="61" y="193"/>
                  <a:pt x="61" y="193"/>
                  <a:pt x="61" y="194"/>
                </a:cubicBezTo>
                <a:cubicBezTo>
                  <a:pt x="61" y="193"/>
                  <a:pt x="61" y="194"/>
                  <a:pt x="61" y="194"/>
                </a:cubicBezTo>
                <a:cubicBezTo>
                  <a:pt x="61" y="194"/>
                  <a:pt x="62" y="193"/>
                  <a:pt x="61" y="193"/>
                </a:cubicBezTo>
                <a:cubicBezTo>
                  <a:pt x="61" y="193"/>
                  <a:pt x="61" y="193"/>
                  <a:pt x="60" y="193"/>
                </a:cubicBezTo>
                <a:close/>
                <a:moveTo>
                  <a:pt x="54" y="191"/>
                </a:moveTo>
                <a:cubicBezTo>
                  <a:pt x="55" y="191"/>
                  <a:pt x="56" y="190"/>
                  <a:pt x="56" y="189"/>
                </a:cubicBezTo>
                <a:cubicBezTo>
                  <a:pt x="55" y="189"/>
                  <a:pt x="54" y="190"/>
                  <a:pt x="54" y="191"/>
                </a:cubicBezTo>
                <a:close/>
                <a:moveTo>
                  <a:pt x="76" y="210"/>
                </a:moveTo>
                <a:cubicBezTo>
                  <a:pt x="77" y="209"/>
                  <a:pt x="78" y="209"/>
                  <a:pt x="78" y="208"/>
                </a:cubicBezTo>
                <a:cubicBezTo>
                  <a:pt x="78" y="208"/>
                  <a:pt x="76" y="210"/>
                  <a:pt x="76" y="210"/>
                </a:cubicBezTo>
                <a:close/>
                <a:moveTo>
                  <a:pt x="75" y="208"/>
                </a:moveTo>
                <a:cubicBezTo>
                  <a:pt x="75" y="208"/>
                  <a:pt x="75" y="208"/>
                  <a:pt x="75" y="208"/>
                </a:cubicBezTo>
                <a:cubicBezTo>
                  <a:pt x="75" y="208"/>
                  <a:pt x="75" y="207"/>
                  <a:pt x="75" y="207"/>
                </a:cubicBezTo>
                <a:cubicBezTo>
                  <a:pt x="75" y="207"/>
                  <a:pt x="75" y="207"/>
                  <a:pt x="75" y="207"/>
                </a:cubicBezTo>
                <a:cubicBezTo>
                  <a:pt x="74" y="207"/>
                  <a:pt x="75" y="207"/>
                  <a:pt x="74" y="208"/>
                </a:cubicBezTo>
                <a:lnTo>
                  <a:pt x="75" y="208"/>
                </a:lnTo>
                <a:close/>
                <a:moveTo>
                  <a:pt x="74" y="206"/>
                </a:moveTo>
                <a:cubicBezTo>
                  <a:pt x="73" y="207"/>
                  <a:pt x="73" y="205"/>
                  <a:pt x="73" y="206"/>
                </a:cubicBezTo>
                <a:cubicBezTo>
                  <a:pt x="73" y="206"/>
                  <a:pt x="72" y="207"/>
                  <a:pt x="73" y="207"/>
                </a:cubicBezTo>
                <a:cubicBezTo>
                  <a:pt x="73" y="207"/>
                  <a:pt x="73" y="207"/>
                  <a:pt x="73" y="207"/>
                </a:cubicBezTo>
                <a:cubicBezTo>
                  <a:pt x="73" y="207"/>
                  <a:pt x="73" y="207"/>
                  <a:pt x="73" y="207"/>
                </a:cubicBezTo>
                <a:cubicBezTo>
                  <a:pt x="74" y="207"/>
                  <a:pt x="74" y="206"/>
                  <a:pt x="74" y="206"/>
                </a:cubicBezTo>
                <a:close/>
                <a:moveTo>
                  <a:pt x="50" y="189"/>
                </a:moveTo>
                <a:cubicBezTo>
                  <a:pt x="51" y="190"/>
                  <a:pt x="52" y="189"/>
                  <a:pt x="51" y="188"/>
                </a:cubicBezTo>
                <a:cubicBezTo>
                  <a:pt x="51" y="189"/>
                  <a:pt x="51" y="189"/>
                  <a:pt x="50" y="189"/>
                </a:cubicBezTo>
                <a:close/>
                <a:moveTo>
                  <a:pt x="53" y="192"/>
                </a:moveTo>
                <a:cubicBezTo>
                  <a:pt x="54" y="193"/>
                  <a:pt x="54" y="192"/>
                  <a:pt x="54" y="192"/>
                </a:cubicBezTo>
                <a:cubicBezTo>
                  <a:pt x="54" y="192"/>
                  <a:pt x="54" y="191"/>
                  <a:pt x="54" y="191"/>
                </a:cubicBezTo>
                <a:lnTo>
                  <a:pt x="53" y="192"/>
                </a:lnTo>
                <a:close/>
                <a:moveTo>
                  <a:pt x="73" y="209"/>
                </a:moveTo>
                <a:cubicBezTo>
                  <a:pt x="73" y="209"/>
                  <a:pt x="73" y="210"/>
                  <a:pt x="73" y="209"/>
                </a:cubicBezTo>
                <a:cubicBezTo>
                  <a:pt x="73" y="209"/>
                  <a:pt x="74" y="210"/>
                  <a:pt x="74" y="209"/>
                </a:cubicBezTo>
                <a:cubicBezTo>
                  <a:pt x="74" y="209"/>
                  <a:pt x="74" y="208"/>
                  <a:pt x="74" y="208"/>
                </a:cubicBezTo>
                <a:cubicBezTo>
                  <a:pt x="73" y="209"/>
                  <a:pt x="73" y="208"/>
                  <a:pt x="73" y="208"/>
                </a:cubicBezTo>
                <a:cubicBezTo>
                  <a:pt x="73" y="208"/>
                  <a:pt x="73" y="209"/>
                  <a:pt x="73" y="209"/>
                </a:cubicBezTo>
                <a:cubicBezTo>
                  <a:pt x="73" y="209"/>
                  <a:pt x="73" y="209"/>
                  <a:pt x="73" y="209"/>
                </a:cubicBezTo>
                <a:close/>
                <a:moveTo>
                  <a:pt x="49" y="190"/>
                </a:moveTo>
                <a:cubicBezTo>
                  <a:pt x="49" y="190"/>
                  <a:pt x="50" y="189"/>
                  <a:pt x="50" y="189"/>
                </a:cubicBezTo>
                <a:cubicBezTo>
                  <a:pt x="50" y="189"/>
                  <a:pt x="49" y="190"/>
                  <a:pt x="49" y="190"/>
                </a:cubicBezTo>
                <a:close/>
                <a:moveTo>
                  <a:pt x="52" y="194"/>
                </a:moveTo>
                <a:cubicBezTo>
                  <a:pt x="53" y="194"/>
                  <a:pt x="54" y="193"/>
                  <a:pt x="53" y="192"/>
                </a:cubicBezTo>
                <a:cubicBezTo>
                  <a:pt x="53" y="193"/>
                  <a:pt x="52" y="193"/>
                  <a:pt x="52" y="194"/>
                </a:cubicBezTo>
                <a:close/>
                <a:moveTo>
                  <a:pt x="66" y="205"/>
                </a:moveTo>
                <a:cubicBezTo>
                  <a:pt x="66" y="205"/>
                  <a:pt x="67" y="204"/>
                  <a:pt x="67" y="204"/>
                </a:cubicBezTo>
                <a:cubicBezTo>
                  <a:pt x="67" y="204"/>
                  <a:pt x="67" y="204"/>
                  <a:pt x="67" y="204"/>
                </a:cubicBezTo>
                <a:cubicBezTo>
                  <a:pt x="67" y="204"/>
                  <a:pt x="66" y="205"/>
                  <a:pt x="66" y="205"/>
                </a:cubicBezTo>
                <a:close/>
                <a:moveTo>
                  <a:pt x="58" y="198"/>
                </a:moveTo>
                <a:cubicBezTo>
                  <a:pt x="57" y="198"/>
                  <a:pt x="57" y="197"/>
                  <a:pt x="57" y="197"/>
                </a:cubicBezTo>
                <a:cubicBezTo>
                  <a:pt x="56" y="197"/>
                  <a:pt x="57" y="198"/>
                  <a:pt x="58" y="198"/>
                </a:cubicBezTo>
                <a:close/>
                <a:moveTo>
                  <a:pt x="50" y="197"/>
                </a:moveTo>
                <a:cubicBezTo>
                  <a:pt x="51" y="196"/>
                  <a:pt x="51" y="195"/>
                  <a:pt x="52" y="195"/>
                </a:cubicBezTo>
                <a:cubicBezTo>
                  <a:pt x="52" y="194"/>
                  <a:pt x="52" y="194"/>
                  <a:pt x="52" y="194"/>
                </a:cubicBezTo>
                <a:cubicBezTo>
                  <a:pt x="51" y="195"/>
                  <a:pt x="50" y="196"/>
                  <a:pt x="50" y="197"/>
                </a:cubicBezTo>
                <a:close/>
                <a:moveTo>
                  <a:pt x="79" y="218"/>
                </a:moveTo>
                <a:cubicBezTo>
                  <a:pt x="80" y="219"/>
                  <a:pt x="80" y="218"/>
                  <a:pt x="80" y="218"/>
                </a:cubicBezTo>
                <a:cubicBezTo>
                  <a:pt x="80" y="218"/>
                  <a:pt x="80" y="218"/>
                  <a:pt x="79" y="218"/>
                </a:cubicBezTo>
                <a:close/>
                <a:moveTo>
                  <a:pt x="45" y="192"/>
                </a:moveTo>
                <a:cubicBezTo>
                  <a:pt x="45" y="192"/>
                  <a:pt x="47" y="192"/>
                  <a:pt x="46" y="191"/>
                </a:cubicBezTo>
                <a:cubicBezTo>
                  <a:pt x="46" y="192"/>
                  <a:pt x="45" y="191"/>
                  <a:pt x="45" y="192"/>
                </a:cubicBezTo>
                <a:close/>
                <a:moveTo>
                  <a:pt x="42" y="196"/>
                </a:moveTo>
                <a:cubicBezTo>
                  <a:pt x="44" y="196"/>
                  <a:pt x="43" y="194"/>
                  <a:pt x="45" y="193"/>
                </a:cubicBezTo>
                <a:cubicBezTo>
                  <a:pt x="44" y="193"/>
                  <a:pt x="44" y="193"/>
                  <a:pt x="44" y="193"/>
                </a:cubicBezTo>
                <a:cubicBezTo>
                  <a:pt x="44" y="194"/>
                  <a:pt x="42" y="194"/>
                  <a:pt x="42" y="196"/>
                </a:cubicBezTo>
                <a:close/>
                <a:moveTo>
                  <a:pt x="49" y="199"/>
                </a:moveTo>
                <a:cubicBezTo>
                  <a:pt x="49" y="198"/>
                  <a:pt x="50" y="198"/>
                  <a:pt x="49" y="197"/>
                </a:cubicBezTo>
                <a:cubicBezTo>
                  <a:pt x="49" y="198"/>
                  <a:pt x="48" y="198"/>
                  <a:pt x="49" y="199"/>
                </a:cubicBezTo>
                <a:close/>
                <a:moveTo>
                  <a:pt x="67" y="214"/>
                </a:moveTo>
                <a:cubicBezTo>
                  <a:pt x="67" y="214"/>
                  <a:pt x="66" y="215"/>
                  <a:pt x="67" y="215"/>
                </a:cubicBezTo>
                <a:cubicBezTo>
                  <a:pt x="66" y="214"/>
                  <a:pt x="68" y="214"/>
                  <a:pt x="68" y="214"/>
                </a:cubicBezTo>
                <a:cubicBezTo>
                  <a:pt x="67" y="214"/>
                  <a:pt x="67" y="214"/>
                  <a:pt x="67" y="214"/>
                </a:cubicBezTo>
                <a:close/>
                <a:moveTo>
                  <a:pt x="72" y="224"/>
                </a:moveTo>
                <a:cubicBezTo>
                  <a:pt x="72" y="224"/>
                  <a:pt x="74" y="222"/>
                  <a:pt x="74" y="221"/>
                </a:cubicBezTo>
                <a:cubicBezTo>
                  <a:pt x="74" y="222"/>
                  <a:pt x="72" y="224"/>
                  <a:pt x="72" y="224"/>
                </a:cubicBezTo>
                <a:close/>
                <a:moveTo>
                  <a:pt x="59" y="212"/>
                </a:moveTo>
                <a:cubicBezTo>
                  <a:pt x="59" y="211"/>
                  <a:pt x="61" y="211"/>
                  <a:pt x="61" y="211"/>
                </a:cubicBezTo>
                <a:cubicBezTo>
                  <a:pt x="60" y="211"/>
                  <a:pt x="59" y="211"/>
                  <a:pt x="59" y="212"/>
                </a:cubicBezTo>
                <a:close/>
                <a:moveTo>
                  <a:pt x="71" y="219"/>
                </a:moveTo>
                <a:cubicBezTo>
                  <a:pt x="71" y="219"/>
                  <a:pt x="70" y="219"/>
                  <a:pt x="70" y="218"/>
                </a:cubicBezTo>
                <a:cubicBezTo>
                  <a:pt x="70" y="219"/>
                  <a:pt x="70" y="219"/>
                  <a:pt x="71" y="219"/>
                </a:cubicBezTo>
                <a:close/>
                <a:moveTo>
                  <a:pt x="41" y="197"/>
                </a:moveTo>
                <a:cubicBezTo>
                  <a:pt x="42" y="198"/>
                  <a:pt x="42" y="197"/>
                  <a:pt x="42" y="196"/>
                </a:cubicBezTo>
                <a:cubicBezTo>
                  <a:pt x="42" y="196"/>
                  <a:pt x="42" y="196"/>
                  <a:pt x="41" y="197"/>
                </a:cubicBezTo>
                <a:close/>
                <a:moveTo>
                  <a:pt x="57" y="214"/>
                </a:moveTo>
                <a:cubicBezTo>
                  <a:pt x="57" y="214"/>
                  <a:pt x="57" y="214"/>
                  <a:pt x="57" y="215"/>
                </a:cubicBezTo>
                <a:cubicBezTo>
                  <a:pt x="58" y="214"/>
                  <a:pt x="58" y="214"/>
                  <a:pt x="58" y="213"/>
                </a:cubicBezTo>
                <a:cubicBezTo>
                  <a:pt x="58" y="214"/>
                  <a:pt x="58" y="214"/>
                  <a:pt x="57" y="214"/>
                </a:cubicBezTo>
                <a:close/>
                <a:moveTo>
                  <a:pt x="62" y="219"/>
                </a:moveTo>
                <a:cubicBezTo>
                  <a:pt x="62" y="218"/>
                  <a:pt x="62" y="218"/>
                  <a:pt x="62" y="218"/>
                </a:cubicBezTo>
                <a:cubicBezTo>
                  <a:pt x="61" y="218"/>
                  <a:pt x="61" y="218"/>
                  <a:pt x="62" y="219"/>
                </a:cubicBezTo>
                <a:close/>
                <a:moveTo>
                  <a:pt x="62" y="219"/>
                </a:moveTo>
                <a:cubicBezTo>
                  <a:pt x="62" y="220"/>
                  <a:pt x="63" y="220"/>
                  <a:pt x="63" y="220"/>
                </a:cubicBezTo>
                <a:cubicBezTo>
                  <a:pt x="63" y="220"/>
                  <a:pt x="62" y="219"/>
                  <a:pt x="62" y="219"/>
                </a:cubicBezTo>
                <a:close/>
                <a:moveTo>
                  <a:pt x="43" y="206"/>
                </a:moveTo>
                <a:cubicBezTo>
                  <a:pt x="43" y="205"/>
                  <a:pt x="44" y="204"/>
                  <a:pt x="43" y="204"/>
                </a:cubicBezTo>
                <a:cubicBezTo>
                  <a:pt x="42" y="205"/>
                  <a:pt x="42" y="205"/>
                  <a:pt x="43" y="206"/>
                </a:cubicBezTo>
                <a:close/>
                <a:moveTo>
                  <a:pt x="59" y="218"/>
                </a:moveTo>
                <a:cubicBezTo>
                  <a:pt x="60" y="219"/>
                  <a:pt x="60" y="218"/>
                  <a:pt x="60" y="217"/>
                </a:cubicBezTo>
                <a:cubicBezTo>
                  <a:pt x="60" y="217"/>
                  <a:pt x="59" y="218"/>
                  <a:pt x="59" y="218"/>
                </a:cubicBezTo>
                <a:close/>
                <a:moveTo>
                  <a:pt x="57" y="218"/>
                </a:moveTo>
                <a:cubicBezTo>
                  <a:pt x="57" y="217"/>
                  <a:pt x="58" y="217"/>
                  <a:pt x="58" y="216"/>
                </a:cubicBezTo>
                <a:cubicBezTo>
                  <a:pt x="58" y="216"/>
                  <a:pt x="57" y="217"/>
                  <a:pt x="57" y="218"/>
                </a:cubicBezTo>
                <a:close/>
                <a:moveTo>
                  <a:pt x="64" y="226"/>
                </a:moveTo>
                <a:cubicBezTo>
                  <a:pt x="65" y="225"/>
                  <a:pt x="66" y="225"/>
                  <a:pt x="66" y="224"/>
                </a:cubicBezTo>
                <a:cubicBezTo>
                  <a:pt x="66" y="224"/>
                  <a:pt x="66" y="224"/>
                  <a:pt x="66" y="223"/>
                </a:cubicBezTo>
                <a:cubicBezTo>
                  <a:pt x="65" y="224"/>
                  <a:pt x="64" y="225"/>
                  <a:pt x="64" y="226"/>
                </a:cubicBezTo>
                <a:close/>
                <a:moveTo>
                  <a:pt x="49" y="214"/>
                </a:moveTo>
                <a:cubicBezTo>
                  <a:pt x="50" y="214"/>
                  <a:pt x="51" y="213"/>
                  <a:pt x="51" y="212"/>
                </a:cubicBezTo>
                <a:cubicBezTo>
                  <a:pt x="50" y="213"/>
                  <a:pt x="49" y="213"/>
                  <a:pt x="49" y="214"/>
                </a:cubicBezTo>
                <a:close/>
                <a:moveTo>
                  <a:pt x="57" y="221"/>
                </a:moveTo>
                <a:cubicBezTo>
                  <a:pt x="58" y="220"/>
                  <a:pt x="59" y="220"/>
                  <a:pt x="59" y="219"/>
                </a:cubicBezTo>
                <a:cubicBezTo>
                  <a:pt x="58" y="219"/>
                  <a:pt x="56" y="220"/>
                  <a:pt x="57" y="221"/>
                </a:cubicBezTo>
                <a:close/>
                <a:moveTo>
                  <a:pt x="41" y="208"/>
                </a:moveTo>
                <a:cubicBezTo>
                  <a:pt x="41" y="208"/>
                  <a:pt x="41" y="207"/>
                  <a:pt x="41" y="207"/>
                </a:cubicBezTo>
                <a:cubicBezTo>
                  <a:pt x="41" y="207"/>
                  <a:pt x="40" y="208"/>
                  <a:pt x="41" y="208"/>
                </a:cubicBezTo>
                <a:close/>
                <a:moveTo>
                  <a:pt x="62" y="226"/>
                </a:moveTo>
                <a:cubicBezTo>
                  <a:pt x="62" y="225"/>
                  <a:pt x="63" y="225"/>
                  <a:pt x="62" y="224"/>
                </a:cubicBezTo>
                <a:cubicBezTo>
                  <a:pt x="62" y="225"/>
                  <a:pt x="61" y="225"/>
                  <a:pt x="62" y="226"/>
                </a:cubicBezTo>
                <a:close/>
                <a:moveTo>
                  <a:pt x="53" y="219"/>
                </a:moveTo>
                <a:cubicBezTo>
                  <a:pt x="54" y="219"/>
                  <a:pt x="54" y="220"/>
                  <a:pt x="55" y="219"/>
                </a:cubicBezTo>
                <a:cubicBezTo>
                  <a:pt x="54" y="219"/>
                  <a:pt x="54" y="218"/>
                  <a:pt x="53" y="219"/>
                </a:cubicBezTo>
                <a:close/>
                <a:moveTo>
                  <a:pt x="68" y="232"/>
                </a:moveTo>
                <a:cubicBezTo>
                  <a:pt x="69" y="233"/>
                  <a:pt x="70" y="231"/>
                  <a:pt x="69" y="231"/>
                </a:cubicBezTo>
                <a:cubicBezTo>
                  <a:pt x="69" y="231"/>
                  <a:pt x="69" y="232"/>
                  <a:pt x="68" y="232"/>
                </a:cubicBezTo>
                <a:close/>
                <a:moveTo>
                  <a:pt x="55" y="224"/>
                </a:moveTo>
                <a:cubicBezTo>
                  <a:pt x="56" y="223"/>
                  <a:pt x="57" y="222"/>
                  <a:pt x="57" y="221"/>
                </a:cubicBezTo>
                <a:cubicBezTo>
                  <a:pt x="56" y="222"/>
                  <a:pt x="56" y="223"/>
                  <a:pt x="55" y="224"/>
                </a:cubicBezTo>
                <a:close/>
                <a:moveTo>
                  <a:pt x="62" y="228"/>
                </a:moveTo>
                <a:cubicBezTo>
                  <a:pt x="63" y="228"/>
                  <a:pt x="63" y="228"/>
                  <a:pt x="64" y="228"/>
                </a:cubicBezTo>
                <a:cubicBezTo>
                  <a:pt x="63" y="227"/>
                  <a:pt x="64" y="227"/>
                  <a:pt x="63" y="226"/>
                </a:cubicBezTo>
                <a:cubicBezTo>
                  <a:pt x="63" y="227"/>
                  <a:pt x="62" y="228"/>
                  <a:pt x="62" y="228"/>
                </a:cubicBezTo>
                <a:close/>
                <a:moveTo>
                  <a:pt x="53" y="220"/>
                </a:moveTo>
                <a:cubicBezTo>
                  <a:pt x="53" y="220"/>
                  <a:pt x="54" y="219"/>
                  <a:pt x="53" y="219"/>
                </a:cubicBezTo>
                <a:cubicBezTo>
                  <a:pt x="52" y="221"/>
                  <a:pt x="51" y="222"/>
                  <a:pt x="53" y="220"/>
                </a:cubicBezTo>
                <a:close/>
                <a:moveTo>
                  <a:pt x="47" y="216"/>
                </a:moveTo>
                <a:cubicBezTo>
                  <a:pt x="47" y="217"/>
                  <a:pt x="46" y="217"/>
                  <a:pt x="47" y="218"/>
                </a:cubicBezTo>
                <a:cubicBezTo>
                  <a:pt x="47" y="217"/>
                  <a:pt x="47" y="217"/>
                  <a:pt x="48" y="217"/>
                </a:cubicBezTo>
                <a:cubicBezTo>
                  <a:pt x="48" y="216"/>
                  <a:pt x="48" y="216"/>
                  <a:pt x="47" y="216"/>
                </a:cubicBezTo>
                <a:close/>
                <a:moveTo>
                  <a:pt x="59" y="227"/>
                </a:moveTo>
                <a:cubicBezTo>
                  <a:pt x="59" y="227"/>
                  <a:pt x="59" y="227"/>
                  <a:pt x="59" y="228"/>
                </a:cubicBezTo>
                <a:cubicBezTo>
                  <a:pt x="59" y="227"/>
                  <a:pt x="60" y="227"/>
                  <a:pt x="60" y="226"/>
                </a:cubicBezTo>
                <a:cubicBezTo>
                  <a:pt x="60" y="227"/>
                  <a:pt x="59" y="226"/>
                  <a:pt x="59" y="227"/>
                </a:cubicBezTo>
                <a:close/>
                <a:moveTo>
                  <a:pt x="57" y="227"/>
                </a:moveTo>
                <a:cubicBezTo>
                  <a:pt x="57" y="227"/>
                  <a:pt x="59" y="226"/>
                  <a:pt x="58" y="226"/>
                </a:cubicBezTo>
                <a:cubicBezTo>
                  <a:pt x="58" y="226"/>
                  <a:pt x="57" y="226"/>
                  <a:pt x="57" y="227"/>
                </a:cubicBezTo>
                <a:close/>
                <a:moveTo>
                  <a:pt x="51" y="223"/>
                </a:moveTo>
                <a:cubicBezTo>
                  <a:pt x="51" y="222"/>
                  <a:pt x="52" y="222"/>
                  <a:pt x="52" y="221"/>
                </a:cubicBezTo>
                <a:cubicBezTo>
                  <a:pt x="51" y="222"/>
                  <a:pt x="51" y="222"/>
                  <a:pt x="51" y="223"/>
                </a:cubicBezTo>
                <a:close/>
                <a:moveTo>
                  <a:pt x="33" y="211"/>
                </a:moveTo>
                <a:cubicBezTo>
                  <a:pt x="34" y="212"/>
                  <a:pt x="35" y="210"/>
                  <a:pt x="35" y="209"/>
                </a:cubicBezTo>
                <a:cubicBezTo>
                  <a:pt x="34" y="210"/>
                  <a:pt x="34" y="211"/>
                  <a:pt x="33" y="211"/>
                </a:cubicBezTo>
                <a:close/>
                <a:moveTo>
                  <a:pt x="40" y="214"/>
                </a:moveTo>
                <a:cubicBezTo>
                  <a:pt x="40" y="214"/>
                  <a:pt x="41" y="214"/>
                  <a:pt x="40" y="213"/>
                </a:cubicBezTo>
                <a:cubicBezTo>
                  <a:pt x="40" y="213"/>
                  <a:pt x="39" y="214"/>
                  <a:pt x="40" y="214"/>
                </a:cubicBezTo>
                <a:close/>
                <a:moveTo>
                  <a:pt x="35" y="215"/>
                </a:moveTo>
                <a:cubicBezTo>
                  <a:pt x="36" y="215"/>
                  <a:pt x="37" y="214"/>
                  <a:pt x="37" y="213"/>
                </a:cubicBezTo>
                <a:cubicBezTo>
                  <a:pt x="36" y="214"/>
                  <a:pt x="35" y="215"/>
                  <a:pt x="35" y="215"/>
                </a:cubicBezTo>
                <a:close/>
                <a:moveTo>
                  <a:pt x="48" y="223"/>
                </a:moveTo>
                <a:cubicBezTo>
                  <a:pt x="49" y="223"/>
                  <a:pt x="49" y="222"/>
                  <a:pt x="48" y="222"/>
                </a:cubicBezTo>
                <a:cubicBezTo>
                  <a:pt x="48" y="222"/>
                  <a:pt x="48" y="223"/>
                  <a:pt x="48" y="223"/>
                </a:cubicBezTo>
                <a:close/>
                <a:moveTo>
                  <a:pt x="38" y="217"/>
                </a:moveTo>
                <a:cubicBezTo>
                  <a:pt x="38" y="217"/>
                  <a:pt x="39" y="216"/>
                  <a:pt x="39" y="215"/>
                </a:cubicBezTo>
                <a:lnTo>
                  <a:pt x="38" y="217"/>
                </a:lnTo>
                <a:close/>
                <a:moveTo>
                  <a:pt x="43" y="223"/>
                </a:moveTo>
                <a:cubicBezTo>
                  <a:pt x="43" y="223"/>
                  <a:pt x="45" y="222"/>
                  <a:pt x="44" y="221"/>
                </a:cubicBezTo>
                <a:cubicBezTo>
                  <a:pt x="44" y="222"/>
                  <a:pt x="42" y="223"/>
                  <a:pt x="43" y="223"/>
                </a:cubicBezTo>
                <a:close/>
                <a:moveTo>
                  <a:pt x="62" y="237"/>
                </a:moveTo>
                <a:cubicBezTo>
                  <a:pt x="62" y="237"/>
                  <a:pt x="63" y="236"/>
                  <a:pt x="62" y="235"/>
                </a:cubicBezTo>
                <a:cubicBezTo>
                  <a:pt x="62" y="236"/>
                  <a:pt x="61" y="237"/>
                  <a:pt x="62" y="237"/>
                </a:cubicBezTo>
                <a:close/>
                <a:moveTo>
                  <a:pt x="30" y="213"/>
                </a:moveTo>
                <a:cubicBezTo>
                  <a:pt x="30" y="212"/>
                  <a:pt x="31" y="212"/>
                  <a:pt x="30" y="211"/>
                </a:cubicBezTo>
                <a:cubicBezTo>
                  <a:pt x="30" y="212"/>
                  <a:pt x="29" y="212"/>
                  <a:pt x="30" y="213"/>
                </a:cubicBezTo>
                <a:close/>
                <a:moveTo>
                  <a:pt x="49" y="228"/>
                </a:moveTo>
                <a:cubicBezTo>
                  <a:pt x="50" y="229"/>
                  <a:pt x="50" y="227"/>
                  <a:pt x="50" y="228"/>
                </a:cubicBezTo>
                <a:cubicBezTo>
                  <a:pt x="51" y="227"/>
                  <a:pt x="51" y="227"/>
                  <a:pt x="51" y="227"/>
                </a:cubicBezTo>
                <a:cubicBezTo>
                  <a:pt x="51" y="227"/>
                  <a:pt x="51" y="227"/>
                  <a:pt x="51" y="227"/>
                </a:cubicBezTo>
                <a:cubicBezTo>
                  <a:pt x="50" y="228"/>
                  <a:pt x="49" y="227"/>
                  <a:pt x="49" y="228"/>
                </a:cubicBezTo>
                <a:close/>
                <a:moveTo>
                  <a:pt x="44" y="225"/>
                </a:moveTo>
                <a:cubicBezTo>
                  <a:pt x="44" y="224"/>
                  <a:pt x="45" y="224"/>
                  <a:pt x="44" y="223"/>
                </a:cubicBezTo>
                <a:cubicBezTo>
                  <a:pt x="44" y="224"/>
                  <a:pt x="44" y="224"/>
                  <a:pt x="44" y="225"/>
                </a:cubicBezTo>
                <a:close/>
                <a:moveTo>
                  <a:pt x="64" y="238"/>
                </a:moveTo>
                <a:cubicBezTo>
                  <a:pt x="63" y="238"/>
                  <a:pt x="63" y="239"/>
                  <a:pt x="63" y="239"/>
                </a:cubicBezTo>
                <a:cubicBezTo>
                  <a:pt x="64" y="239"/>
                  <a:pt x="64" y="239"/>
                  <a:pt x="64" y="238"/>
                </a:cubicBezTo>
                <a:close/>
                <a:moveTo>
                  <a:pt x="29" y="217"/>
                </a:moveTo>
                <a:cubicBezTo>
                  <a:pt x="30" y="217"/>
                  <a:pt x="30" y="216"/>
                  <a:pt x="30" y="215"/>
                </a:cubicBezTo>
                <a:cubicBezTo>
                  <a:pt x="30" y="216"/>
                  <a:pt x="29" y="216"/>
                  <a:pt x="29" y="217"/>
                </a:cubicBezTo>
                <a:close/>
                <a:moveTo>
                  <a:pt x="55" y="237"/>
                </a:moveTo>
                <a:cubicBezTo>
                  <a:pt x="55" y="236"/>
                  <a:pt x="56" y="236"/>
                  <a:pt x="56" y="235"/>
                </a:cubicBezTo>
                <a:cubicBezTo>
                  <a:pt x="55" y="235"/>
                  <a:pt x="55" y="236"/>
                  <a:pt x="55" y="237"/>
                </a:cubicBezTo>
                <a:close/>
                <a:moveTo>
                  <a:pt x="47" y="231"/>
                </a:moveTo>
                <a:cubicBezTo>
                  <a:pt x="47" y="232"/>
                  <a:pt x="48" y="230"/>
                  <a:pt x="48" y="230"/>
                </a:cubicBezTo>
                <a:cubicBezTo>
                  <a:pt x="47" y="230"/>
                  <a:pt x="47" y="230"/>
                  <a:pt x="47" y="231"/>
                </a:cubicBezTo>
                <a:close/>
                <a:moveTo>
                  <a:pt x="61" y="240"/>
                </a:moveTo>
                <a:cubicBezTo>
                  <a:pt x="62" y="240"/>
                  <a:pt x="61" y="240"/>
                  <a:pt x="61" y="239"/>
                </a:cubicBezTo>
                <a:cubicBezTo>
                  <a:pt x="61" y="240"/>
                  <a:pt x="61" y="240"/>
                  <a:pt x="61" y="240"/>
                </a:cubicBezTo>
                <a:close/>
                <a:moveTo>
                  <a:pt x="34" y="223"/>
                </a:moveTo>
                <a:cubicBezTo>
                  <a:pt x="34" y="222"/>
                  <a:pt x="35" y="222"/>
                  <a:pt x="35" y="221"/>
                </a:cubicBezTo>
                <a:cubicBezTo>
                  <a:pt x="34" y="221"/>
                  <a:pt x="33" y="222"/>
                  <a:pt x="34" y="223"/>
                </a:cubicBezTo>
                <a:close/>
                <a:moveTo>
                  <a:pt x="26" y="217"/>
                </a:moveTo>
                <a:cubicBezTo>
                  <a:pt x="26" y="217"/>
                  <a:pt x="27" y="217"/>
                  <a:pt x="26" y="216"/>
                </a:cubicBezTo>
                <a:cubicBezTo>
                  <a:pt x="26" y="217"/>
                  <a:pt x="26" y="217"/>
                  <a:pt x="26" y="217"/>
                </a:cubicBezTo>
                <a:close/>
                <a:moveTo>
                  <a:pt x="32" y="222"/>
                </a:moveTo>
                <a:cubicBezTo>
                  <a:pt x="33" y="222"/>
                  <a:pt x="33" y="222"/>
                  <a:pt x="33" y="221"/>
                </a:cubicBezTo>
                <a:cubicBezTo>
                  <a:pt x="32" y="221"/>
                  <a:pt x="32" y="222"/>
                  <a:pt x="32" y="222"/>
                </a:cubicBezTo>
                <a:close/>
                <a:moveTo>
                  <a:pt x="27" y="218"/>
                </a:moveTo>
                <a:cubicBezTo>
                  <a:pt x="27" y="219"/>
                  <a:pt x="26" y="220"/>
                  <a:pt x="27" y="221"/>
                </a:cubicBezTo>
                <a:cubicBezTo>
                  <a:pt x="27" y="220"/>
                  <a:pt x="27" y="220"/>
                  <a:pt x="28" y="219"/>
                </a:cubicBezTo>
                <a:cubicBezTo>
                  <a:pt x="28" y="219"/>
                  <a:pt x="28" y="218"/>
                  <a:pt x="27" y="218"/>
                </a:cubicBezTo>
                <a:close/>
                <a:moveTo>
                  <a:pt x="32" y="225"/>
                </a:moveTo>
                <a:cubicBezTo>
                  <a:pt x="33" y="224"/>
                  <a:pt x="33" y="224"/>
                  <a:pt x="34" y="223"/>
                </a:cubicBezTo>
                <a:cubicBezTo>
                  <a:pt x="33" y="223"/>
                  <a:pt x="33" y="223"/>
                  <a:pt x="33" y="223"/>
                </a:cubicBezTo>
                <a:cubicBezTo>
                  <a:pt x="32" y="223"/>
                  <a:pt x="32" y="224"/>
                  <a:pt x="32" y="225"/>
                </a:cubicBezTo>
                <a:close/>
                <a:moveTo>
                  <a:pt x="23" y="221"/>
                </a:moveTo>
                <a:cubicBezTo>
                  <a:pt x="24" y="220"/>
                  <a:pt x="25" y="219"/>
                  <a:pt x="26" y="217"/>
                </a:cubicBezTo>
                <a:cubicBezTo>
                  <a:pt x="25" y="219"/>
                  <a:pt x="24" y="220"/>
                  <a:pt x="23" y="221"/>
                </a:cubicBezTo>
                <a:close/>
                <a:moveTo>
                  <a:pt x="57" y="242"/>
                </a:moveTo>
                <a:cubicBezTo>
                  <a:pt x="58" y="243"/>
                  <a:pt x="58" y="243"/>
                  <a:pt x="58" y="243"/>
                </a:cubicBezTo>
                <a:cubicBezTo>
                  <a:pt x="59" y="243"/>
                  <a:pt x="58" y="242"/>
                  <a:pt x="58" y="241"/>
                </a:cubicBezTo>
                <a:lnTo>
                  <a:pt x="57" y="242"/>
                </a:lnTo>
                <a:close/>
                <a:moveTo>
                  <a:pt x="25" y="220"/>
                </a:moveTo>
                <a:cubicBezTo>
                  <a:pt x="26" y="220"/>
                  <a:pt x="26" y="219"/>
                  <a:pt x="26" y="218"/>
                </a:cubicBezTo>
                <a:cubicBezTo>
                  <a:pt x="26" y="218"/>
                  <a:pt x="25" y="219"/>
                  <a:pt x="25" y="220"/>
                </a:cubicBezTo>
                <a:close/>
                <a:moveTo>
                  <a:pt x="44" y="234"/>
                </a:moveTo>
                <a:cubicBezTo>
                  <a:pt x="44" y="234"/>
                  <a:pt x="45" y="233"/>
                  <a:pt x="45" y="233"/>
                </a:cubicBezTo>
                <a:cubicBezTo>
                  <a:pt x="44" y="233"/>
                  <a:pt x="43" y="233"/>
                  <a:pt x="44" y="234"/>
                </a:cubicBezTo>
                <a:close/>
                <a:moveTo>
                  <a:pt x="49" y="243"/>
                </a:moveTo>
                <a:cubicBezTo>
                  <a:pt x="50" y="242"/>
                  <a:pt x="52" y="240"/>
                  <a:pt x="52" y="239"/>
                </a:cubicBezTo>
                <a:cubicBezTo>
                  <a:pt x="51" y="241"/>
                  <a:pt x="49" y="241"/>
                  <a:pt x="49" y="243"/>
                </a:cubicBezTo>
                <a:close/>
                <a:moveTo>
                  <a:pt x="31" y="225"/>
                </a:moveTo>
                <a:cubicBezTo>
                  <a:pt x="32" y="225"/>
                  <a:pt x="31" y="226"/>
                  <a:pt x="31" y="226"/>
                </a:cubicBezTo>
                <a:cubicBezTo>
                  <a:pt x="32" y="226"/>
                  <a:pt x="32" y="226"/>
                  <a:pt x="32" y="225"/>
                </a:cubicBezTo>
                <a:cubicBezTo>
                  <a:pt x="32" y="225"/>
                  <a:pt x="32" y="225"/>
                  <a:pt x="31" y="225"/>
                </a:cubicBezTo>
                <a:close/>
                <a:moveTo>
                  <a:pt x="42" y="242"/>
                </a:moveTo>
                <a:cubicBezTo>
                  <a:pt x="43" y="241"/>
                  <a:pt x="45" y="239"/>
                  <a:pt x="46" y="236"/>
                </a:cubicBezTo>
                <a:cubicBezTo>
                  <a:pt x="46" y="237"/>
                  <a:pt x="46" y="238"/>
                  <a:pt x="47" y="237"/>
                </a:cubicBezTo>
                <a:cubicBezTo>
                  <a:pt x="47" y="236"/>
                  <a:pt x="46" y="236"/>
                  <a:pt x="46" y="235"/>
                </a:cubicBezTo>
                <a:cubicBezTo>
                  <a:pt x="45" y="238"/>
                  <a:pt x="42" y="240"/>
                  <a:pt x="42" y="242"/>
                </a:cubicBezTo>
                <a:close/>
                <a:moveTo>
                  <a:pt x="23" y="220"/>
                </a:moveTo>
                <a:cubicBezTo>
                  <a:pt x="23" y="220"/>
                  <a:pt x="22" y="220"/>
                  <a:pt x="23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2" y="219"/>
                  <a:pt x="22" y="221"/>
                  <a:pt x="23" y="220"/>
                </a:cubicBezTo>
                <a:close/>
                <a:moveTo>
                  <a:pt x="30" y="227"/>
                </a:moveTo>
                <a:cubicBezTo>
                  <a:pt x="30" y="227"/>
                  <a:pt x="30" y="227"/>
                  <a:pt x="31" y="228"/>
                </a:cubicBezTo>
                <a:cubicBezTo>
                  <a:pt x="31" y="227"/>
                  <a:pt x="31" y="227"/>
                  <a:pt x="31" y="227"/>
                </a:cubicBezTo>
                <a:cubicBezTo>
                  <a:pt x="31" y="226"/>
                  <a:pt x="32" y="227"/>
                  <a:pt x="31" y="226"/>
                </a:cubicBezTo>
                <a:cubicBezTo>
                  <a:pt x="31" y="226"/>
                  <a:pt x="31" y="226"/>
                  <a:pt x="30" y="227"/>
                </a:cubicBezTo>
                <a:close/>
                <a:moveTo>
                  <a:pt x="31" y="230"/>
                </a:moveTo>
                <a:cubicBezTo>
                  <a:pt x="32" y="229"/>
                  <a:pt x="33" y="228"/>
                  <a:pt x="33" y="228"/>
                </a:cubicBezTo>
                <a:cubicBezTo>
                  <a:pt x="32" y="228"/>
                  <a:pt x="31" y="229"/>
                  <a:pt x="31" y="230"/>
                </a:cubicBezTo>
                <a:close/>
                <a:moveTo>
                  <a:pt x="57" y="246"/>
                </a:moveTo>
                <a:cubicBezTo>
                  <a:pt x="57" y="246"/>
                  <a:pt x="57" y="246"/>
                  <a:pt x="58" y="246"/>
                </a:cubicBezTo>
                <a:cubicBezTo>
                  <a:pt x="57" y="246"/>
                  <a:pt x="57" y="246"/>
                  <a:pt x="57" y="246"/>
                </a:cubicBezTo>
                <a:close/>
                <a:moveTo>
                  <a:pt x="21" y="224"/>
                </a:moveTo>
                <a:cubicBezTo>
                  <a:pt x="22" y="224"/>
                  <a:pt x="22" y="223"/>
                  <a:pt x="22" y="223"/>
                </a:cubicBezTo>
                <a:cubicBezTo>
                  <a:pt x="22" y="223"/>
                  <a:pt x="21" y="224"/>
                  <a:pt x="21" y="224"/>
                </a:cubicBezTo>
                <a:close/>
                <a:moveTo>
                  <a:pt x="52" y="249"/>
                </a:moveTo>
                <a:cubicBezTo>
                  <a:pt x="52" y="249"/>
                  <a:pt x="52" y="249"/>
                  <a:pt x="51" y="249"/>
                </a:cubicBezTo>
                <a:cubicBezTo>
                  <a:pt x="52" y="250"/>
                  <a:pt x="52" y="249"/>
                  <a:pt x="52" y="250"/>
                </a:cubicBezTo>
                <a:cubicBezTo>
                  <a:pt x="53" y="248"/>
                  <a:pt x="53" y="248"/>
                  <a:pt x="54" y="247"/>
                </a:cubicBezTo>
                <a:cubicBezTo>
                  <a:pt x="53" y="247"/>
                  <a:pt x="52" y="248"/>
                  <a:pt x="52" y="249"/>
                </a:cubicBezTo>
                <a:close/>
                <a:moveTo>
                  <a:pt x="29" y="230"/>
                </a:moveTo>
                <a:cubicBezTo>
                  <a:pt x="29" y="230"/>
                  <a:pt x="29" y="230"/>
                  <a:pt x="29" y="230"/>
                </a:cubicBezTo>
                <a:cubicBezTo>
                  <a:pt x="29" y="229"/>
                  <a:pt x="28" y="230"/>
                  <a:pt x="29" y="230"/>
                </a:cubicBezTo>
                <a:close/>
                <a:moveTo>
                  <a:pt x="54" y="249"/>
                </a:moveTo>
                <a:cubicBezTo>
                  <a:pt x="55" y="250"/>
                  <a:pt x="54" y="251"/>
                  <a:pt x="55" y="250"/>
                </a:cubicBezTo>
                <a:cubicBezTo>
                  <a:pt x="56" y="251"/>
                  <a:pt x="55" y="250"/>
                  <a:pt x="55" y="251"/>
                </a:cubicBezTo>
                <a:cubicBezTo>
                  <a:pt x="56" y="251"/>
                  <a:pt x="56" y="250"/>
                  <a:pt x="56" y="250"/>
                </a:cubicBezTo>
                <a:cubicBezTo>
                  <a:pt x="55" y="249"/>
                  <a:pt x="55" y="249"/>
                  <a:pt x="54" y="249"/>
                </a:cubicBezTo>
                <a:close/>
                <a:moveTo>
                  <a:pt x="47" y="245"/>
                </a:moveTo>
                <a:cubicBezTo>
                  <a:pt x="47" y="246"/>
                  <a:pt x="46" y="246"/>
                  <a:pt x="47" y="246"/>
                </a:cubicBezTo>
                <a:cubicBezTo>
                  <a:pt x="48" y="245"/>
                  <a:pt x="48" y="245"/>
                  <a:pt x="48" y="245"/>
                </a:cubicBezTo>
                <a:cubicBezTo>
                  <a:pt x="48" y="245"/>
                  <a:pt x="47" y="245"/>
                  <a:pt x="47" y="245"/>
                </a:cubicBezTo>
                <a:close/>
                <a:moveTo>
                  <a:pt x="28" y="231"/>
                </a:moveTo>
                <a:cubicBezTo>
                  <a:pt x="28" y="232"/>
                  <a:pt x="27" y="232"/>
                  <a:pt x="27" y="233"/>
                </a:cubicBezTo>
                <a:cubicBezTo>
                  <a:pt x="28" y="232"/>
                  <a:pt x="28" y="231"/>
                  <a:pt x="28" y="231"/>
                </a:cubicBezTo>
                <a:cubicBezTo>
                  <a:pt x="28" y="231"/>
                  <a:pt x="28" y="230"/>
                  <a:pt x="28" y="231"/>
                </a:cubicBezTo>
                <a:close/>
                <a:moveTo>
                  <a:pt x="28" y="235"/>
                </a:moveTo>
                <a:cubicBezTo>
                  <a:pt x="29" y="234"/>
                  <a:pt x="30" y="233"/>
                  <a:pt x="29" y="232"/>
                </a:cubicBezTo>
                <a:cubicBezTo>
                  <a:pt x="29" y="233"/>
                  <a:pt x="29" y="234"/>
                  <a:pt x="28" y="235"/>
                </a:cubicBezTo>
                <a:close/>
                <a:moveTo>
                  <a:pt x="48" y="247"/>
                </a:moveTo>
                <a:cubicBezTo>
                  <a:pt x="48" y="248"/>
                  <a:pt x="49" y="248"/>
                  <a:pt x="49" y="248"/>
                </a:cubicBezTo>
                <a:cubicBezTo>
                  <a:pt x="49" y="248"/>
                  <a:pt x="49" y="248"/>
                  <a:pt x="49" y="248"/>
                </a:cubicBezTo>
                <a:cubicBezTo>
                  <a:pt x="49" y="248"/>
                  <a:pt x="49" y="247"/>
                  <a:pt x="48" y="247"/>
                </a:cubicBezTo>
                <a:close/>
                <a:moveTo>
                  <a:pt x="17" y="226"/>
                </a:moveTo>
                <a:cubicBezTo>
                  <a:pt x="17" y="226"/>
                  <a:pt x="17" y="227"/>
                  <a:pt x="17" y="227"/>
                </a:cubicBezTo>
                <a:cubicBezTo>
                  <a:pt x="17" y="226"/>
                  <a:pt x="18" y="227"/>
                  <a:pt x="18" y="227"/>
                </a:cubicBezTo>
                <a:cubicBezTo>
                  <a:pt x="18" y="226"/>
                  <a:pt x="17" y="226"/>
                  <a:pt x="17" y="225"/>
                </a:cubicBezTo>
                <a:lnTo>
                  <a:pt x="17" y="226"/>
                </a:lnTo>
                <a:close/>
                <a:moveTo>
                  <a:pt x="41" y="244"/>
                </a:moveTo>
                <a:cubicBezTo>
                  <a:pt x="41" y="244"/>
                  <a:pt x="42" y="243"/>
                  <a:pt x="41" y="243"/>
                </a:cubicBezTo>
                <a:cubicBezTo>
                  <a:pt x="40" y="245"/>
                  <a:pt x="39" y="245"/>
                  <a:pt x="41" y="244"/>
                </a:cubicBezTo>
                <a:close/>
                <a:moveTo>
                  <a:pt x="50" y="252"/>
                </a:moveTo>
                <a:cubicBezTo>
                  <a:pt x="50" y="251"/>
                  <a:pt x="51" y="252"/>
                  <a:pt x="51" y="252"/>
                </a:cubicBezTo>
                <a:cubicBezTo>
                  <a:pt x="50" y="252"/>
                  <a:pt x="51" y="251"/>
                  <a:pt x="51" y="250"/>
                </a:cubicBezTo>
                <a:cubicBezTo>
                  <a:pt x="51" y="252"/>
                  <a:pt x="49" y="251"/>
                  <a:pt x="50" y="252"/>
                </a:cubicBezTo>
                <a:close/>
                <a:moveTo>
                  <a:pt x="42" y="245"/>
                </a:moveTo>
                <a:cubicBezTo>
                  <a:pt x="42" y="246"/>
                  <a:pt x="42" y="246"/>
                  <a:pt x="43" y="246"/>
                </a:cubicBezTo>
                <a:cubicBezTo>
                  <a:pt x="43" y="245"/>
                  <a:pt x="42" y="245"/>
                  <a:pt x="42" y="245"/>
                </a:cubicBezTo>
                <a:close/>
                <a:moveTo>
                  <a:pt x="53" y="255"/>
                </a:moveTo>
                <a:cubicBezTo>
                  <a:pt x="53" y="254"/>
                  <a:pt x="54" y="254"/>
                  <a:pt x="53" y="253"/>
                </a:cubicBezTo>
                <a:cubicBezTo>
                  <a:pt x="53" y="254"/>
                  <a:pt x="52" y="254"/>
                  <a:pt x="53" y="255"/>
                </a:cubicBezTo>
                <a:close/>
                <a:moveTo>
                  <a:pt x="40" y="247"/>
                </a:moveTo>
                <a:cubicBezTo>
                  <a:pt x="41" y="247"/>
                  <a:pt x="42" y="246"/>
                  <a:pt x="41" y="246"/>
                </a:cubicBezTo>
                <a:lnTo>
                  <a:pt x="40" y="247"/>
                </a:lnTo>
                <a:close/>
                <a:moveTo>
                  <a:pt x="43" y="248"/>
                </a:moveTo>
                <a:cubicBezTo>
                  <a:pt x="44" y="249"/>
                  <a:pt x="44" y="249"/>
                  <a:pt x="44" y="249"/>
                </a:cubicBezTo>
                <a:cubicBezTo>
                  <a:pt x="44" y="248"/>
                  <a:pt x="43" y="248"/>
                  <a:pt x="43" y="248"/>
                </a:cubicBezTo>
                <a:close/>
                <a:moveTo>
                  <a:pt x="15" y="234"/>
                </a:moveTo>
                <a:cubicBezTo>
                  <a:pt x="15" y="233"/>
                  <a:pt x="15" y="233"/>
                  <a:pt x="15" y="232"/>
                </a:cubicBezTo>
                <a:cubicBezTo>
                  <a:pt x="15" y="233"/>
                  <a:pt x="15" y="233"/>
                  <a:pt x="15" y="233"/>
                </a:cubicBezTo>
                <a:cubicBezTo>
                  <a:pt x="16" y="234"/>
                  <a:pt x="16" y="234"/>
                  <a:pt x="16" y="234"/>
                </a:cubicBezTo>
                <a:cubicBezTo>
                  <a:pt x="17" y="232"/>
                  <a:pt x="17" y="233"/>
                  <a:pt x="18" y="231"/>
                </a:cubicBezTo>
                <a:cubicBezTo>
                  <a:pt x="18" y="231"/>
                  <a:pt x="17" y="231"/>
                  <a:pt x="17" y="230"/>
                </a:cubicBezTo>
                <a:cubicBezTo>
                  <a:pt x="17" y="230"/>
                  <a:pt x="17" y="231"/>
                  <a:pt x="17" y="230"/>
                </a:cubicBezTo>
                <a:cubicBezTo>
                  <a:pt x="17" y="232"/>
                  <a:pt x="16" y="232"/>
                  <a:pt x="15" y="234"/>
                </a:cubicBezTo>
                <a:close/>
                <a:moveTo>
                  <a:pt x="51" y="255"/>
                </a:moveTo>
                <a:cubicBezTo>
                  <a:pt x="51" y="256"/>
                  <a:pt x="50" y="257"/>
                  <a:pt x="51" y="257"/>
                </a:cubicBezTo>
                <a:cubicBezTo>
                  <a:pt x="51" y="256"/>
                  <a:pt x="52" y="256"/>
                  <a:pt x="52" y="255"/>
                </a:cubicBezTo>
                <a:cubicBezTo>
                  <a:pt x="51" y="255"/>
                  <a:pt x="51" y="255"/>
                  <a:pt x="51" y="255"/>
                </a:cubicBezTo>
                <a:close/>
                <a:moveTo>
                  <a:pt x="20" y="235"/>
                </a:moveTo>
                <a:cubicBezTo>
                  <a:pt x="19" y="235"/>
                  <a:pt x="19" y="236"/>
                  <a:pt x="19" y="236"/>
                </a:cubicBezTo>
                <a:cubicBezTo>
                  <a:pt x="20" y="236"/>
                  <a:pt x="20" y="236"/>
                  <a:pt x="20" y="236"/>
                </a:cubicBezTo>
                <a:cubicBezTo>
                  <a:pt x="20" y="236"/>
                  <a:pt x="21" y="235"/>
                  <a:pt x="21" y="235"/>
                </a:cubicBezTo>
                <a:cubicBezTo>
                  <a:pt x="20" y="235"/>
                  <a:pt x="20" y="236"/>
                  <a:pt x="20" y="235"/>
                </a:cubicBezTo>
                <a:close/>
                <a:moveTo>
                  <a:pt x="21" y="238"/>
                </a:moveTo>
                <a:cubicBezTo>
                  <a:pt x="21" y="237"/>
                  <a:pt x="22" y="237"/>
                  <a:pt x="22" y="236"/>
                </a:cubicBezTo>
                <a:cubicBezTo>
                  <a:pt x="21" y="236"/>
                  <a:pt x="21" y="237"/>
                  <a:pt x="21" y="238"/>
                </a:cubicBezTo>
                <a:close/>
                <a:moveTo>
                  <a:pt x="17" y="236"/>
                </a:moveTo>
                <a:cubicBezTo>
                  <a:pt x="18" y="236"/>
                  <a:pt x="18" y="235"/>
                  <a:pt x="18" y="235"/>
                </a:cubicBezTo>
                <a:cubicBezTo>
                  <a:pt x="18" y="235"/>
                  <a:pt x="17" y="236"/>
                  <a:pt x="17" y="236"/>
                </a:cubicBezTo>
                <a:close/>
                <a:moveTo>
                  <a:pt x="23" y="243"/>
                </a:moveTo>
                <a:cubicBezTo>
                  <a:pt x="24" y="243"/>
                  <a:pt x="25" y="241"/>
                  <a:pt x="26" y="240"/>
                </a:cubicBezTo>
                <a:cubicBezTo>
                  <a:pt x="25" y="240"/>
                  <a:pt x="25" y="240"/>
                  <a:pt x="25" y="240"/>
                </a:cubicBezTo>
                <a:cubicBezTo>
                  <a:pt x="24" y="241"/>
                  <a:pt x="24" y="242"/>
                  <a:pt x="23" y="243"/>
                </a:cubicBezTo>
                <a:close/>
                <a:moveTo>
                  <a:pt x="17" y="238"/>
                </a:moveTo>
                <a:cubicBezTo>
                  <a:pt x="17" y="237"/>
                  <a:pt x="18" y="237"/>
                  <a:pt x="18" y="236"/>
                </a:cubicBezTo>
                <a:cubicBezTo>
                  <a:pt x="17" y="236"/>
                  <a:pt x="16" y="237"/>
                  <a:pt x="17" y="238"/>
                </a:cubicBezTo>
                <a:close/>
                <a:moveTo>
                  <a:pt x="35" y="251"/>
                </a:moveTo>
                <a:cubicBezTo>
                  <a:pt x="35" y="252"/>
                  <a:pt x="36" y="250"/>
                  <a:pt x="36" y="250"/>
                </a:cubicBezTo>
                <a:lnTo>
                  <a:pt x="35" y="251"/>
                </a:lnTo>
                <a:close/>
                <a:moveTo>
                  <a:pt x="38" y="255"/>
                </a:moveTo>
                <a:cubicBezTo>
                  <a:pt x="39" y="254"/>
                  <a:pt x="39" y="254"/>
                  <a:pt x="39" y="254"/>
                </a:cubicBezTo>
                <a:cubicBezTo>
                  <a:pt x="39" y="254"/>
                  <a:pt x="38" y="254"/>
                  <a:pt x="38" y="255"/>
                </a:cubicBezTo>
                <a:close/>
                <a:moveTo>
                  <a:pt x="12" y="236"/>
                </a:moveTo>
                <a:cubicBezTo>
                  <a:pt x="12" y="236"/>
                  <a:pt x="12" y="237"/>
                  <a:pt x="12" y="237"/>
                </a:cubicBezTo>
                <a:cubicBezTo>
                  <a:pt x="13" y="236"/>
                  <a:pt x="13" y="236"/>
                  <a:pt x="13" y="236"/>
                </a:cubicBezTo>
                <a:cubicBezTo>
                  <a:pt x="13" y="236"/>
                  <a:pt x="12" y="236"/>
                  <a:pt x="12" y="236"/>
                </a:cubicBezTo>
                <a:close/>
                <a:moveTo>
                  <a:pt x="38" y="253"/>
                </a:moveTo>
                <a:cubicBezTo>
                  <a:pt x="36" y="252"/>
                  <a:pt x="36" y="252"/>
                  <a:pt x="36" y="252"/>
                </a:cubicBezTo>
                <a:cubicBezTo>
                  <a:pt x="36" y="253"/>
                  <a:pt x="37" y="254"/>
                  <a:pt x="38" y="253"/>
                </a:cubicBezTo>
                <a:close/>
                <a:moveTo>
                  <a:pt x="12" y="239"/>
                </a:moveTo>
                <a:cubicBezTo>
                  <a:pt x="13" y="238"/>
                  <a:pt x="13" y="238"/>
                  <a:pt x="13" y="238"/>
                </a:cubicBezTo>
                <a:cubicBezTo>
                  <a:pt x="13" y="238"/>
                  <a:pt x="13" y="239"/>
                  <a:pt x="13" y="238"/>
                </a:cubicBezTo>
                <a:cubicBezTo>
                  <a:pt x="12" y="238"/>
                  <a:pt x="14" y="237"/>
                  <a:pt x="13" y="237"/>
                </a:cubicBezTo>
                <a:cubicBezTo>
                  <a:pt x="12" y="237"/>
                  <a:pt x="12" y="238"/>
                  <a:pt x="12" y="239"/>
                </a:cubicBezTo>
                <a:close/>
                <a:moveTo>
                  <a:pt x="35" y="256"/>
                </a:moveTo>
                <a:cubicBezTo>
                  <a:pt x="35" y="256"/>
                  <a:pt x="36" y="257"/>
                  <a:pt x="36" y="257"/>
                </a:cubicBezTo>
                <a:cubicBezTo>
                  <a:pt x="36" y="256"/>
                  <a:pt x="35" y="256"/>
                  <a:pt x="35" y="256"/>
                </a:cubicBezTo>
                <a:close/>
                <a:moveTo>
                  <a:pt x="27" y="255"/>
                </a:moveTo>
                <a:cubicBezTo>
                  <a:pt x="27" y="255"/>
                  <a:pt x="28" y="254"/>
                  <a:pt x="28" y="254"/>
                </a:cubicBezTo>
                <a:cubicBezTo>
                  <a:pt x="27" y="254"/>
                  <a:pt x="27" y="254"/>
                  <a:pt x="27" y="255"/>
                </a:cubicBezTo>
                <a:close/>
                <a:moveTo>
                  <a:pt x="8" y="244"/>
                </a:moveTo>
                <a:cubicBezTo>
                  <a:pt x="7" y="244"/>
                  <a:pt x="7" y="244"/>
                  <a:pt x="7" y="244"/>
                </a:cubicBezTo>
                <a:cubicBezTo>
                  <a:pt x="8" y="245"/>
                  <a:pt x="8" y="243"/>
                  <a:pt x="7" y="243"/>
                </a:cubicBezTo>
                <a:cubicBezTo>
                  <a:pt x="7" y="243"/>
                  <a:pt x="7" y="243"/>
                  <a:pt x="8" y="244"/>
                </a:cubicBezTo>
                <a:close/>
                <a:moveTo>
                  <a:pt x="6" y="247"/>
                </a:moveTo>
                <a:cubicBezTo>
                  <a:pt x="7" y="248"/>
                  <a:pt x="9" y="244"/>
                  <a:pt x="8" y="244"/>
                </a:cubicBezTo>
                <a:cubicBezTo>
                  <a:pt x="7" y="245"/>
                  <a:pt x="7" y="246"/>
                  <a:pt x="6" y="247"/>
                </a:cubicBezTo>
                <a:close/>
                <a:moveTo>
                  <a:pt x="11" y="248"/>
                </a:moveTo>
                <a:cubicBezTo>
                  <a:pt x="12" y="248"/>
                  <a:pt x="12" y="247"/>
                  <a:pt x="11" y="247"/>
                </a:cubicBezTo>
                <a:cubicBezTo>
                  <a:pt x="11" y="247"/>
                  <a:pt x="11" y="248"/>
                  <a:pt x="11" y="248"/>
                </a:cubicBezTo>
                <a:close/>
                <a:moveTo>
                  <a:pt x="32" y="264"/>
                </a:moveTo>
                <a:cubicBezTo>
                  <a:pt x="33" y="264"/>
                  <a:pt x="33" y="264"/>
                  <a:pt x="33" y="263"/>
                </a:cubicBezTo>
                <a:cubicBezTo>
                  <a:pt x="32" y="263"/>
                  <a:pt x="32" y="263"/>
                  <a:pt x="32" y="264"/>
                </a:cubicBezTo>
                <a:close/>
                <a:moveTo>
                  <a:pt x="10" y="250"/>
                </a:moveTo>
                <a:cubicBezTo>
                  <a:pt x="10" y="250"/>
                  <a:pt x="11" y="249"/>
                  <a:pt x="11" y="249"/>
                </a:cubicBezTo>
                <a:cubicBezTo>
                  <a:pt x="10" y="248"/>
                  <a:pt x="10" y="248"/>
                  <a:pt x="10" y="248"/>
                </a:cubicBezTo>
                <a:cubicBezTo>
                  <a:pt x="10" y="249"/>
                  <a:pt x="9" y="249"/>
                  <a:pt x="10" y="250"/>
                </a:cubicBezTo>
                <a:close/>
                <a:moveTo>
                  <a:pt x="7" y="252"/>
                </a:moveTo>
                <a:cubicBezTo>
                  <a:pt x="7" y="251"/>
                  <a:pt x="9" y="249"/>
                  <a:pt x="8" y="248"/>
                </a:cubicBezTo>
                <a:cubicBezTo>
                  <a:pt x="8" y="249"/>
                  <a:pt x="6" y="251"/>
                  <a:pt x="7" y="252"/>
                </a:cubicBezTo>
                <a:close/>
                <a:moveTo>
                  <a:pt x="3" y="247"/>
                </a:moveTo>
                <a:cubicBezTo>
                  <a:pt x="3" y="246"/>
                  <a:pt x="4" y="246"/>
                  <a:pt x="4" y="246"/>
                </a:cubicBezTo>
                <a:cubicBezTo>
                  <a:pt x="3" y="246"/>
                  <a:pt x="2" y="246"/>
                  <a:pt x="3" y="247"/>
                </a:cubicBezTo>
                <a:close/>
                <a:moveTo>
                  <a:pt x="0" y="255"/>
                </a:moveTo>
                <a:cubicBezTo>
                  <a:pt x="1" y="253"/>
                  <a:pt x="3" y="253"/>
                  <a:pt x="2" y="251"/>
                </a:cubicBezTo>
                <a:cubicBezTo>
                  <a:pt x="2" y="253"/>
                  <a:pt x="0" y="254"/>
                  <a:pt x="0" y="255"/>
                </a:cubicBezTo>
                <a:close/>
                <a:moveTo>
                  <a:pt x="30" y="271"/>
                </a:moveTo>
                <a:cubicBezTo>
                  <a:pt x="30" y="271"/>
                  <a:pt x="31" y="271"/>
                  <a:pt x="31" y="271"/>
                </a:cubicBezTo>
                <a:cubicBezTo>
                  <a:pt x="31" y="271"/>
                  <a:pt x="30" y="270"/>
                  <a:pt x="30" y="271"/>
                </a:cubicBezTo>
                <a:close/>
                <a:moveTo>
                  <a:pt x="34" y="274"/>
                </a:moveTo>
                <a:cubicBezTo>
                  <a:pt x="35" y="275"/>
                  <a:pt x="34" y="275"/>
                  <a:pt x="35" y="275"/>
                </a:cubicBezTo>
                <a:cubicBezTo>
                  <a:pt x="36" y="275"/>
                  <a:pt x="35" y="275"/>
                  <a:pt x="35" y="274"/>
                </a:cubicBezTo>
                <a:cubicBezTo>
                  <a:pt x="35" y="274"/>
                  <a:pt x="35" y="274"/>
                  <a:pt x="34" y="274"/>
                </a:cubicBezTo>
                <a:close/>
                <a:moveTo>
                  <a:pt x="3" y="254"/>
                </a:moveTo>
                <a:cubicBezTo>
                  <a:pt x="2" y="254"/>
                  <a:pt x="2" y="254"/>
                  <a:pt x="2" y="253"/>
                </a:cubicBezTo>
                <a:cubicBezTo>
                  <a:pt x="2" y="254"/>
                  <a:pt x="2" y="254"/>
                  <a:pt x="2" y="254"/>
                </a:cubicBezTo>
                <a:cubicBezTo>
                  <a:pt x="2" y="254"/>
                  <a:pt x="4" y="254"/>
                  <a:pt x="3" y="253"/>
                </a:cubicBezTo>
                <a:lnTo>
                  <a:pt x="3" y="254"/>
                </a:lnTo>
                <a:close/>
                <a:moveTo>
                  <a:pt x="27" y="271"/>
                </a:moveTo>
                <a:cubicBezTo>
                  <a:pt x="27" y="271"/>
                  <a:pt x="27" y="272"/>
                  <a:pt x="28" y="271"/>
                </a:cubicBezTo>
                <a:cubicBezTo>
                  <a:pt x="28" y="271"/>
                  <a:pt x="27" y="270"/>
                  <a:pt x="27" y="271"/>
                </a:cubicBezTo>
                <a:close/>
                <a:moveTo>
                  <a:pt x="31" y="278"/>
                </a:moveTo>
                <a:cubicBezTo>
                  <a:pt x="31" y="277"/>
                  <a:pt x="30" y="277"/>
                  <a:pt x="30" y="276"/>
                </a:cubicBezTo>
                <a:cubicBezTo>
                  <a:pt x="30" y="277"/>
                  <a:pt x="31" y="277"/>
                  <a:pt x="31" y="278"/>
                </a:cubicBezTo>
                <a:close/>
                <a:moveTo>
                  <a:pt x="31" y="281"/>
                </a:moveTo>
                <a:cubicBezTo>
                  <a:pt x="32" y="281"/>
                  <a:pt x="32" y="281"/>
                  <a:pt x="32" y="281"/>
                </a:cubicBezTo>
                <a:cubicBezTo>
                  <a:pt x="32" y="280"/>
                  <a:pt x="32" y="280"/>
                  <a:pt x="33" y="280"/>
                </a:cubicBezTo>
                <a:cubicBezTo>
                  <a:pt x="33" y="280"/>
                  <a:pt x="33" y="279"/>
                  <a:pt x="33" y="279"/>
                </a:cubicBezTo>
                <a:cubicBezTo>
                  <a:pt x="32" y="280"/>
                  <a:pt x="32" y="281"/>
                  <a:pt x="31" y="281"/>
                </a:cubicBezTo>
                <a:close/>
                <a:moveTo>
                  <a:pt x="782" y="255"/>
                </a:moveTo>
                <a:cubicBezTo>
                  <a:pt x="781" y="255"/>
                  <a:pt x="779" y="253"/>
                  <a:pt x="779" y="256"/>
                </a:cubicBezTo>
                <a:cubicBezTo>
                  <a:pt x="781" y="259"/>
                  <a:pt x="782" y="261"/>
                  <a:pt x="783" y="263"/>
                </a:cubicBezTo>
                <a:cubicBezTo>
                  <a:pt x="781" y="263"/>
                  <a:pt x="777" y="259"/>
                  <a:pt x="774" y="258"/>
                </a:cubicBezTo>
                <a:cubicBezTo>
                  <a:pt x="775" y="259"/>
                  <a:pt x="777" y="263"/>
                  <a:pt x="778" y="264"/>
                </a:cubicBezTo>
                <a:cubicBezTo>
                  <a:pt x="779" y="267"/>
                  <a:pt x="779" y="268"/>
                  <a:pt x="780" y="271"/>
                </a:cubicBezTo>
                <a:cubicBezTo>
                  <a:pt x="779" y="271"/>
                  <a:pt x="779" y="271"/>
                  <a:pt x="779" y="272"/>
                </a:cubicBezTo>
                <a:cubicBezTo>
                  <a:pt x="776" y="269"/>
                  <a:pt x="775" y="267"/>
                  <a:pt x="772" y="264"/>
                </a:cubicBezTo>
                <a:cubicBezTo>
                  <a:pt x="771" y="262"/>
                  <a:pt x="772" y="262"/>
                  <a:pt x="771" y="260"/>
                </a:cubicBezTo>
                <a:cubicBezTo>
                  <a:pt x="770" y="259"/>
                  <a:pt x="767" y="254"/>
                  <a:pt x="766" y="252"/>
                </a:cubicBezTo>
                <a:cubicBezTo>
                  <a:pt x="766" y="254"/>
                  <a:pt x="763" y="249"/>
                  <a:pt x="762" y="246"/>
                </a:cubicBezTo>
                <a:cubicBezTo>
                  <a:pt x="763" y="250"/>
                  <a:pt x="761" y="249"/>
                  <a:pt x="764" y="255"/>
                </a:cubicBezTo>
                <a:cubicBezTo>
                  <a:pt x="763" y="252"/>
                  <a:pt x="764" y="254"/>
                  <a:pt x="765" y="256"/>
                </a:cubicBezTo>
                <a:cubicBezTo>
                  <a:pt x="765" y="257"/>
                  <a:pt x="765" y="255"/>
                  <a:pt x="765" y="255"/>
                </a:cubicBezTo>
                <a:cubicBezTo>
                  <a:pt x="766" y="256"/>
                  <a:pt x="766" y="257"/>
                  <a:pt x="766" y="258"/>
                </a:cubicBezTo>
                <a:cubicBezTo>
                  <a:pt x="767" y="259"/>
                  <a:pt x="768" y="260"/>
                  <a:pt x="770" y="260"/>
                </a:cubicBezTo>
                <a:cubicBezTo>
                  <a:pt x="770" y="262"/>
                  <a:pt x="771" y="264"/>
                  <a:pt x="772" y="267"/>
                </a:cubicBezTo>
                <a:cubicBezTo>
                  <a:pt x="771" y="267"/>
                  <a:pt x="768" y="261"/>
                  <a:pt x="769" y="264"/>
                </a:cubicBezTo>
                <a:cubicBezTo>
                  <a:pt x="768" y="262"/>
                  <a:pt x="766" y="259"/>
                  <a:pt x="766" y="260"/>
                </a:cubicBezTo>
                <a:cubicBezTo>
                  <a:pt x="766" y="259"/>
                  <a:pt x="764" y="256"/>
                  <a:pt x="764" y="255"/>
                </a:cubicBezTo>
                <a:cubicBezTo>
                  <a:pt x="763" y="254"/>
                  <a:pt x="762" y="254"/>
                  <a:pt x="761" y="253"/>
                </a:cubicBezTo>
                <a:cubicBezTo>
                  <a:pt x="761" y="252"/>
                  <a:pt x="762" y="253"/>
                  <a:pt x="762" y="252"/>
                </a:cubicBezTo>
                <a:cubicBezTo>
                  <a:pt x="762" y="251"/>
                  <a:pt x="761" y="249"/>
                  <a:pt x="761" y="249"/>
                </a:cubicBezTo>
                <a:cubicBezTo>
                  <a:pt x="757" y="243"/>
                  <a:pt x="757" y="246"/>
                  <a:pt x="752" y="241"/>
                </a:cubicBezTo>
                <a:cubicBezTo>
                  <a:pt x="752" y="241"/>
                  <a:pt x="755" y="244"/>
                  <a:pt x="755" y="245"/>
                </a:cubicBezTo>
                <a:cubicBezTo>
                  <a:pt x="755" y="246"/>
                  <a:pt x="755" y="245"/>
                  <a:pt x="755" y="244"/>
                </a:cubicBezTo>
                <a:cubicBezTo>
                  <a:pt x="755" y="244"/>
                  <a:pt x="755" y="246"/>
                  <a:pt x="756" y="246"/>
                </a:cubicBezTo>
                <a:cubicBezTo>
                  <a:pt x="757" y="248"/>
                  <a:pt x="756" y="247"/>
                  <a:pt x="757" y="249"/>
                </a:cubicBezTo>
                <a:cubicBezTo>
                  <a:pt x="755" y="246"/>
                  <a:pt x="755" y="248"/>
                  <a:pt x="753" y="248"/>
                </a:cubicBezTo>
                <a:cubicBezTo>
                  <a:pt x="752" y="245"/>
                  <a:pt x="751" y="244"/>
                  <a:pt x="750" y="245"/>
                </a:cubicBezTo>
                <a:cubicBezTo>
                  <a:pt x="748" y="242"/>
                  <a:pt x="747" y="243"/>
                  <a:pt x="745" y="239"/>
                </a:cubicBezTo>
                <a:cubicBezTo>
                  <a:pt x="744" y="239"/>
                  <a:pt x="744" y="239"/>
                  <a:pt x="744" y="239"/>
                </a:cubicBezTo>
                <a:cubicBezTo>
                  <a:pt x="743" y="237"/>
                  <a:pt x="741" y="236"/>
                  <a:pt x="739" y="233"/>
                </a:cubicBezTo>
                <a:cubicBezTo>
                  <a:pt x="739" y="232"/>
                  <a:pt x="739" y="231"/>
                  <a:pt x="740" y="231"/>
                </a:cubicBezTo>
                <a:cubicBezTo>
                  <a:pt x="741" y="233"/>
                  <a:pt x="741" y="234"/>
                  <a:pt x="742" y="234"/>
                </a:cubicBezTo>
                <a:cubicBezTo>
                  <a:pt x="742" y="234"/>
                  <a:pt x="741" y="231"/>
                  <a:pt x="743" y="234"/>
                </a:cubicBezTo>
                <a:cubicBezTo>
                  <a:pt x="743" y="233"/>
                  <a:pt x="742" y="232"/>
                  <a:pt x="741" y="231"/>
                </a:cubicBezTo>
                <a:cubicBezTo>
                  <a:pt x="740" y="230"/>
                  <a:pt x="741" y="231"/>
                  <a:pt x="740" y="231"/>
                </a:cubicBezTo>
                <a:cubicBezTo>
                  <a:pt x="739" y="227"/>
                  <a:pt x="737" y="229"/>
                  <a:pt x="736" y="226"/>
                </a:cubicBezTo>
                <a:cubicBezTo>
                  <a:pt x="736" y="227"/>
                  <a:pt x="735" y="226"/>
                  <a:pt x="733" y="224"/>
                </a:cubicBezTo>
                <a:cubicBezTo>
                  <a:pt x="734" y="226"/>
                  <a:pt x="737" y="229"/>
                  <a:pt x="738" y="231"/>
                </a:cubicBezTo>
                <a:cubicBezTo>
                  <a:pt x="735" y="229"/>
                  <a:pt x="728" y="217"/>
                  <a:pt x="726" y="218"/>
                </a:cubicBezTo>
                <a:cubicBezTo>
                  <a:pt x="724" y="215"/>
                  <a:pt x="723" y="213"/>
                  <a:pt x="721" y="210"/>
                </a:cubicBezTo>
                <a:cubicBezTo>
                  <a:pt x="715" y="205"/>
                  <a:pt x="707" y="195"/>
                  <a:pt x="698" y="186"/>
                </a:cubicBezTo>
                <a:cubicBezTo>
                  <a:pt x="698" y="186"/>
                  <a:pt x="701" y="188"/>
                  <a:pt x="700" y="188"/>
                </a:cubicBezTo>
                <a:cubicBezTo>
                  <a:pt x="696" y="184"/>
                  <a:pt x="693" y="182"/>
                  <a:pt x="688" y="177"/>
                </a:cubicBezTo>
                <a:cubicBezTo>
                  <a:pt x="689" y="178"/>
                  <a:pt x="690" y="178"/>
                  <a:pt x="690" y="177"/>
                </a:cubicBezTo>
                <a:cubicBezTo>
                  <a:pt x="689" y="176"/>
                  <a:pt x="689" y="176"/>
                  <a:pt x="689" y="176"/>
                </a:cubicBezTo>
                <a:cubicBezTo>
                  <a:pt x="687" y="174"/>
                  <a:pt x="689" y="177"/>
                  <a:pt x="688" y="177"/>
                </a:cubicBezTo>
                <a:cubicBezTo>
                  <a:pt x="686" y="175"/>
                  <a:pt x="687" y="175"/>
                  <a:pt x="686" y="174"/>
                </a:cubicBezTo>
                <a:cubicBezTo>
                  <a:pt x="684" y="172"/>
                  <a:pt x="686" y="174"/>
                  <a:pt x="684" y="173"/>
                </a:cubicBezTo>
                <a:cubicBezTo>
                  <a:pt x="683" y="172"/>
                  <a:pt x="682" y="169"/>
                  <a:pt x="681" y="170"/>
                </a:cubicBezTo>
                <a:cubicBezTo>
                  <a:pt x="680" y="169"/>
                  <a:pt x="681" y="169"/>
                  <a:pt x="681" y="169"/>
                </a:cubicBezTo>
                <a:cubicBezTo>
                  <a:pt x="680" y="168"/>
                  <a:pt x="679" y="168"/>
                  <a:pt x="678" y="168"/>
                </a:cubicBezTo>
                <a:cubicBezTo>
                  <a:pt x="676" y="165"/>
                  <a:pt x="672" y="163"/>
                  <a:pt x="672" y="161"/>
                </a:cubicBezTo>
                <a:cubicBezTo>
                  <a:pt x="670" y="160"/>
                  <a:pt x="662" y="154"/>
                  <a:pt x="657" y="149"/>
                </a:cubicBezTo>
                <a:cubicBezTo>
                  <a:pt x="660" y="152"/>
                  <a:pt x="654" y="146"/>
                  <a:pt x="654" y="146"/>
                </a:cubicBezTo>
                <a:cubicBezTo>
                  <a:pt x="653" y="145"/>
                  <a:pt x="653" y="145"/>
                  <a:pt x="652" y="145"/>
                </a:cubicBezTo>
                <a:cubicBezTo>
                  <a:pt x="648" y="142"/>
                  <a:pt x="644" y="139"/>
                  <a:pt x="645" y="138"/>
                </a:cubicBezTo>
                <a:cubicBezTo>
                  <a:pt x="641" y="135"/>
                  <a:pt x="641" y="135"/>
                  <a:pt x="641" y="135"/>
                </a:cubicBezTo>
                <a:cubicBezTo>
                  <a:pt x="642" y="137"/>
                  <a:pt x="641" y="136"/>
                  <a:pt x="640" y="136"/>
                </a:cubicBezTo>
                <a:cubicBezTo>
                  <a:pt x="637" y="133"/>
                  <a:pt x="636" y="133"/>
                  <a:pt x="633" y="130"/>
                </a:cubicBezTo>
                <a:cubicBezTo>
                  <a:pt x="633" y="130"/>
                  <a:pt x="632" y="129"/>
                  <a:pt x="633" y="129"/>
                </a:cubicBezTo>
                <a:cubicBezTo>
                  <a:pt x="629" y="126"/>
                  <a:pt x="631" y="129"/>
                  <a:pt x="629" y="128"/>
                </a:cubicBezTo>
                <a:cubicBezTo>
                  <a:pt x="628" y="126"/>
                  <a:pt x="625" y="124"/>
                  <a:pt x="622" y="123"/>
                </a:cubicBezTo>
                <a:cubicBezTo>
                  <a:pt x="626" y="124"/>
                  <a:pt x="620" y="120"/>
                  <a:pt x="618" y="120"/>
                </a:cubicBezTo>
                <a:cubicBezTo>
                  <a:pt x="618" y="120"/>
                  <a:pt x="620" y="122"/>
                  <a:pt x="621" y="122"/>
                </a:cubicBezTo>
                <a:cubicBezTo>
                  <a:pt x="623" y="124"/>
                  <a:pt x="615" y="119"/>
                  <a:pt x="617" y="119"/>
                </a:cubicBezTo>
                <a:cubicBezTo>
                  <a:pt x="614" y="117"/>
                  <a:pt x="614" y="117"/>
                  <a:pt x="614" y="117"/>
                </a:cubicBezTo>
                <a:cubicBezTo>
                  <a:pt x="613" y="116"/>
                  <a:pt x="614" y="118"/>
                  <a:pt x="611" y="116"/>
                </a:cubicBezTo>
                <a:cubicBezTo>
                  <a:pt x="611" y="116"/>
                  <a:pt x="613" y="116"/>
                  <a:pt x="612" y="115"/>
                </a:cubicBezTo>
                <a:cubicBezTo>
                  <a:pt x="610" y="114"/>
                  <a:pt x="612" y="116"/>
                  <a:pt x="610" y="115"/>
                </a:cubicBezTo>
                <a:cubicBezTo>
                  <a:pt x="607" y="112"/>
                  <a:pt x="602" y="111"/>
                  <a:pt x="596" y="106"/>
                </a:cubicBezTo>
                <a:cubicBezTo>
                  <a:pt x="596" y="106"/>
                  <a:pt x="595" y="106"/>
                  <a:pt x="595" y="105"/>
                </a:cubicBezTo>
                <a:cubicBezTo>
                  <a:pt x="594" y="105"/>
                  <a:pt x="594" y="105"/>
                  <a:pt x="594" y="106"/>
                </a:cubicBezTo>
                <a:cubicBezTo>
                  <a:pt x="587" y="101"/>
                  <a:pt x="583" y="99"/>
                  <a:pt x="576" y="95"/>
                </a:cubicBezTo>
                <a:cubicBezTo>
                  <a:pt x="573" y="94"/>
                  <a:pt x="576" y="96"/>
                  <a:pt x="575" y="96"/>
                </a:cubicBezTo>
                <a:cubicBezTo>
                  <a:pt x="575" y="95"/>
                  <a:pt x="571" y="94"/>
                  <a:pt x="571" y="94"/>
                </a:cubicBezTo>
                <a:cubicBezTo>
                  <a:pt x="568" y="92"/>
                  <a:pt x="566" y="90"/>
                  <a:pt x="562" y="88"/>
                </a:cubicBezTo>
                <a:cubicBezTo>
                  <a:pt x="555" y="85"/>
                  <a:pt x="548" y="82"/>
                  <a:pt x="540" y="79"/>
                </a:cubicBezTo>
                <a:cubicBezTo>
                  <a:pt x="540" y="78"/>
                  <a:pt x="540" y="78"/>
                  <a:pt x="540" y="78"/>
                </a:cubicBezTo>
                <a:cubicBezTo>
                  <a:pt x="537" y="77"/>
                  <a:pt x="535" y="76"/>
                  <a:pt x="533" y="75"/>
                </a:cubicBezTo>
                <a:cubicBezTo>
                  <a:pt x="530" y="74"/>
                  <a:pt x="529" y="74"/>
                  <a:pt x="526" y="73"/>
                </a:cubicBezTo>
                <a:cubicBezTo>
                  <a:pt x="526" y="72"/>
                  <a:pt x="526" y="72"/>
                  <a:pt x="526" y="72"/>
                </a:cubicBezTo>
                <a:cubicBezTo>
                  <a:pt x="521" y="71"/>
                  <a:pt x="517" y="70"/>
                  <a:pt x="514" y="68"/>
                </a:cubicBezTo>
                <a:cubicBezTo>
                  <a:pt x="510" y="68"/>
                  <a:pt x="504" y="65"/>
                  <a:pt x="502" y="64"/>
                </a:cubicBezTo>
                <a:cubicBezTo>
                  <a:pt x="500" y="63"/>
                  <a:pt x="502" y="65"/>
                  <a:pt x="502" y="65"/>
                </a:cubicBezTo>
                <a:cubicBezTo>
                  <a:pt x="497" y="64"/>
                  <a:pt x="493" y="62"/>
                  <a:pt x="488" y="60"/>
                </a:cubicBezTo>
                <a:cubicBezTo>
                  <a:pt x="485" y="60"/>
                  <a:pt x="481" y="60"/>
                  <a:pt x="480" y="59"/>
                </a:cubicBezTo>
                <a:cubicBezTo>
                  <a:pt x="483" y="59"/>
                  <a:pt x="485" y="60"/>
                  <a:pt x="484" y="59"/>
                </a:cubicBezTo>
                <a:cubicBezTo>
                  <a:pt x="482" y="58"/>
                  <a:pt x="480" y="59"/>
                  <a:pt x="480" y="58"/>
                </a:cubicBezTo>
                <a:cubicBezTo>
                  <a:pt x="479" y="58"/>
                  <a:pt x="479" y="58"/>
                  <a:pt x="479" y="59"/>
                </a:cubicBezTo>
                <a:cubicBezTo>
                  <a:pt x="474" y="58"/>
                  <a:pt x="470" y="57"/>
                  <a:pt x="468" y="56"/>
                </a:cubicBezTo>
                <a:cubicBezTo>
                  <a:pt x="466" y="56"/>
                  <a:pt x="469" y="57"/>
                  <a:pt x="464" y="56"/>
                </a:cubicBezTo>
                <a:cubicBezTo>
                  <a:pt x="465" y="55"/>
                  <a:pt x="461" y="54"/>
                  <a:pt x="459" y="54"/>
                </a:cubicBezTo>
                <a:cubicBezTo>
                  <a:pt x="459" y="54"/>
                  <a:pt x="459" y="54"/>
                  <a:pt x="458" y="54"/>
                </a:cubicBezTo>
                <a:cubicBezTo>
                  <a:pt x="458" y="54"/>
                  <a:pt x="459" y="54"/>
                  <a:pt x="461" y="54"/>
                </a:cubicBezTo>
                <a:cubicBezTo>
                  <a:pt x="461" y="53"/>
                  <a:pt x="460" y="53"/>
                  <a:pt x="458" y="53"/>
                </a:cubicBezTo>
                <a:cubicBezTo>
                  <a:pt x="457" y="53"/>
                  <a:pt x="456" y="53"/>
                  <a:pt x="456" y="54"/>
                </a:cubicBezTo>
                <a:cubicBezTo>
                  <a:pt x="453" y="53"/>
                  <a:pt x="452" y="52"/>
                  <a:pt x="450" y="52"/>
                </a:cubicBezTo>
                <a:cubicBezTo>
                  <a:pt x="448" y="51"/>
                  <a:pt x="451" y="52"/>
                  <a:pt x="450" y="52"/>
                </a:cubicBezTo>
                <a:cubicBezTo>
                  <a:pt x="442" y="51"/>
                  <a:pt x="434" y="51"/>
                  <a:pt x="428" y="49"/>
                </a:cubicBezTo>
                <a:cubicBezTo>
                  <a:pt x="426" y="49"/>
                  <a:pt x="429" y="50"/>
                  <a:pt x="427" y="50"/>
                </a:cubicBezTo>
                <a:cubicBezTo>
                  <a:pt x="424" y="50"/>
                  <a:pt x="424" y="49"/>
                  <a:pt x="426" y="49"/>
                </a:cubicBezTo>
                <a:cubicBezTo>
                  <a:pt x="426" y="48"/>
                  <a:pt x="425" y="49"/>
                  <a:pt x="423" y="48"/>
                </a:cubicBezTo>
                <a:cubicBezTo>
                  <a:pt x="423" y="49"/>
                  <a:pt x="423" y="49"/>
                  <a:pt x="423" y="49"/>
                </a:cubicBezTo>
                <a:cubicBezTo>
                  <a:pt x="416" y="48"/>
                  <a:pt x="410" y="48"/>
                  <a:pt x="402" y="48"/>
                </a:cubicBezTo>
                <a:cubicBezTo>
                  <a:pt x="404" y="47"/>
                  <a:pt x="401" y="47"/>
                  <a:pt x="397" y="47"/>
                </a:cubicBezTo>
                <a:cubicBezTo>
                  <a:pt x="397" y="46"/>
                  <a:pt x="397" y="46"/>
                  <a:pt x="397" y="46"/>
                </a:cubicBezTo>
                <a:cubicBezTo>
                  <a:pt x="394" y="47"/>
                  <a:pt x="393" y="46"/>
                  <a:pt x="391" y="46"/>
                </a:cubicBezTo>
                <a:cubicBezTo>
                  <a:pt x="389" y="46"/>
                  <a:pt x="395" y="47"/>
                  <a:pt x="393" y="48"/>
                </a:cubicBezTo>
                <a:cubicBezTo>
                  <a:pt x="390" y="47"/>
                  <a:pt x="390" y="47"/>
                  <a:pt x="388" y="47"/>
                </a:cubicBezTo>
                <a:cubicBezTo>
                  <a:pt x="386" y="47"/>
                  <a:pt x="388" y="47"/>
                  <a:pt x="388" y="48"/>
                </a:cubicBezTo>
                <a:cubicBezTo>
                  <a:pt x="385" y="48"/>
                  <a:pt x="385" y="47"/>
                  <a:pt x="382" y="48"/>
                </a:cubicBezTo>
                <a:cubicBezTo>
                  <a:pt x="382" y="47"/>
                  <a:pt x="383" y="47"/>
                  <a:pt x="384" y="47"/>
                </a:cubicBezTo>
                <a:cubicBezTo>
                  <a:pt x="383" y="47"/>
                  <a:pt x="380" y="48"/>
                  <a:pt x="380" y="47"/>
                </a:cubicBezTo>
                <a:cubicBezTo>
                  <a:pt x="379" y="47"/>
                  <a:pt x="380" y="48"/>
                  <a:pt x="377" y="48"/>
                </a:cubicBezTo>
                <a:cubicBezTo>
                  <a:pt x="376" y="47"/>
                  <a:pt x="377" y="47"/>
                  <a:pt x="376" y="47"/>
                </a:cubicBezTo>
                <a:cubicBezTo>
                  <a:pt x="375" y="47"/>
                  <a:pt x="371" y="48"/>
                  <a:pt x="375" y="48"/>
                </a:cubicBezTo>
                <a:cubicBezTo>
                  <a:pt x="374" y="48"/>
                  <a:pt x="373" y="49"/>
                  <a:pt x="371" y="49"/>
                </a:cubicBezTo>
                <a:cubicBezTo>
                  <a:pt x="372" y="48"/>
                  <a:pt x="370" y="48"/>
                  <a:pt x="371" y="47"/>
                </a:cubicBezTo>
                <a:cubicBezTo>
                  <a:pt x="370" y="47"/>
                  <a:pt x="367" y="48"/>
                  <a:pt x="368" y="47"/>
                </a:cubicBezTo>
                <a:cubicBezTo>
                  <a:pt x="365" y="48"/>
                  <a:pt x="363" y="48"/>
                  <a:pt x="361" y="48"/>
                </a:cubicBezTo>
                <a:cubicBezTo>
                  <a:pt x="361" y="47"/>
                  <a:pt x="362" y="47"/>
                  <a:pt x="363" y="47"/>
                </a:cubicBezTo>
                <a:cubicBezTo>
                  <a:pt x="363" y="47"/>
                  <a:pt x="361" y="47"/>
                  <a:pt x="359" y="47"/>
                </a:cubicBezTo>
                <a:cubicBezTo>
                  <a:pt x="358" y="48"/>
                  <a:pt x="355" y="48"/>
                  <a:pt x="351" y="48"/>
                </a:cubicBezTo>
                <a:cubicBezTo>
                  <a:pt x="351" y="49"/>
                  <a:pt x="354" y="48"/>
                  <a:pt x="354" y="49"/>
                </a:cubicBezTo>
                <a:cubicBezTo>
                  <a:pt x="350" y="50"/>
                  <a:pt x="351" y="49"/>
                  <a:pt x="348" y="49"/>
                </a:cubicBezTo>
                <a:cubicBezTo>
                  <a:pt x="350" y="50"/>
                  <a:pt x="344" y="50"/>
                  <a:pt x="342" y="50"/>
                </a:cubicBezTo>
                <a:cubicBezTo>
                  <a:pt x="340" y="50"/>
                  <a:pt x="343" y="50"/>
                  <a:pt x="341" y="51"/>
                </a:cubicBezTo>
                <a:cubicBezTo>
                  <a:pt x="336" y="52"/>
                  <a:pt x="334" y="52"/>
                  <a:pt x="332" y="51"/>
                </a:cubicBezTo>
                <a:cubicBezTo>
                  <a:pt x="334" y="50"/>
                  <a:pt x="335" y="51"/>
                  <a:pt x="335" y="51"/>
                </a:cubicBezTo>
                <a:cubicBezTo>
                  <a:pt x="336" y="51"/>
                  <a:pt x="336" y="51"/>
                  <a:pt x="336" y="51"/>
                </a:cubicBezTo>
                <a:cubicBezTo>
                  <a:pt x="336" y="50"/>
                  <a:pt x="334" y="51"/>
                  <a:pt x="335" y="50"/>
                </a:cubicBezTo>
                <a:cubicBezTo>
                  <a:pt x="331" y="51"/>
                  <a:pt x="331" y="51"/>
                  <a:pt x="331" y="52"/>
                </a:cubicBezTo>
                <a:cubicBezTo>
                  <a:pt x="330" y="51"/>
                  <a:pt x="326" y="51"/>
                  <a:pt x="326" y="52"/>
                </a:cubicBezTo>
                <a:cubicBezTo>
                  <a:pt x="323" y="53"/>
                  <a:pt x="325" y="52"/>
                  <a:pt x="326" y="51"/>
                </a:cubicBezTo>
                <a:cubicBezTo>
                  <a:pt x="326" y="51"/>
                  <a:pt x="322" y="52"/>
                  <a:pt x="321" y="53"/>
                </a:cubicBezTo>
                <a:cubicBezTo>
                  <a:pt x="321" y="53"/>
                  <a:pt x="322" y="53"/>
                  <a:pt x="323" y="53"/>
                </a:cubicBezTo>
                <a:cubicBezTo>
                  <a:pt x="321" y="53"/>
                  <a:pt x="315" y="54"/>
                  <a:pt x="316" y="55"/>
                </a:cubicBezTo>
                <a:cubicBezTo>
                  <a:pt x="314" y="56"/>
                  <a:pt x="314" y="55"/>
                  <a:pt x="312" y="55"/>
                </a:cubicBezTo>
                <a:cubicBezTo>
                  <a:pt x="313" y="55"/>
                  <a:pt x="314" y="54"/>
                  <a:pt x="315" y="54"/>
                </a:cubicBezTo>
                <a:cubicBezTo>
                  <a:pt x="317" y="53"/>
                  <a:pt x="317" y="53"/>
                  <a:pt x="320" y="52"/>
                </a:cubicBezTo>
                <a:cubicBezTo>
                  <a:pt x="319" y="52"/>
                  <a:pt x="314" y="54"/>
                  <a:pt x="313" y="54"/>
                </a:cubicBezTo>
                <a:cubicBezTo>
                  <a:pt x="310" y="54"/>
                  <a:pt x="314" y="54"/>
                  <a:pt x="312" y="55"/>
                </a:cubicBezTo>
                <a:cubicBezTo>
                  <a:pt x="308" y="56"/>
                  <a:pt x="308" y="56"/>
                  <a:pt x="304" y="57"/>
                </a:cubicBezTo>
                <a:cubicBezTo>
                  <a:pt x="305" y="57"/>
                  <a:pt x="307" y="57"/>
                  <a:pt x="307" y="56"/>
                </a:cubicBezTo>
                <a:cubicBezTo>
                  <a:pt x="305" y="56"/>
                  <a:pt x="302" y="58"/>
                  <a:pt x="302" y="58"/>
                </a:cubicBezTo>
                <a:cubicBezTo>
                  <a:pt x="299" y="59"/>
                  <a:pt x="304" y="57"/>
                  <a:pt x="301" y="58"/>
                </a:cubicBezTo>
                <a:cubicBezTo>
                  <a:pt x="301" y="57"/>
                  <a:pt x="304" y="57"/>
                  <a:pt x="303" y="57"/>
                </a:cubicBezTo>
                <a:cubicBezTo>
                  <a:pt x="303" y="57"/>
                  <a:pt x="298" y="58"/>
                  <a:pt x="297" y="58"/>
                </a:cubicBezTo>
                <a:cubicBezTo>
                  <a:pt x="298" y="59"/>
                  <a:pt x="301" y="57"/>
                  <a:pt x="301" y="58"/>
                </a:cubicBezTo>
                <a:cubicBezTo>
                  <a:pt x="296" y="59"/>
                  <a:pt x="295" y="60"/>
                  <a:pt x="292" y="60"/>
                </a:cubicBezTo>
                <a:cubicBezTo>
                  <a:pt x="290" y="61"/>
                  <a:pt x="289" y="61"/>
                  <a:pt x="289" y="62"/>
                </a:cubicBezTo>
                <a:cubicBezTo>
                  <a:pt x="288" y="62"/>
                  <a:pt x="283" y="62"/>
                  <a:pt x="283" y="63"/>
                </a:cubicBezTo>
                <a:cubicBezTo>
                  <a:pt x="279" y="65"/>
                  <a:pt x="279" y="64"/>
                  <a:pt x="276" y="65"/>
                </a:cubicBezTo>
                <a:cubicBezTo>
                  <a:pt x="274" y="66"/>
                  <a:pt x="277" y="66"/>
                  <a:pt x="276" y="66"/>
                </a:cubicBezTo>
                <a:cubicBezTo>
                  <a:pt x="273" y="67"/>
                  <a:pt x="273" y="67"/>
                  <a:pt x="273" y="67"/>
                </a:cubicBezTo>
                <a:cubicBezTo>
                  <a:pt x="275" y="65"/>
                  <a:pt x="264" y="71"/>
                  <a:pt x="260" y="71"/>
                </a:cubicBezTo>
                <a:cubicBezTo>
                  <a:pt x="259" y="72"/>
                  <a:pt x="259" y="72"/>
                  <a:pt x="259" y="73"/>
                </a:cubicBezTo>
                <a:cubicBezTo>
                  <a:pt x="257" y="73"/>
                  <a:pt x="254" y="74"/>
                  <a:pt x="253" y="75"/>
                </a:cubicBezTo>
                <a:cubicBezTo>
                  <a:pt x="253" y="75"/>
                  <a:pt x="253" y="75"/>
                  <a:pt x="253" y="74"/>
                </a:cubicBezTo>
                <a:cubicBezTo>
                  <a:pt x="248" y="77"/>
                  <a:pt x="246" y="78"/>
                  <a:pt x="239" y="81"/>
                </a:cubicBezTo>
                <a:cubicBezTo>
                  <a:pt x="240" y="80"/>
                  <a:pt x="244" y="78"/>
                  <a:pt x="245" y="78"/>
                </a:cubicBezTo>
                <a:cubicBezTo>
                  <a:pt x="244" y="78"/>
                  <a:pt x="244" y="76"/>
                  <a:pt x="243" y="77"/>
                </a:cubicBezTo>
                <a:cubicBezTo>
                  <a:pt x="243" y="77"/>
                  <a:pt x="242" y="76"/>
                  <a:pt x="243" y="75"/>
                </a:cubicBezTo>
                <a:cubicBezTo>
                  <a:pt x="244" y="75"/>
                  <a:pt x="244" y="75"/>
                  <a:pt x="245" y="75"/>
                </a:cubicBezTo>
                <a:cubicBezTo>
                  <a:pt x="247" y="74"/>
                  <a:pt x="243" y="74"/>
                  <a:pt x="246" y="73"/>
                </a:cubicBezTo>
                <a:cubicBezTo>
                  <a:pt x="245" y="73"/>
                  <a:pt x="244" y="74"/>
                  <a:pt x="243" y="75"/>
                </a:cubicBezTo>
                <a:cubicBezTo>
                  <a:pt x="243" y="73"/>
                  <a:pt x="250" y="71"/>
                  <a:pt x="252" y="71"/>
                </a:cubicBezTo>
                <a:cubicBezTo>
                  <a:pt x="254" y="70"/>
                  <a:pt x="251" y="70"/>
                  <a:pt x="254" y="69"/>
                </a:cubicBezTo>
                <a:cubicBezTo>
                  <a:pt x="247" y="70"/>
                  <a:pt x="242" y="74"/>
                  <a:pt x="237" y="76"/>
                </a:cubicBezTo>
                <a:cubicBezTo>
                  <a:pt x="236" y="76"/>
                  <a:pt x="237" y="76"/>
                  <a:pt x="237" y="76"/>
                </a:cubicBezTo>
                <a:cubicBezTo>
                  <a:pt x="235" y="77"/>
                  <a:pt x="233" y="78"/>
                  <a:pt x="233" y="78"/>
                </a:cubicBezTo>
                <a:cubicBezTo>
                  <a:pt x="234" y="77"/>
                  <a:pt x="235" y="77"/>
                  <a:pt x="235" y="76"/>
                </a:cubicBezTo>
                <a:cubicBezTo>
                  <a:pt x="232" y="77"/>
                  <a:pt x="234" y="77"/>
                  <a:pt x="231" y="78"/>
                </a:cubicBezTo>
                <a:cubicBezTo>
                  <a:pt x="229" y="78"/>
                  <a:pt x="231" y="77"/>
                  <a:pt x="227" y="79"/>
                </a:cubicBezTo>
                <a:cubicBezTo>
                  <a:pt x="227" y="78"/>
                  <a:pt x="230" y="77"/>
                  <a:pt x="231" y="76"/>
                </a:cubicBezTo>
                <a:cubicBezTo>
                  <a:pt x="229" y="77"/>
                  <a:pt x="228" y="77"/>
                  <a:pt x="224" y="79"/>
                </a:cubicBezTo>
                <a:cubicBezTo>
                  <a:pt x="227" y="76"/>
                  <a:pt x="236" y="73"/>
                  <a:pt x="233" y="72"/>
                </a:cubicBezTo>
                <a:cubicBezTo>
                  <a:pt x="233" y="72"/>
                  <a:pt x="231" y="72"/>
                  <a:pt x="231" y="72"/>
                </a:cubicBezTo>
                <a:cubicBezTo>
                  <a:pt x="229" y="73"/>
                  <a:pt x="233" y="72"/>
                  <a:pt x="230" y="73"/>
                </a:cubicBezTo>
                <a:cubicBezTo>
                  <a:pt x="230" y="73"/>
                  <a:pt x="232" y="73"/>
                  <a:pt x="232" y="73"/>
                </a:cubicBezTo>
                <a:cubicBezTo>
                  <a:pt x="227" y="76"/>
                  <a:pt x="222" y="80"/>
                  <a:pt x="219" y="80"/>
                </a:cubicBezTo>
                <a:cubicBezTo>
                  <a:pt x="223" y="79"/>
                  <a:pt x="216" y="80"/>
                  <a:pt x="222" y="77"/>
                </a:cubicBezTo>
                <a:cubicBezTo>
                  <a:pt x="221" y="76"/>
                  <a:pt x="216" y="78"/>
                  <a:pt x="218" y="76"/>
                </a:cubicBezTo>
                <a:cubicBezTo>
                  <a:pt x="217" y="77"/>
                  <a:pt x="210" y="80"/>
                  <a:pt x="210" y="82"/>
                </a:cubicBezTo>
                <a:cubicBezTo>
                  <a:pt x="205" y="84"/>
                  <a:pt x="210" y="81"/>
                  <a:pt x="203" y="85"/>
                </a:cubicBezTo>
                <a:cubicBezTo>
                  <a:pt x="207" y="83"/>
                  <a:pt x="205" y="85"/>
                  <a:pt x="206" y="85"/>
                </a:cubicBezTo>
                <a:cubicBezTo>
                  <a:pt x="203" y="87"/>
                  <a:pt x="205" y="85"/>
                  <a:pt x="204" y="85"/>
                </a:cubicBezTo>
                <a:cubicBezTo>
                  <a:pt x="202" y="86"/>
                  <a:pt x="201" y="88"/>
                  <a:pt x="199" y="88"/>
                </a:cubicBezTo>
                <a:cubicBezTo>
                  <a:pt x="199" y="89"/>
                  <a:pt x="199" y="89"/>
                  <a:pt x="198" y="89"/>
                </a:cubicBezTo>
                <a:cubicBezTo>
                  <a:pt x="200" y="89"/>
                  <a:pt x="202" y="86"/>
                  <a:pt x="203" y="86"/>
                </a:cubicBezTo>
                <a:cubicBezTo>
                  <a:pt x="204" y="87"/>
                  <a:pt x="202" y="88"/>
                  <a:pt x="201" y="88"/>
                </a:cubicBezTo>
                <a:cubicBezTo>
                  <a:pt x="201" y="89"/>
                  <a:pt x="205" y="87"/>
                  <a:pt x="202" y="89"/>
                </a:cubicBezTo>
                <a:cubicBezTo>
                  <a:pt x="202" y="89"/>
                  <a:pt x="204" y="88"/>
                  <a:pt x="205" y="87"/>
                </a:cubicBezTo>
                <a:cubicBezTo>
                  <a:pt x="203" y="89"/>
                  <a:pt x="198" y="91"/>
                  <a:pt x="198" y="92"/>
                </a:cubicBezTo>
                <a:cubicBezTo>
                  <a:pt x="198" y="92"/>
                  <a:pt x="198" y="91"/>
                  <a:pt x="195" y="93"/>
                </a:cubicBezTo>
                <a:cubicBezTo>
                  <a:pt x="195" y="92"/>
                  <a:pt x="196" y="92"/>
                  <a:pt x="197" y="91"/>
                </a:cubicBezTo>
                <a:cubicBezTo>
                  <a:pt x="196" y="91"/>
                  <a:pt x="194" y="92"/>
                  <a:pt x="192" y="94"/>
                </a:cubicBezTo>
                <a:cubicBezTo>
                  <a:pt x="191" y="94"/>
                  <a:pt x="190" y="94"/>
                  <a:pt x="190" y="93"/>
                </a:cubicBezTo>
                <a:cubicBezTo>
                  <a:pt x="187" y="95"/>
                  <a:pt x="190" y="94"/>
                  <a:pt x="187" y="96"/>
                </a:cubicBezTo>
                <a:cubicBezTo>
                  <a:pt x="189" y="94"/>
                  <a:pt x="184" y="97"/>
                  <a:pt x="184" y="96"/>
                </a:cubicBezTo>
                <a:cubicBezTo>
                  <a:pt x="182" y="98"/>
                  <a:pt x="180" y="99"/>
                  <a:pt x="179" y="100"/>
                </a:cubicBezTo>
                <a:cubicBezTo>
                  <a:pt x="179" y="99"/>
                  <a:pt x="179" y="98"/>
                  <a:pt x="181" y="98"/>
                </a:cubicBezTo>
                <a:cubicBezTo>
                  <a:pt x="184" y="96"/>
                  <a:pt x="180" y="98"/>
                  <a:pt x="180" y="97"/>
                </a:cubicBezTo>
                <a:cubicBezTo>
                  <a:pt x="184" y="95"/>
                  <a:pt x="186" y="93"/>
                  <a:pt x="191" y="90"/>
                </a:cubicBezTo>
                <a:cubicBezTo>
                  <a:pt x="188" y="92"/>
                  <a:pt x="189" y="92"/>
                  <a:pt x="192" y="90"/>
                </a:cubicBezTo>
                <a:cubicBezTo>
                  <a:pt x="194" y="88"/>
                  <a:pt x="194" y="88"/>
                  <a:pt x="198" y="86"/>
                </a:cubicBezTo>
                <a:cubicBezTo>
                  <a:pt x="200" y="85"/>
                  <a:pt x="196" y="86"/>
                  <a:pt x="200" y="84"/>
                </a:cubicBezTo>
                <a:cubicBezTo>
                  <a:pt x="199" y="85"/>
                  <a:pt x="204" y="82"/>
                  <a:pt x="204" y="84"/>
                </a:cubicBezTo>
                <a:cubicBezTo>
                  <a:pt x="204" y="84"/>
                  <a:pt x="206" y="83"/>
                  <a:pt x="208" y="82"/>
                </a:cubicBezTo>
                <a:cubicBezTo>
                  <a:pt x="208" y="81"/>
                  <a:pt x="209" y="81"/>
                  <a:pt x="209" y="81"/>
                </a:cubicBezTo>
                <a:cubicBezTo>
                  <a:pt x="209" y="80"/>
                  <a:pt x="205" y="82"/>
                  <a:pt x="207" y="82"/>
                </a:cubicBezTo>
                <a:cubicBezTo>
                  <a:pt x="205" y="83"/>
                  <a:pt x="203" y="84"/>
                  <a:pt x="203" y="83"/>
                </a:cubicBezTo>
                <a:cubicBezTo>
                  <a:pt x="206" y="81"/>
                  <a:pt x="206" y="81"/>
                  <a:pt x="206" y="81"/>
                </a:cubicBezTo>
                <a:cubicBezTo>
                  <a:pt x="206" y="81"/>
                  <a:pt x="205" y="82"/>
                  <a:pt x="206" y="82"/>
                </a:cubicBezTo>
                <a:cubicBezTo>
                  <a:pt x="208" y="81"/>
                  <a:pt x="207" y="81"/>
                  <a:pt x="207" y="80"/>
                </a:cubicBezTo>
                <a:cubicBezTo>
                  <a:pt x="208" y="79"/>
                  <a:pt x="209" y="80"/>
                  <a:pt x="210" y="79"/>
                </a:cubicBezTo>
                <a:cubicBezTo>
                  <a:pt x="212" y="78"/>
                  <a:pt x="209" y="81"/>
                  <a:pt x="213" y="79"/>
                </a:cubicBezTo>
                <a:cubicBezTo>
                  <a:pt x="215" y="78"/>
                  <a:pt x="214" y="77"/>
                  <a:pt x="216" y="77"/>
                </a:cubicBezTo>
                <a:cubicBezTo>
                  <a:pt x="218" y="75"/>
                  <a:pt x="218" y="73"/>
                  <a:pt x="217" y="73"/>
                </a:cubicBezTo>
                <a:cubicBezTo>
                  <a:pt x="216" y="74"/>
                  <a:pt x="216" y="74"/>
                  <a:pt x="213" y="75"/>
                </a:cubicBezTo>
                <a:cubicBezTo>
                  <a:pt x="213" y="74"/>
                  <a:pt x="213" y="74"/>
                  <a:pt x="213" y="74"/>
                </a:cubicBezTo>
                <a:cubicBezTo>
                  <a:pt x="219" y="70"/>
                  <a:pt x="218" y="72"/>
                  <a:pt x="221" y="70"/>
                </a:cubicBezTo>
                <a:cubicBezTo>
                  <a:pt x="222" y="70"/>
                  <a:pt x="220" y="71"/>
                  <a:pt x="219" y="72"/>
                </a:cubicBezTo>
                <a:cubicBezTo>
                  <a:pt x="218" y="73"/>
                  <a:pt x="221" y="71"/>
                  <a:pt x="219" y="73"/>
                </a:cubicBezTo>
                <a:cubicBezTo>
                  <a:pt x="219" y="73"/>
                  <a:pt x="223" y="71"/>
                  <a:pt x="222" y="72"/>
                </a:cubicBezTo>
                <a:cubicBezTo>
                  <a:pt x="224" y="71"/>
                  <a:pt x="221" y="72"/>
                  <a:pt x="221" y="71"/>
                </a:cubicBezTo>
                <a:cubicBezTo>
                  <a:pt x="224" y="70"/>
                  <a:pt x="221" y="70"/>
                  <a:pt x="224" y="68"/>
                </a:cubicBezTo>
                <a:cubicBezTo>
                  <a:pt x="224" y="68"/>
                  <a:pt x="224" y="68"/>
                  <a:pt x="224" y="68"/>
                </a:cubicBezTo>
                <a:cubicBezTo>
                  <a:pt x="223" y="68"/>
                  <a:pt x="223" y="69"/>
                  <a:pt x="221" y="70"/>
                </a:cubicBezTo>
                <a:cubicBezTo>
                  <a:pt x="224" y="66"/>
                  <a:pt x="231" y="66"/>
                  <a:pt x="235" y="63"/>
                </a:cubicBezTo>
                <a:cubicBezTo>
                  <a:pt x="234" y="63"/>
                  <a:pt x="233" y="64"/>
                  <a:pt x="234" y="62"/>
                </a:cubicBezTo>
                <a:cubicBezTo>
                  <a:pt x="231" y="63"/>
                  <a:pt x="234" y="63"/>
                  <a:pt x="231" y="64"/>
                </a:cubicBezTo>
                <a:cubicBezTo>
                  <a:pt x="233" y="63"/>
                  <a:pt x="232" y="63"/>
                  <a:pt x="234" y="61"/>
                </a:cubicBezTo>
                <a:cubicBezTo>
                  <a:pt x="236" y="60"/>
                  <a:pt x="235" y="61"/>
                  <a:pt x="234" y="61"/>
                </a:cubicBezTo>
                <a:cubicBezTo>
                  <a:pt x="235" y="61"/>
                  <a:pt x="236" y="61"/>
                  <a:pt x="236" y="62"/>
                </a:cubicBezTo>
                <a:cubicBezTo>
                  <a:pt x="239" y="60"/>
                  <a:pt x="239" y="60"/>
                  <a:pt x="241" y="59"/>
                </a:cubicBezTo>
                <a:cubicBezTo>
                  <a:pt x="240" y="60"/>
                  <a:pt x="244" y="58"/>
                  <a:pt x="245" y="58"/>
                </a:cubicBezTo>
                <a:cubicBezTo>
                  <a:pt x="248" y="57"/>
                  <a:pt x="244" y="57"/>
                  <a:pt x="247" y="57"/>
                </a:cubicBezTo>
                <a:cubicBezTo>
                  <a:pt x="249" y="55"/>
                  <a:pt x="249" y="56"/>
                  <a:pt x="249" y="56"/>
                </a:cubicBezTo>
                <a:cubicBezTo>
                  <a:pt x="248" y="58"/>
                  <a:pt x="246" y="58"/>
                  <a:pt x="244" y="59"/>
                </a:cubicBezTo>
                <a:cubicBezTo>
                  <a:pt x="245" y="59"/>
                  <a:pt x="246" y="59"/>
                  <a:pt x="244" y="61"/>
                </a:cubicBezTo>
                <a:cubicBezTo>
                  <a:pt x="244" y="61"/>
                  <a:pt x="245" y="60"/>
                  <a:pt x="245" y="61"/>
                </a:cubicBezTo>
                <a:cubicBezTo>
                  <a:pt x="245" y="60"/>
                  <a:pt x="245" y="60"/>
                  <a:pt x="246" y="59"/>
                </a:cubicBezTo>
                <a:cubicBezTo>
                  <a:pt x="247" y="59"/>
                  <a:pt x="248" y="59"/>
                  <a:pt x="248" y="59"/>
                </a:cubicBezTo>
                <a:cubicBezTo>
                  <a:pt x="250" y="58"/>
                  <a:pt x="245" y="59"/>
                  <a:pt x="246" y="59"/>
                </a:cubicBezTo>
                <a:cubicBezTo>
                  <a:pt x="248" y="57"/>
                  <a:pt x="253" y="56"/>
                  <a:pt x="253" y="55"/>
                </a:cubicBezTo>
                <a:cubicBezTo>
                  <a:pt x="255" y="54"/>
                  <a:pt x="255" y="55"/>
                  <a:pt x="257" y="55"/>
                </a:cubicBezTo>
                <a:cubicBezTo>
                  <a:pt x="257" y="54"/>
                  <a:pt x="264" y="50"/>
                  <a:pt x="267" y="50"/>
                </a:cubicBezTo>
                <a:cubicBezTo>
                  <a:pt x="271" y="49"/>
                  <a:pt x="268" y="48"/>
                  <a:pt x="268" y="48"/>
                </a:cubicBezTo>
                <a:cubicBezTo>
                  <a:pt x="266" y="49"/>
                  <a:pt x="263" y="49"/>
                  <a:pt x="263" y="50"/>
                </a:cubicBezTo>
                <a:cubicBezTo>
                  <a:pt x="263" y="50"/>
                  <a:pt x="265" y="50"/>
                  <a:pt x="266" y="49"/>
                </a:cubicBezTo>
                <a:cubicBezTo>
                  <a:pt x="263" y="51"/>
                  <a:pt x="256" y="53"/>
                  <a:pt x="253" y="55"/>
                </a:cubicBezTo>
                <a:cubicBezTo>
                  <a:pt x="253" y="54"/>
                  <a:pt x="252" y="54"/>
                  <a:pt x="254" y="53"/>
                </a:cubicBezTo>
                <a:cubicBezTo>
                  <a:pt x="256" y="52"/>
                  <a:pt x="258" y="52"/>
                  <a:pt x="258" y="51"/>
                </a:cubicBezTo>
                <a:cubicBezTo>
                  <a:pt x="261" y="50"/>
                  <a:pt x="259" y="52"/>
                  <a:pt x="257" y="52"/>
                </a:cubicBezTo>
                <a:cubicBezTo>
                  <a:pt x="261" y="51"/>
                  <a:pt x="263" y="49"/>
                  <a:pt x="267" y="48"/>
                </a:cubicBezTo>
                <a:cubicBezTo>
                  <a:pt x="262" y="49"/>
                  <a:pt x="253" y="52"/>
                  <a:pt x="247" y="55"/>
                </a:cubicBezTo>
                <a:cubicBezTo>
                  <a:pt x="244" y="56"/>
                  <a:pt x="242" y="56"/>
                  <a:pt x="242" y="55"/>
                </a:cubicBezTo>
                <a:cubicBezTo>
                  <a:pt x="240" y="56"/>
                  <a:pt x="242" y="56"/>
                  <a:pt x="242" y="57"/>
                </a:cubicBezTo>
                <a:cubicBezTo>
                  <a:pt x="240" y="57"/>
                  <a:pt x="241" y="58"/>
                  <a:pt x="239" y="58"/>
                </a:cubicBezTo>
                <a:cubicBezTo>
                  <a:pt x="238" y="58"/>
                  <a:pt x="240" y="57"/>
                  <a:pt x="239" y="57"/>
                </a:cubicBezTo>
                <a:cubicBezTo>
                  <a:pt x="238" y="57"/>
                  <a:pt x="236" y="58"/>
                  <a:pt x="234" y="59"/>
                </a:cubicBezTo>
                <a:cubicBezTo>
                  <a:pt x="233" y="60"/>
                  <a:pt x="235" y="59"/>
                  <a:pt x="234" y="60"/>
                </a:cubicBezTo>
                <a:cubicBezTo>
                  <a:pt x="236" y="59"/>
                  <a:pt x="235" y="59"/>
                  <a:pt x="235" y="59"/>
                </a:cubicBezTo>
                <a:cubicBezTo>
                  <a:pt x="237" y="57"/>
                  <a:pt x="237" y="58"/>
                  <a:pt x="239" y="58"/>
                </a:cubicBezTo>
                <a:cubicBezTo>
                  <a:pt x="238" y="59"/>
                  <a:pt x="227" y="63"/>
                  <a:pt x="229" y="64"/>
                </a:cubicBezTo>
                <a:cubicBezTo>
                  <a:pt x="228" y="64"/>
                  <a:pt x="227" y="64"/>
                  <a:pt x="226" y="64"/>
                </a:cubicBezTo>
                <a:cubicBezTo>
                  <a:pt x="229" y="61"/>
                  <a:pt x="225" y="63"/>
                  <a:pt x="223" y="62"/>
                </a:cubicBezTo>
                <a:cubicBezTo>
                  <a:pt x="222" y="63"/>
                  <a:pt x="222" y="63"/>
                  <a:pt x="220" y="64"/>
                </a:cubicBezTo>
                <a:cubicBezTo>
                  <a:pt x="220" y="64"/>
                  <a:pt x="221" y="63"/>
                  <a:pt x="221" y="63"/>
                </a:cubicBezTo>
                <a:cubicBezTo>
                  <a:pt x="216" y="65"/>
                  <a:pt x="222" y="64"/>
                  <a:pt x="217" y="66"/>
                </a:cubicBezTo>
                <a:cubicBezTo>
                  <a:pt x="217" y="65"/>
                  <a:pt x="218" y="65"/>
                  <a:pt x="218" y="64"/>
                </a:cubicBezTo>
                <a:cubicBezTo>
                  <a:pt x="213" y="68"/>
                  <a:pt x="214" y="68"/>
                  <a:pt x="210" y="70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7" y="71"/>
                  <a:pt x="205" y="72"/>
                </a:cubicBezTo>
                <a:cubicBezTo>
                  <a:pt x="205" y="72"/>
                  <a:pt x="207" y="72"/>
                  <a:pt x="204" y="74"/>
                </a:cubicBezTo>
                <a:cubicBezTo>
                  <a:pt x="204" y="73"/>
                  <a:pt x="205" y="72"/>
                  <a:pt x="203" y="73"/>
                </a:cubicBezTo>
                <a:cubicBezTo>
                  <a:pt x="201" y="75"/>
                  <a:pt x="199" y="76"/>
                  <a:pt x="198" y="77"/>
                </a:cubicBezTo>
                <a:cubicBezTo>
                  <a:pt x="199" y="76"/>
                  <a:pt x="202" y="75"/>
                  <a:pt x="198" y="78"/>
                </a:cubicBezTo>
                <a:cubicBezTo>
                  <a:pt x="199" y="78"/>
                  <a:pt x="201" y="77"/>
                  <a:pt x="203" y="75"/>
                </a:cubicBezTo>
                <a:cubicBezTo>
                  <a:pt x="203" y="76"/>
                  <a:pt x="196" y="80"/>
                  <a:pt x="194" y="81"/>
                </a:cubicBezTo>
                <a:cubicBezTo>
                  <a:pt x="197" y="79"/>
                  <a:pt x="196" y="79"/>
                  <a:pt x="197" y="77"/>
                </a:cubicBezTo>
                <a:cubicBezTo>
                  <a:pt x="194" y="79"/>
                  <a:pt x="195" y="78"/>
                  <a:pt x="192" y="80"/>
                </a:cubicBezTo>
                <a:cubicBezTo>
                  <a:pt x="191" y="80"/>
                  <a:pt x="192" y="80"/>
                  <a:pt x="192" y="81"/>
                </a:cubicBezTo>
                <a:cubicBezTo>
                  <a:pt x="187" y="83"/>
                  <a:pt x="184" y="85"/>
                  <a:pt x="179" y="89"/>
                </a:cubicBezTo>
                <a:cubicBezTo>
                  <a:pt x="179" y="89"/>
                  <a:pt x="180" y="89"/>
                  <a:pt x="180" y="89"/>
                </a:cubicBezTo>
                <a:cubicBezTo>
                  <a:pt x="181" y="88"/>
                  <a:pt x="181" y="88"/>
                  <a:pt x="183" y="87"/>
                </a:cubicBezTo>
                <a:cubicBezTo>
                  <a:pt x="182" y="88"/>
                  <a:pt x="182" y="89"/>
                  <a:pt x="182" y="90"/>
                </a:cubicBezTo>
                <a:cubicBezTo>
                  <a:pt x="179" y="91"/>
                  <a:pt x="178" y="93"/>
                  <a:pt x="177" y="92"/>
                </a:cubicBezTo>
                <a:cubicBezTo>
                  <a:pt x="176" y="94"/>
                  <a:pt x="174" y="95"/>
                  <a:pt x="172" y="96"/>
                </a:cubicBezTo>
                <a:cubicBezTo>
                  <a:pt x="171" y="96"/>
                  <a:pt x="173" y="94"/>
                  <a:pt x="173" y="94"/>
                </a:cubicBezTo>
                <a:cubicBezTo>
                  <a:pt x="169" y="96"/>
                  <a:pt x="172" y="96"/>
                  <a:pt x="171" y="97"/>
                </a:cubicBezTo>
                <a:cubicBezTo>
                  <a:pt x="171" y="97"/>
                  <a:pt x="172" y="96"/>
                  <a:pt x="173" y="95"/>
                </a:cubicBezTo>
                <a:cubicBezTo>
                  <a:pt x="173" y="96"/>
                  <a:pt x="169" y="100"/>
                  <a:pt x="173" y="97"/>
                </a:cubicBezTo>
                <a:cubicBezTo>
                  <a:pt x="171" y="99"/>
                  <a:pt x="166" y="102"/>
                  <a:pt x="166" y="101"/>
                </a:cubicBezTo>
                <a:cubicBezTo>
                  <a:pt x="169" y="98"/>
                  <a:pt x="167" y="98"/>
                  <a:pt x="169" y="97"/>
                </a:cubicBezTo>
                <a:cubicBezTo>
                  <a:pt x="168" y="96"/>
                  <a:pt x="165" y="99"/>
                  <a:pt x="163" y="101"/>
                </a:cubicBezTo>
                <a:cubicBezTo>
                  <a:pt x="163" y="101"/>
                  <a:pt x="162" y="101"/>
                  <a:pt x="162" y="101"/>
                </a:cubicBezTo>
                <a:cubicBezTo>
                  <a:pt x="162" y="101"/>
                  <a:pt x="163" y="100"/>
                  <a:pt x="163" y="100"/>
                </a:cubicBezTo>
                <a:cubicBezTo>
                  <a:pt x="163" y="100"/>
                  <a:pt x="162" y="100"/>
                  <a:pt x="161" y="101"/>
                </a:cubicBezTo>
                <a:cubicBezTo>
                  <a:pt x="162" y="102"/>
                  <a:pt x="162" y="102"/>
                  <a:pt x="158" y="102"/>
                </a:cubicBezTo>
                <a:cubicBezTo>
                  <a:pt x="157" y="104"/>
                  <a:pt x="161" y="102"/>
                  <a:pt x="157" y="105"/>
                </a:cubicBezTo>
                <a:cubicBezTo>
                  <a:pt x="157" y="104"/>
                  <a:pt x="155" y="105"/>
                  <a:pt x="154" y="106"/>
                </a:cubicBezTo>
                <a:cubicBezTo>
                  <a:pt x="157" y="105"/>
                  <a:pt x="154" y="107"/>
                  <a:pt x="154" y="107"/>
                </a:cubicBezTo>
                <a:cubicBezTo>
                  <a:pt x="152" y="109"/>
                  <a:pt x="153" y="108"/>
                  <a:pt x="151" y="109"/>
                </a:cubicBezTo>
                <a:cubicBezTo>
                  <a:pt x="151" y="109"/>
                  <a:pt x="153" y="108"/>
                  <a:pt x="152" y="108"/>
                </a:cubicBezTo>
                <a:cubicBezTo>
                  <a:pt x="152" y="108"/>
                  <a:pt x="152" y="108"/>
                  <a:pt x="151" y="108"/>
                </a:cubicBezTo>
                <a:cubicBezTo>
                  <a:pt x="150" y="109"/>
                  <a:pt x="151" y="109"/>
                  <a:pt x="150" y="110"/>
                </a:cubicBezTo>
                <a:cubicBezTo>
                  <a:pt x="150" y="111"/>
                  <a:pt x="153" y="108"/>
                  <a:pt x="150" y="111"/>
                </a:cubicBezTo>
                <a:cubicBezTo>
                  <a:pt x="151" y="111"/>
                  <a:pt x="154" y="109"/>
                  <a:pt x="154" y="108"/>
                </a:cubicBezTo>
                <a:cubicBezTo>
                  <a:pt x="154" y="109"/>
                  <a:pt x="156" y="108"/>
                  <a:pt x="156" y="108"/>
                </a:cubicBezTo>
                <a:cubicBezTo>
                  <a:pt x="154" y="110"/>
                  <a:pt x="154" y="109"/>
                  <a:pt x="153" y="110"/>
                </a:cubicBezTo>
                <a:cubicBezTo>
                  <a:pt x="152" y="111"/>
                  <a:pt x="149" y="113"/>
                  <a:pt x="149" y="114"/>
                </a:cubicBezTo>
                <a:cubicBezTo>
                  <a:pt x="150" y="113"/>
                  <a:pt x="153" y="110"/>
                  <a:pt x="154" y="111"/>
                </a:cubicBezTo>
                <a:cubicBezTo>
                  <a:pt x="151" y="113"/>
                  <a:pt x="152" y="113"/>
                  <a:pt x="153" y="113"/>
                </a:cubicBezTo>
                <a:cubicBezTo>
                  <a:pt x="153" y="113"/>
                  <a:pt x="152" y="113"/>
                  <a:pt x="152" y="113"/>
                </a:cubicBezTo>
                <a:cubicBezTo>
                  <a:pt x="152" y="113"/>
                  <a:pt x="152" y="114"/>
                  <a:pt x="152" y="114"/>
                </a:cubicBezTo>
                <a:cubicBezTo>
                  <a:pt x="150" y="114"/>
                  <a:pt x="153" y="111"/>
                  <a:pt x="149" y="114"/>
                </a:cubicBezTo>
                <a:cubicBezTo>
                  <a:pt x="149" y="116"/>
                  <a:pt x="146" y="119"/>
                  <a:pt x="150" y="117"/>
                </a:cubicBezTo>
                <a:cubicBezTo>
                  <a:pt x="149" y="118"/>
                  <a:pt x="149" y="118"/>
                  <a:pt x="149" y="118"/>
                </a:cubicBezTo>
                <a:cubicBezTo>
                  <a:pt x="147" y="120"/>
                  <a:pt x="146" y="119"/>
                  <a:pt x="147" y="118"/>
                </a:cubicBezTo>
                <a:cubicBezTo>
                  <a:pt x="144" y="118"/>
                  <a:pt x="140" y="124"/>
                  <a:pt x="138" y="124"/>
                </a:cubicBezTo>
                <a:cubicBezTo>
                  <a:pt x="139" y="124"/>
                  <a:pt x="136" y="126"/>
                  <a:pt x="136" y="127"/>
                </a:cubicBezTo>
                <a:cubicBezTo>
                  <a:pt x="137" y="127"/>
                  <a:pt x="140" y="125"/>
                  <a:pt x="143" y="122"/>
                </a:cubicBezTo>
                <a:cubicBezTo>
                  <a:pt x="143" y="122"/>
                  <a:pt x="143" y="122"/>
                  <a:pt x="143" y="122"/>
                </a:cubicBezTo>
                <a:cubicBezTo>
                  <a:pt x="144" y="121"/>
                  <a:pt x="142" y="123"/>
                  <a:pt x="144" y="123"/>
                </a:cubicBezTo>
                <a:cubicBezTo>
                  <a:pt x="142" y="122"/>
                  <a:pt x="139" y="127"/>
                  <a:pt x="138" y="126"/>
                </a:cubicBezTo>
                <a:cubicBezTo>
                  <a:pt x="135" y="128"/>
                  <a:pt x="135" y="129"/>
                  <a:pt x="134" y="130"/>
                </a:cubicBezTo>
                <a:cubicBezTo>
                  <a:pt x="137" y="129"/>
                  <a:pt x="137" y="128"/>
                  <a:pt x="139" y="127"/>
                </a:cubicBezTo>
                <a:cubicBezTo>
                  <a:pt x="139" y="128"/>
                  <a:pt x="140" y="127"/>
                  <a:pt x="139" y="128"/>
                </a:cubicBezTo>
                <a:cubicBezTo>
                  <a:pt x="140" y="128"/>
                  <a:pt x="141" y="127"/>
                  <a:pt x="141" y="127"/>
                </a:cubicBezTo>
                <a:cubicBezTo>
                  <a:pt x="142" y="126"/>
                  <a:pt x="142" y="126"/>
                  <a:pt x="142" y="126"/>
                </a:cubicBezTo>
                <a:cubicBezTo>
                  <a:pt x="143" y="125"/>
                  <a:pt x="144" y="125"/>
                  <a:pt x="146" y="123"/>
                </a:cubicBezTo>
                <a:cubicBezTo>
                  <a:pt x="147" y="121"/>
                  <a:pt x="151" y="120"/>
                  <a:pt x="154" y="116"/>
                </a:cubicBezTo>
                <a:cubicBezTo>
                  <a:pt x="159" y="114"/>
                  <a:pt x="160" y="110"/>
                  <a:pt x="162" y="111"/>
                </a:cubicBezTo>
                <a:cubicBezTo>
                  <a:pt x="165" y="107"/>
                  <a:pt x="169" y="106"/>
                  <a:pt x="173" y="103"/>
                </a:cubicBezTo>
                <a:cubicBezTo>
                  <a:pt x="175" y="101"/>
                  <a:pt x="172" y="103"/>
                  <a:pt x="174" y="102"/>
                </a:cubicBezTo>
                <a:cubicBezTo>
                  <a:pt x="175" y="101"/>
                  <a:pt x="176" y="101"/>
                  <a:pt x="178" y="100"/>
                </a:cubicBezTo>
                <a:cubicBezTo>
                  <a:pt x="174" y="104"/>
                  <a:pt x="169" y="106"/>
                  <a:pt x="163" y="111"/>
                </a:cubicBezTo>
                <a:cubicBezTo>
                  <a:pt x="166" y="111"/>
                  <a:pt x="178" y="99"/>
                  <a:pt x="183" y="98"/>
                </a:cubicBezTo>
                <a:cubicBezTo>
                  <a:pt x="183" y="98"/>
                  <a:pt x="180" y="101"/>
                  <a:pt x="183" y="99"/>
                </a:cubicBezTo>
                <a:cubicBezTo>
                  <a:pt x="183" y="100"/>
                  <a:pt x="177" y="103"/>
                  <a:pt x="177" y="104"/>
                </a:cubicBezTo>
                <a:cubicBezTo>
                  <a:pt x="173" y="106"/>
                  <a:pt x="172" y="108"/>
                  <a:pt x="168" y="110"/>
                </a:cubicBezTo>
                <a:cubicBezTo>
                  <a:pt x="168" y="111"/>
                  <a:pt x="168" y="111"/>
                  <a:pt x="168" y="111"/>
                </a:cubicBezTo>
                <a:cubicBezTo>
                  <a:pt x="170" y="109"/>
                  <a:pt x="173" y="108"/>
                  <a:pt x="176" y="106"/>
                </a:cubicBezTo>
                <a:cubicBezTo>
                  <a:pt x="175" y="107"/>
                  <a:pt x="175" y="107"/>
                  <a:pt x="176" y="107"/>
                </a:cubicBezTo>
                <a:cubicBezTo>
                  <a:pt x="173" y="109"/>
                  <a:pt x="173" y="109"/>
                  <a:pt x="169" y="112"/>
                </a:cubicBezTo>
                <a:cubicBezTo>
                  <a:pt x="168" y="112"/>
                  <a:pt x="168" y="112"/>
                  <a:pt x="168" y="112"/>
                </a:cubicBezTo>
                <a:cubicBezTo>
                  <a:pt x="166" y="114"/>
                  <a:pt x="163" y="116"/>
                  <a:pt x="159" y="119"/>
                </a:cubicBezTo>
                <a:cubicBezTo>
                  <a:pt x="160" y="120"/>
                  <a:pt x="165" y="115"/>
                  <a:pt x="166" y="114"/>
                </a:cubicBezTo>
                <a:cubicBezTo>
                  <a:pt x="167" y="114"/>
                  <a:pt x="166" y="114"/>
                  <a:pt x="166" y="114"/>
                </a:cubicBezTo>
                <a:cubicBezTo>
                  <a:pt x="164" y="116"/>
                  <a:pt x="168" y="113"/>
                  <a:pt x="168" y="114"/>
                </a:cubicBezTo>
                <a:cubicBezTo>
                  <a:pt x="169" y="112"/>
                  <a:pt x="172" y="111"/>
                  <a:pt x="175" y="108"/>
                </a:cubicBezTo>
                <a:cubicBezTo>
                  <a:pt x="175" y="109"/>
                  <a:pt x="174" y="110"/>
                  <a:pt x="174" y="110"/>
                </a:cubicBezTo>
                <a:cubicBezTo>
                  <a:pt x="176" y="108"/>
                  <a:pt x="181" y="104"/>
                  <a:pt x="183" y="104"/>
                </a:cubicBezTo>
                <a:cubicBezTo>
                  <a:pt x="185" y="102"/>
                  <a:pt x="189" y="100"/>
                  <a:pt x="190" y="98"/>
                </a:cubicBezTo>
                <a:cubicBezTo>
                  <a:pt x="191" y="98"/>
                  <a:pt x="196" y="95"/>
                  <a:pt x="199" y="93"/>
                </a:cubicBezTo>
                <a:cubicBezTo>
                  <a:pt x="199" y="93"/>
                  <a:pt x="198" y="94"/>
                  <a:pt x="198" y="94"/>
                </a:cubicBezTo>
                <a:cubicBezTo>
                  <a:pt x="203" y="90"/>
                  <a:pt x="208" y="88"/>
                  <a:pt x="215" y="83"/>
                </a:cubicBezTo>
                <a:cubicBezTo>
                  <a:pt x="214" y="84"/>
                  <a:pt x="214" y="85"/>
                  <a:pt x="215" y="84"/>
                </a:cubicBezTo>
                <a:cubicBezTo>
                  <a:pt x="218" y="83"/>
                  <a:pt x="214" y="85"/>
                  <a:pt x="215" y="85"/>
                </a:cubicBezTo>
                <a:cubicBezTo>
                  <a:pt x="212" y="86"/>
                  <a:pt x="211" y="87"/>
                  <a:pt x="208" y="88"/>
                </a:cubicBezTo>
                <a:cubicBezTo>
                  <a:pt x="206" y="89"/>
                  <a:pt x="209" y="88"/>
                  <a:pt x="209" y="89"/>
                </a:cubicBezTo>
                <a:cubicBezTo>
                  <a:pt x="204" y="91"/>
                  <a:pt x="202" y="93"/>
                  <a:pt x="200" y="95"/>
                </a:cubicBezTo>
                <a:cubicBezTo>
                  <a:pt x="198" y="95"/>
                  <a:pt x="196" y="97"/>
                  <a:pt x="194" y="98"/>
                </a:cubicBezTo>
                <a:cubicBezTo>
                  <a:pt x="193" y="99"/>
                  <a:pt x="193" y="99"/>
                  <a:pt x="193" y="99"/>
                </a:cubicBezTo>
                <a:cubicBezTo>
                  <a:pt x="190" y="100"/>
                  <a:pt x="188" y="102"/>
                  <a:pt x="184" y="105"/>
                </a:cubicBezTo>
                <a:cubicBezTo>
                  <a:pt x="184" y="104"/>
                  <a:pt x="184" y="104"/>
                  <a:pt x="184" y="104"/>
                </a:cubicBezTo>
                <a:cubicBezTo>
                  <a:pt x="183" y="105"/>
                  <a:pt x="182" y="106"/>
                  <a:pt x="182" y="106"/>
                </a:cubicBezTo>
                <a:cubicBezTo>
                  <a:pt x="182" y="106"/>
                  <a:pt x="175" y="111"/>
                  <a:pt x="170" y="115"/>
                </a:cubicBezTo>
                <a:cubicBezTo>
                  <a:pt x="170" y="115"/>
                  <a:pt x="170" y="115"/>
                  <a:pt x="170" y="115"/>
                </a:cubicBezTo>
                <a:cubicBezTo>
                  <a:pt x="164" y="119"/>
                  <a:pt x="167" y="119"/>
                  <a:pt x="161" y="123"/>
                </a:cubicBezTo>
                <a:cubicBezTo>
                  <a:pt x="162" y="123"/>
                  <a:pt x="161" y="124"/>
                  <a:pt x="162" y="123"/>
                </a:cubicBezTo>
                <a:cubicBezTo>
                  <a:pt x="161" y="124"/>
                  <a:pt x="156" y="128"/>
                  <a:pt x="156" y="128"/>
                </a:cubicBezTo>
                <a:cubicBezTo>
                  <a:pt x="155" y="128"/>
                  <a:pt x="156" y="129"/>
                  <a:pt x="155" y="130"/>
                </a:cubicBezTo>
                <a:cubicBezTo>
                  <a:pt x="152" y="130"/>
                  <a:pt x="154" y="128"/>
                  <a:pt x="154" y="127"/>
                </a:cubicBezTo>
                <a:cubicBezTo>
                  <a:pt x="151" y="129"/>
                  <a:pt x="154" y="128"/>
                  <a:pt x="151" y="131"/>
                </a:cubicBezTo>
                <a:cubicBezTo>
                  <a:pt x="151" y="131"/>
                  <a:pt x="152" y="130"/>
                  <a:pt x="152" y="131"/>
                </a:cubicBezTo>
                <a:cubicBezTo>
                  <a:pt x="149" y="133"/>
                  <a:pt x="150" y="133"/>
                  <a:pt x="148" y="135"/>
                </a:cubicBezTo>
                <a:cubicBezTo>
                  <a:pt x="146" y="136"/>
                  <a:pt x="146" y="137"/>
                  <a:pt x="145" y="138"/>
                </a:cubicBezTo>
                <a:cubicBezTo>
                  <a:pt x="145" y="137"/>
                  <a:pt x="145" y="137"/>
                  <a:pt x="142" y="139"/>
                </a:cubicBezTo>
                <a:cubicBezTo>
                  <a:pt x="140" y="141"/>
                  <a:pt x="144" y="138"/>
                  <a:pt x="143" y="139"/>
                </a:cubicBezTo>
                <a:cubicBezTo>
                  <a:pt x="142" y="140"/>
                  <a:pt x="139" y="142"/>
                  <a:pt x="141" y="141"/>
                </a:cubicBezTo>
                <a:cubicBezTo>
                  <a:pt x="141" y="141"/>
                  <a:pt x="139" y="143"/>
                  <a:pt x="139" y="142"/>
                </a:cubicBezTo>
                <a:cubicBezTo>
                  <a:pt x="138" y="144"/>
                  <a:pt x="137" y="145"/>
                  <a:pt x="135" y="148"/>
                </a:cubicBezTo>
                <a:cubicBezTo>
                  <a:pt x="139" y="145"/>
                  <a:pt x="143" y="141"/>
                  <a:pt x="147" y="137"/>
                </a:cubicBezTo>
                <a:cubicBezTo>
                  <a:pt x="149" y="137"/>
                  <a:pt x="147" y="138"/>
                  <a:pt x="149" y="137"/>
                </a:cubicBezTo>
                <a:cubicBezTo>
                  <a:pt x="151" y="135"/>
                  <a:pt x="151" y="135"/>
                  <a:pt x="151" y="134"/>
                </a:cubicBezTo>
                <a:cubicBezTo>
                  <a:pt x="154" y="132"/>
                  <a:pt x="152" y="134"/>
                  <a:pt x="151" y="135"/>
                </a:cubicBezTo>
                <a:cubicBezTo>
                  <a:pt x="152" y="135"/>
                  <a:pt x="154" y="133"/>
                  <a:pt x="156" y="132"/>
                </a:cubicBezTo>
                <a:cubicBezTo>
                  <a:pt x="153" y="132"/>
                  <a:pt x="159" y="128"/>
                  <a:pt x="161" y="127"/>
                </a:cubicBezTo>
                <a:cubicBezTo>
                  <a:pt x="163" y="125"/>
                  <a:pt x="159" y="129"/>
                  <a:pt x="157" y="130"/>
                </a:cubicBezTo>
                <a:cubicBezTo>
                  <a:pt x="159" y="130"/>
                  <a:pt x="156" y="132"/>
                  <a:pt x="156" y="133"/>
                </a:cubicBezTo>
                <a:cubicBezTo>
                  <a:pt x="155" y="134"/>
                  <a:pt x="150" y="138"/>
                  <a:pt x="150" y="139"/>
                </a:cubicBezTo>
                <a:cubicBezTo>
                  <a:pt x="148" y="140"/>
                  <a:pt x="146" y="141"/>
                  <a:pt x="145" y="143"/>
                </a:cubicBezTo>
                <a:cubicBezTo>
                  <a:pt x="144" y="143"/>
                  <a:pt x="145" y="143"/>
                  <a:pt x="145" y="142"/>
                </a:cubicBezTo>
                <a:cubicBezTo>
                  <a:pt x="144" y="145"/>
                  <a:pt x="143" y="144"/>
                  <a:pt x="141" y="145"/>
                </a:cubicBezTo>
                <a:cubicBezTo>
                  <a:pt x="139" y="147"/>
                  <a:pt x="142" y="145"/>
                  <a:pt x="142" y="146"/>
                </a:cubicBezTo>
                <a:cubicBezTo>
                  <a:pt x="140" y="147"/>
                  <a:pt x="141" y="147"/>
                  <a:pt x="139" y="148"/>
                </a:cubicBezTo>
                <a:cubicBezTo>
                  <a:pt x="138" y="148"/>
                  <a:pt x="138" y="147"/>
                  <a:pt x="140" y="145"/>
                </a:cubicBezTo>
                <a:cubicBezTo>
                  <a:pt x="140" y="145"/>
                  <a:pt x="139" y="145"/>
                  <a:pt x="139" y="145"/>
                </a:cubicBezTo>
                <a:cubicBezTo>
                  <a:pt x="137" y="148"/>
                  <a:pt x="135" y="150"/>
                  <a:pt x="136" y="151"/>
                </a:cubicBezTo>
                <a:cubicBezTo>
                  <a:pt x="134" y="153"/>
                  <a:pt x="135" y="151"/>
                  <a:pt x="133" y="152"/>
                </a:cubicBezTo>
                <a:cubicBezTo>
                  <a:pt x="133" y="153"/>
                  <a:pt x="134" y="153"/>
                  <a:pt x="131" y="156"/>
                </a:cubicBezTo>
                <a:cubicBezTo>
                  <a:pt x="131" y="155"/>
                  <a:pt x="131" y="155"/>
                  <a:pt x="130" y="155"/>
                </a:cubicBezTo>
                <a:cubicBezTo>
                  <a:pt x="130" y="156"/>
                  <a:pt x="129" y="157"/>
                  <a:pt x="129" y="158"/>
                </a:cubicBezTo>
                <a:cubicBezTo>
                  <a:pt x="125" y="161"/>
                  <a:pt x="122" y="164"/>
                  <a:pt x="119" y="167"/>
                </a:cubicBezTo>
                <a:cubicBezTo>
                  <a:pt x="118" y="168"/>
                  <a:pt x="118" y="168"/>
                  <a:pt x="118" y="168"/>
                </a:cubicBezTo>
                <a:cubicBezTo>
                  <a:pt x="116" y="169"/>
                  <a:pt x="117" y="169"/>
                  <a:pt x="115" y="171"/>
                </a:cubicBezTo>
                <a:cubicBezTo>
                  <a:pt x="113" y="171"/>
                  <a:pt x="111" y="174"/>
                  <a:pt x="109" y="175"/>
                </a:cubicBezTo>
                <a:cubicBezTo>
                  <a:pt x="110" y="174"/>
                  <a:pt x="110" y="174"/>
                  <a:pt x="110" y="173"/>
                </a:cubicBezTo>
                <a:cubicBezTo>
                  <a:pt x="114" y="170"/>
                  <a:pt x="118" y="163"/>
                  <a:pt x="121" y="162"/>
                </a:cubicBezTo>
                <a:cubicBezTo>
                  <a:pt x="125" y="157"/>
                  <a:pt x="129" y="153"/>
                  <a:pt x="133" y="151"/>
                </a:cubicBezTo>
                <a:cubicBezTo>
                  <a:pt x="134" y="150"/>
                  <a:pt x="134" y="149"/>
                  <a:pt x="134" y="149"/>
                </a:cubicBezTo>
                <a:cubicBezTo>
                  <a:pt x="134" y="148"/>
                  <a:pt x="130" y="152"/>
                  <a:pt x="130" y="150"/>
                </a:cubicBezTo>
                <a:cubicBezTo>
                  <a:pt x="131" y="150"/>
                  <a:pt x="131" y="150"/>
                  <a:pt x="131" y="150"/>
                </a:cubicBezTo>
                <a:cubicBezTo>
                  <a:pt x="133" y="149"/>
                  <a:pt x="133" y="148"/>
                  <a:pt x="135" y="147"/>
                </a:cubicBezTo>
                <a:cubicBezTo>
                  <a:pt x="126" y="153"/>
                  <a:pt x="125" y="155"/>
                  <a:pt x="119" y="161"/>
                </a:cubicBezTo>
                <a:cubicBezTo>
                  <a:pt x="118" y="160"/>
                  <a:pt x="122" y="157"/>
                  <a:pt x="123" y="155"/>
                </a:cubicBezTo>
                <a:cubicBezTo>
                  <a:pt x="121" y="157"/>
                  <a:pt x="123" y="155"/>
                  <a:pt x="121" y="156"/>
                </a:cubicBezTo>
                <a:cubicBezTo>
                  <a:pt x="121" y="155"/>
                  <a:pt x="123" y="153"/>
                  <a:pt x="123" y="153"/>
                </a:cubicBezTo>
                <a:cubicBezTo>
                  <a:pt x="125" y="151"/>
                  <a:pt x="125" y="153"/>
                  <a:pt x="123" y="155"/>
                </a:cubicBezTo>
                <a:cubicBezTo>
                  <a:pt x="123" y="155"/>
                  <a:pt x="127" y="151"/>
                  <a:pt x="125" y="153"/>
                </a:cubicBezTo>
                <a:cubicBezTo>
                  <a:pt x="128" y="151"/>
                  <a:pt x="128" y="151"/>
                  <a:pt x="131" y="148"/>
                </a:cubicBezTo>
                <a:cubicBezTo>
                  <a:pt x="132" y="145"/>
                  <a:pt x="130" y="145"/>
                  <a:pt x="125" y="149"/>
                </a:cubicBezTo>
                <a:cubicBezTo>
                  <a:pt x="120" y="156"/>
                  <a:pt x="111" y="162"/>
                  <a:pt x="106" y="170"/>
                </a:cubicBezTo>
                <a:cubicBezTo>
                  <a:pt x="104" y="170"/>
                  <a:pt x="103" y="171"/>
                  <a:pt x="102" y="172"/>
                </a:cubicBezTo>
                <a:cubicBezTo>
                  <a:pt x="101" y="173"/>
                  <a:pt x="100" y="174"/>
                  <a:pt x="100" y="174"/>
                </a:cubicBezTo>
                <a:cubicBezTo>
                  <a:pt x="100" y="175"/>
                  <a:pt x="100" y="175"/>
                  <a:pt x="99" y="176"/>
                </a:cubicBezTo>
                <a:cubicBezTo>
                  <a:pt x="100" y="176"/>
                  <a:pt x="100" y="176"/>
                  <a:pt x="100" y="175"/>
                </a:cubicBezTo>
                <a:cubicBezTo>
                  <a:pt x="101" y="176"/>
                  <a:pt x="99" y="176"/>
                  <a:pt x="100" y="177"/>
                </a:cubicBezTo>
                <a:cubicBezTo>
                  <a:pt x="99" y="176"/>
                  <a:pt x="98" y="175"/>
                  <a:pt x="97" y="175"/>
                </a:cubicBezTo>
                <a:cubicBezTo>
                  <a:pt x="97" y="175"/>
                  <a:pt x="97" y="176"/>
                  <a:pt x="97" y="176"/>
                </a:cubicBezTo>
                <a:cubicBezTo>
                  <a:pt x="97" y="175"/>
                  <a:pt x="96" y="177"/>
                  <a:pt x="96" y="176"/>
                </a:cubicBezTo>
                <a:cubicBezTo>
                  <a:pt x="97" y="175"/>
                  <a:pt x="97" y="174"/>
                  <a:pt x="98" y="175"/>
                </a:cubicBezTo>
                <a:cubicBezTo>
                  <a:pt x="98" y="174"/>
                  <a:pt x="97" y="174"/>
                  <a:pt x="98" y="174"/>
                </a:cubicBezTo>
                <a:cubicBezTo>
                  <a:pt x="97" y="173"/>
                  <a:pt x="96" y="175"/>
                  <a:pt x="95" y="176"/>
                </a:cubicBezTo>
                <a:cubicBezTo>
                  <a:pt x="95" y="176"/>
                  <a:pt x="95" y="177"/>
                  <a:pt x="94" y="177"/>
                </a:cubicBezTo>
                <a:cubicBezTo>
                  <a:pt x="95" y="178"/>
                  <a:pt x="95" y="177"/>
                  <a:pt x="96" y="177"/>
                </a:cubicBezTo>
                <a:cubicBezTo>
                  <a:pt x="95" y="178"/>
                  <a:pt x="95" y="178"/>
                  <a:pt x="94" y="178"/>
                </a:cubicBezTo>
                <a:cubicBezTo>
                  <a:pt x="94" y="179"/>
                  <a:pt x="95" y="179"/>
                  <a:pt x="95" y="179"/>
                </a:cubicBezTo>
                <a:cubicBezTo>
                  <a:pt x="94" y="179"/>
                  <a:pt x="92" y="179"/>
                  <a:pt x="92" y="180"/>
                </a:cubicBezTo>
                <a:cubicBezTo>
                  <a:pt x="92" y="180"/>
                  <a:pt x="92" y="180"/>
                  <a:pt x="93" y="180"/>
                </a:cubicBezTo>
                <a:cubicBezTo>
                  <a:pt x="93" y="180"/>
                  <a:pt x="93" y="181"/>
                  <a:pt x="93" y="181"/>
                </a:cubicBezTo>
                <a:cubicBezTo>
                  <a:pt x="92" y="181"/>
                  <a:pt x="92" y="180"/>
                  <a:pt x="92" y="181"/>
                </a:cubicBezTo>
                <a:cubicBezTo>
                  <a:pt x="91" y="181"/>
                  <a:pt x="92" y="181"/>
                  <a:pt x="92" y="181"/>
                </a:cubicBezTo>
                <a:cubicBezTo>
                  <a:pt x="92" y="182"/>
                  <a:pt x="91" y="181"/>
                  <a:pt x="91" y="182"/>
                </a:cubicBezTo>
                <a:cubicBezTo>
                  <a:pt x="90" y="182"/>
                  <a:pt x="90" y="183"/>
                  <a:pt x="89" y="183"/>
                </a:cubicBezTo>
                <a:cubicBezTo>
                  <a:pt x="89" y="183"/>
                  <a:pt x="90" y="182"/>
                  <a:pt x="90" y="183"/>
                </a:cubicBezTo>
                <a:cubicBezTo>
                  <a:pt x="89" y="183"/>
                  <a:pt x="89" y="183"/>
                  <a:pt x="88" y="183"/>
                </a:cubicBezTo>
                <a:cubicBezTo>
                  <a:pt x="87" y="184"/>
                  <a:pt x="88" y="184"/>
                  <a:pt x="88" y="184"/>
                </a:cubicBezTo>
                <a:cubicBezTo>
                  <a:pt x="87" y="184"/>
                  <a:pt x="87" y="186"/>
                  <a:pt x="86" y="186"/>
                </a:cubicBezTo>
                <a:cubicBezTo>
                  <a:pt x="86" y="186"/>
                  <a:pt x="86" y="186"/>
                  <a:pt x="86" y="186"/>
                </a:cubicBezTo>
                <a:cubicBezTo>
                  <a:pt x="86" y="186"/>
                  <a:pt x="86" y="186"/>
                  <a:pt x="85" y="186"/>
                </a:cubicBezTo>
                <a:cubicBezTo>
                  <a:pt x="85" y="186"/>
                  <a:pt x="86" y="186"/>
                  <a:pt x="86" y="186"/>
                </a:cubicBezTo>
                <a:cubicBezTo>
                  <a:pt x="84" y="188"/>
                  <a:pt x="83" y="190"/>
                  <a:pt x="81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1" y="193"/>
                  <a:pt x="82" y="192"/>
                  <a:pt x="81" y="193"/>
                </a:cubicBezTo>
                <a:cubicBezTo>
                  <a:pt x="81" y="193"/>
                  <a:pt x="81" y="193"/>
                  <a:pt x="81" y="193"/>
                </a:cubicBezTo>
                <a:cubicBezTo>
                  <a:pt x="80" y="193"/>
                  <a:pt x="80" y="194"/>
                  <a:pt x="80" y="193"/>
                </a:cubicBezTo>
                <a:cubicBezTo>
                  <a:pt x="79" y="193"/>
                  <a:pt x="81" y="192"/>
                  <a:pt x="80" y="192"/>
                </a:cubicBezTo>
                <a:cubicBezTo>
                  <a:pt x="80" y="191"/>
                  <a:pt x="80" y="192"/>
                  <a:pt x="80" y="192"/>
                </a:cubicBezTo>
                <a:cubicBezTo>
                  <a:pt x="79" y="191"/>
                  <a:pt x="80" y="191"/>
                  <a:pt x="81" y="190"/>
                </a:cubicBezTo>
                <a:cubicBezTo>
                  <a:pt x="81" y="191"/>
                  <a:pt x="80" y="191"/>
                  <a:pt x="81" y="191"/>
                </a:cubicBezTo>
                <a:cubicBezTo>
                  <a:pt x="81" y="191"/>
                  <a:pt x="82" y="191"/>
                  <a:pt x="82" y="190"/>
                </a:cubicBezTo>
                <a:cubicBezTo>
                  <a:pt x="82" y="190"/>
                  <a:pt x="81" y="191"/>
                  <a:pt x="81" y="190"/>
                </a:cubicBezTo>
                <a:cubicBezTo>
                  <a:pt x="81" y="189"/>
                  <a:pt x="82" y="190"/>
                  <a:pt x="82" y="190"/>
                </a:cubicBezTo>
                <a:cubicBezTo>
                  <a:pt x="83" y="189"/>
                  <a:pt x="82" y="189"/>
                  <a:pt x="81" y="189"/>
                </a:cubicBezTo>
                <a:cubicBezTo>
                  <a:pt x="81" y="189"/>
                  <a:pt x="81" y="190"/>
                  <a:pt x="81" y="190"/>
                </a:cubicBezTo>
                <a:cubicBezTo>
                  <a:pt x="80" y="190"/>
                  <a:pt x="82" y="188"/>
                  <a:pt x="82" y="188"/>
                </a:cubicBezTo>
                <a:cubicBezTo>
                  <a:pt x="83" y="188"/>
                  <a:pt x="82" y="189"/>
                  <a:pt x="82" y="189"/>
                </a:cubicBezTo>
                <a:cubicBezTo>
                  <a:pt x="83" y="189"/>
                  <a:pt x="83" y="188"/>
                  <a:pt x="83" y="189"/>
                </a:cubicBezTo>
                <a:cubicBezTo>
                  <a:pt x="83" y="188"/>
                  <a:pt x="83" y="188"/>
                  <a:pt x="83" y="187"/>
                </a:cubicBezTo>
                <a:cubicBezTo>
                  <a:pt x="86" y="183"/>
                  <a:pt x="86" y="183"/>
                  <a:pt x="86" y="183"/>
                </a:cubicBezTo>
                <a:cubicBezTo>
                  <a:pt x="86" y="184"/>
                  <a:pt x="86" y="183"/>
                  <a:pt x="87" y="184"/>
                </a:cubicBezTo>
                <a:cubicBezTo>
                  <a:pt x="87" y="183"/>
                  <a:pt x="87" y="183"/>
                  <a:pt x="86" y="183"/>
                </a:cubicBezTo>
                <a:cubicBezTo>
                  <a:pt x="87" y="183"/>
                  <a:pt x="86" y="182"/>
                  <a:pt x="87" y="182"/>
                </a:cubicBezTo>
                <a:cubicBezTo>
                  <a:pt x="87" y="182"/>
                  <a:pt x="87" y="182"/>
                  <a:pt x="87" y="183"/>
                </a:cubicBezTo>
                <a:cubicBezTo>
                  <a:pt x="88" y="182"/>
                  <a:pt x="87" y="182"/>
                  <a:pt x="87" y="182"/>
                </a:cubicBezTo>
                <a:cubicBezTo>
                  <a:pt x="89" y="179"/>
                  <a:pt x="92" y="175"/>
                  <a:pt x="95" y="172"/>
                </a:cubicBezTo>
                <a:cubicBezTo>
                  <a:pt x="95" y="172"/>
                  <a:pt x="95" y="172"/>
                  <a:pt x="95" y="172"/>
                </a:cubicBezTo>
                <a:cubicBezTo>
                  <a:pt x="95" y="172"/>
                  <a:pt x="95" y="171"/>
                  <a:pt x="95" y="171"/>
                </a:cubicBezTo>
                <a:cubicBezTo>
                  <a:pt x="95" y="170"/>
                  <a:pt x="95" y="171"/>
                  <a:pt x="95" y="171"/>
                </a:cubicBezTo>
                <a:cubicBezTo>
                  <a:pt x="95" y="171"/>
                  <a:pt x="95" y="171"/>
                  <a:pt x="95" y="170"/>
                </a:cubicBezTo>
                <a:cubicBezTo>
                  <a:pt x="94" y="170"/>
                  <a:pt x="94" y="170"/>
                  <a:pt x="94" y="171"/>
                </a:cubicBezTo>
                <a:cubicBezTo>
                  <a:pt x="93" y="170"/>
                  <a:pt x="94" y="169"/>
                  <a:pt x="95" y="169"/>
                </a:cubicBezTo>
                <a:cubicBezTo>
                  <a:pt x="95" y="169"/>
                  <a:pt x="94" y="169"/>
                  <a:pt x="95" y="170"/>
                </a:cubicBezTo>
                <a:cubicBezTo>
                  <a:pt x="95" y="170"/>
                  <a:pt x="95" y="169"/>
                  <a:pt x="95" y="169"/>
                </a:cubicBezTo>
                <a:cubicBezTo>
                  <a:pt x="96" y="170"/>
                  <a:pt x="95" y="170"/>
                  <a:pt x="95" y="170"/>
                </a:cubicBezTo>
                <a:cubicBezTo>
                  <a:pt x="96" y="170"/>
                  <a:pt x="96" y="170"/>
                  <a:pt x="96" y="170"/>
                </a:cubicBezTo>
                <a:cubicBezTo>
                  <a:pt x="96" y="168"/>
                  <a:pt x="103" y="164"/>
                  <a:pt x="102" y="163"/>
                </a:cubicBezTo>
                <a:cubicBezTo>
                  <a:pt x="105" y="161"/>
                  <a:pt x="102" y="163"/>
                  <a:pt x="105" y="161"/>
                </a:cubicBezTo>
                <a:cubicBezTo>
                  <a:pt x="107" y="157"/>
                  <a:pt x="113" y="152"/>
                  <a:pt x="118" y="147"/>
                </a:cubicBezTo>
                <a:cubicBezTo>
                  <a:pt x="116" y="151"/>
                  <a:pt x="121" y="145"/>
                  <a:pt x="123" y="143"/>
                </a:cubicBezTo>
                <a:cubicBezTo>
                  <a:pt x="123" y="143"/>
                  <a:pt x="123" y="143"/>
                  <a:pt x="123" y="143"/>
                </a:cubicBezTo>
                <a:cubicBezTo>
                  <a:pt x="124" y="142"/>
                  <a:pt x="124" y="143"/>
                  <a:pt x="126" y="141"/>
                </a:cubicBezTo>
                <a:cubicBezTo>
                  <a:pt x="124" y="141"/>
                  <a:pt x="130" y="137"/>
                  <a:pt x="128" y="138"/>
                </a:cubicBezTo>
                <a:cubicBezTo>
                  <a:pt x="129" y="136"/>
                  <a:pt x="131" y="136"/>
                  <a:pt x="131" y="136"/>
                </a:cubicBezTo>
                <a:cubicBezTo>
                  <a:pt x="132" y="135"/>
                  <a:pt x="131" y="135"/>
                  <a:pt x="131" y="135"/>
                </a:cubicBezTo>
                <a:cubicBezTo>
                  <a:pt x="133" y="134"/>
                  <a:pt x="133" y="133"/>
                  <a:pt x="136" y="131"/>
                </a:cubicBezTo>
                <a:cubicBezTo>
                  <a:pt x="135" y="132"/>
                  <a:pt x="136" y="132"/>
                  <a:pt x="137" y="131"/>
                </a:cubicBezTo>
                <a:cubicBezTo>
                  <a:pt x="141" y="128"/>
                  <a:pt x="136" y="130"/>
                  <a:pt x="139" y="128"/>
                </a:cubicBezTo>
                <a:cubicBezTo>
                  <a:pt x="138" y="128"/>
                  <a:pt x="136" y="130"/>
                  <a:pt x="135" y="130"/>
                </a:cubicBezTo>
                <a:cubicBezTo>
                  <a:pt x="134" y="131"/>
                  <a:pt x="134" y="132"/>
                  <a:pt x="134" y="132"/>
                </a:cubicBezTo>
                <a:cubicBezTo>
                  <a:pt x="130" y="134"/>
                  <a:pt x="128" y="137"/>
                  <a:pt x="123" y="141"/>
                </a:cubicBezTo>
                <a:cubicBezTo>
                  <a:pt x="122" y="141"/>
                  <a:pt x="121" y="143"/>
                  <a:pt x="122" y="141"/>
                </a:cubicBezTo>
                <a:cubicBezTo>
                  <a:pt x="121" y="142"/>
                  <a:pt x="120" y="143"/>
                  <a:pt x="117" y="145"/>
                </a:cubicBezTo>
                <a:cubicBezTo>
                  <a:pt x="121" y="141"/>
                  <a:pt x="127" y="135"/>
                  <a:pt x="130" y="134"/>
                </a:cubicBezTo>
                <a:cubicBezTo>
                  <a:pt x="131" y="133"/>
                  <a:pt x="130" y="132"/>
                  <a:pt x="131" y="132"/>
                </a:cubicBezTo>
                <a:cubicBezTo>
                  <a:pt x="129" y="133"/>
                  <a:pt x="130" y="133"/>
                  <a:pt x="128" y="135"/>
                </a:cubicBezTo>
                <a:cubicBezTo>
                  <a:pt x="131" y="131"/>
                  <a:pt x="126" y="134"/>
                  <a:pt x="127" y="132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24" y="134"/>
                  <a:pt x="127" y="133"/>
                  <a:pt x="125" y="135"/>
                </a:cubicBezTo>
                <a:cubicBezTo>
                  <a:pt x="126" y="134"/>
                  <a:pt x="126" y="134"/>
                  <a:pt x="126" y="134"/>
                </a:cubicBezTo>
                <a:cubicBezTo>
                  <a:pt x="113" y="146"/>
                  <a:pt x="113" y="146"/>
                  <a:pt x="113" y="146"/>
                </a:cubicBezTo>
                <a:cubicBezTo>
                  <a:pt x="112" y="146"/>
                  <a:pt x="112" y="146"/>
                  <a:pt x="113" y="145"/>
                </a:cubicBezTo>
                <a:cubicBezTo>
                  <a:pt x="111" y="147"/>
                  <a:pt x="111" y="147"/>
                  <a:pt x="111" y="147"/>
                </a:cubicBezTo>
                <a:cubicBezTo>
                  <a:pt x="111" y="148"/>
                  <a:pt x="112" y="146"/>
                  <a:pt x="113" y="146"/>
                </a:cubicBezTo>
                <a:cubicBezTo>
                  <a:pt x="113" y="147"/>
                  <a:pt x="111" y="147"/>
                  <a:pt x="110" y="148"/>
                </a:cubicBezTo>
                <a:cubicBezTo>
                  <a:pt x="106" y="153"/>
                  <a:pt x="106" y="153"/>
                  <a:pt x="106" y="153"/>
                </a:cubicBezTo>
                <a:cubicBezTo>
                  <a:pt x="106" y="150"/>
                  <a:pt x="103" y="155"/>
                  <a:pt x="100" y="157"/>
                </a:cubicBezTo>
                <a:cubicBezTo>
                  <a:pt x="101" y="156"/>
                  <a:pt x="104" y="154"/>
                  <a:pt x="104" y="152"/>
                </a:cubicBezTo>
                <a:cubicBezTo>
                  <a:pt x="108" y="149"/>
                  <a:pt x="109" y="148"/>
                  <a:pt x="111" y="145"/>
                </a:cubicBezTo>
                <a:cubicBezTo>
                  <a:pt x="110" y="145"/>
                  <a:pt x="109" y="147"/>
                  <a:pt x="108" y="148"/>
                </a:cubicBezTo>
                <a:cubicBezTo>
                  <a:pt x="108" y="145"/>
                  <a:pt x="106" y="148"/>
                  <a:pt x="103" y="152"/>
                </a:cubicBezTo>
                <a:cubicBezTo>
                  <a:pt x="105" y="150"/>
                  <a:pt x="103" y="150"/>
                  <a:pt x="101" y="151"/>
                </a:cubicBezTo>
                <a:cubicBezTo>
                  <a:pt x="103" y="149"/>
                  <a:pt x="103" y="149"/>
                  <a:pt x="104" y="149"/>
                </a:cubicBezTo>
                <a:cubicBezTo>
                  <a:pt x="105" y="148"/>
                  <a:pt x="105" y="147"/>
                  <a:pt x="107" y="145"/>
                </a:cubicBezTo>
                <a:cubicBezTo>
                  <a:pt x="108" y="144"/>
                  <a:pt x="108" y="146"/>
                  <a:pt x="109" y="144"/>
                </a:cubicBezTo>
                <a:cubicBezTo>
                  <a:pt x="111" y="142"/>
                  <a:pt x="109" y="141"/>
                  <a:pt x="113" y="139"/>
                </a:cubicBezTo>
                <a:cubicBezTo>
                  <a:pt x="113" y="139"/>
                  <a:pt x="111" y="141"/>
                  <a:pt x="111" y="141"/>
                </a:cubicBezTo>
                <a:cubicBezTo>
                  <a:pt x="114" y="139"/>
                  <a:pt x="114" y="138"/>
                  <a:pt x="113" y="138"/>
                </a:cubicBezTo>
                <a:cubicBezTo>
                  <a:pt x="115" y="136"/>
                  <a:pt x="115" y="137"/>
                  <a:pt x="115" y="137"/>
                </a:cubicBezTo>
                <a:cubicBezTo>
                  <a:pt x="115" y="136"/>
                  <a:pt x="118" y="134"/>
                  <a:pt x="118" y="133"/>
                </a:cubicBezTo>
                <a:cubicBezTo>
                  <a:pt x="118" y="133"/>
                  <a:pt x="116" y="134"/>
                  <a:pt x="115" y="135"/>
                </a:cubicBezTo>
                <a:cubicBezTo>
                  <a:pt x="116" y="134"/>
                  <a:pt x="116" y="134"/>
                  <a:pt x="117" y="132"/>
                </a:cubicBezTo>
                <a:cubicBezTo>
                  <a:pt x="115" y="134"/>
                  <a:pt x="115" y="134"/>
                  <a:pt x="116" y="132"/>
                </a:cubicBezTo>
                <a:cubicBezTo>
                  <a:pt x="115" y="132"/>
                  <a:pt x="115" y="132"/>
                  <a:pt x="115" y="132"/>
                </a:cubicBezTo>
                <a:cubicBezTo>
                  <a:pt x="114" y="133"/>
                  <a:pt x="113" y="134"/>
                  <a:pt x="112" y="135"/>
                </a:cubicBezTo>
                <a:cubicBezTo>
                  <a:pt x="111" y="136"/>
                  <a:pt x="112" y="134"/>
                  <a:pt x="109" y="137"/>
                </a:cubicBezTo>
                <a:cubicBezTo>
                  <a:pt x="111" y="135"/>
                  <a:pt x="109" y="136"/>
                  <a:pt x="110" y="134"/>
                </a:cubicBezTo>
                <a:cubicBezTo>
                  <a:pt x="112" y="133"/>
                  <a:pt x="110" y="133"/>
                  <a:pt x="111" y="133"/>
                </a:cubicBezTo>
                <a:cubicBezTo>
                  <a:pt x="112" y="131"/>
                  <a:pt x="115" y="128"/>
                  <a:pt x="116" y="127"/>
                </a:cubicBezTo>
                <a:cubicBezTo>
                  <a:pt x="118" y="126"/>
                  <a:pt x="119" y="125"/>
                  <a:pt x="120" y="126"/>
                </a:cubicBezTo>
                <a:cubicBezTo>
                  <a:pt x="121" y="125"/>
                  <a:pt x="121" y="124"/>
                  <a:pt x="121" y="124"/>
                </a:cubicBezTo>
                <a:cubicBezTo>
                  <a:pt x="121" y="124"/>
                  <a:pt x="119" y="125"/>
                  <a:pt x="119" y="124"/>
                </a:cubicBezTo>
                <a:cubicBezTo>
                  <a:pt x="122" y="121"/>
                  <a:pt x="125" y="119"/>
                  <a:pt x="126" y="117"/>
                </a:cubicBezTo>
                <a:cubicBezTo>
                  <a:pt x="127" y="116"/>
                  <a:pt x="127" y="116"/>
                  <a:pt x="128" y="116"/>
                </a:cubicBezTo>
                <a:cubicBezTo>
                  <a:pt x="142" y="104"/>
                  <a:pt x="148" y="99"/>
                  <a:pt x="162" y="88"/>
                </a:cubicBezTo>
                <a:cubicBezTo>
                  <a:pt x="163" y="89"/>
                  <a:pt x="163" y="89"/>
                  <a:pt x="164" y="88"/>
                </a:cubicBezTo>
                <a:cubicBezTo>
                  <a:pt x="166" y="86"/>
                  <a:pt x="163" y="88"/>
                  <a:pt x="163" y="88"/>
                </a:cubicBezTo>
                <a:cubicBezTo>
                  <a:pt x="175" y="79"/>
                  <a:pt x="184" y="73"/>
                  <a:pt x="197" y="65"/>
                </a:cubicBezTo>
                <a:cubicBezTo>
                  <a:pt x="197" y="65"/>
                  <a:pt x="196" y="65"/>
                  <a:pt x="195" y="66"/>
                </a:cubicBezTo>
                <a:cubicBezTo>
                  <a:pt x="196" y="65"/>
                  <a:pt x="197" y="65"/>
                  <a:pt x="199" y="63"/>
                </a:cubicBezTo>
                <a:cubicBezTo>
                  <a:pt x="199" y="64"/>
                  <a:pt x="199" y="64"/>
                  <a:pt x="201" y="63"/>
                </a:cubicBezTo>
                <a:cubicBezTo>
                  <a:pt x="202" y="63"/>
                  <a:pt x="201" y="62"/>
                  <a:pt x="201" y="62"/>
                </a:cubicBezTo>
                <a:cubicBezTo>
                  <a:pt x="203" y="61"/>
                  <a:pt x="203" y="61"/>
                  <a:pt x="203" y="62"/>
                </a:cubicBezTo>
                <a:cubicBezTo>
                  <a:pt x="207" y="60"/>
                  <a:pt x="211" y="58"/>
                  <a:pt x="214" y="56"/>
                </a:cubicBezTo>
                <a:cubicBezTo>
                  <a:pt x="213" y="56"/>
                  <a:pt x="212" y="57"/>
                  <a:pt x="210" y="57"/>
                </a:cubicBezTo>
                <a:cubicBezTo>
                  <a:pt x="214" y="54"/>
                  <a:pt x="214" y="57"/>
                  <a:pt x="222" y="53"/>
                </a:cubicBezTo>
                <a:cubicBezTo>
                  <a:pt x="222" y="52"/>
                  <a:pt x="218" y="54"/>
                  <a:pt x="217" y="54"/>
                </a:cubicBezTo>
                <a:cubicBezTo>
                  <a:pt x="219" y="52"/>
                  <a:pt x="216" y="54"/>
                  <a:pt x="216" y="53"/>
                </a:cubicBezTo>
                <a:cubicBezTo>
                  <a:pt x="215" y="53"/>
                  <a:pt x="214" y="54"/>
                  <a:pt x="214" y="54"/>
                </a:cubicBezTo>
                <a:cubicBezTo>
                  <a:pt x="212" y="54"/>
                  <a:pt x="215" y="53"/>
                  <a:pt x="210" y="56"/>
                </a:cubicBezTo>
                <a:cubicBezTo>
                  <a:pt x="211" y="54"/>
                  <a:pt x="217" y="52"/>
                  <a:pt x="219" y="50"/>
                </a:cubicBezTo>
                <a:cubicBezTo>
                  <a:pt x="220" y="50"/>
                  <a:pt x="219" y="51"/>
                  <a:pt x="221" y="50"/>
                </a:cubicBezTo>
                <a:cubicBezTo>
                  <a:pt x="227" y="46"/>
                  <a:pt x="237" y="41"/>
                  <a:pt x="245" y="39"/>
                </a:cubicBezTo>
                <a:cubicBezTo>
                  <a:pt x="246" y="40"/>
                  <a:pt x="242" y="40"/>
                  <a:pt x="241" y="41"/>
                </a:cubicBezTo>
                <a:cubicBezTo>
                  <a:pt x="242" y="41"/>
                  <a:pt x="244" y="40"/>
                  <a:pt x="245" y="40"/>
                </a:cubicBezTo>
                <a:cubicBezTo>
                  <a:pt x="247" y="39"/>
                  <a:pt x="249" y="39"/>
                  <a:pt x="254" y="37"/>
                </a:cubicBezTo>
                <a:cubicBezTo>
                  <a:pt x="252" y="37"/>
                  <a:pt x="247" y="38"/>
                  <a:pt x="253" y="36"/>
                </a:cubicBezTo>
                <a:cubicBezTo>
                  <a:pt x="252" y="36"/>
                  <a:pt x="250" y="37"/>
                  <a:pt x="251" y="36"/>
                </a:cubicBezTo>
                <a:cubicBezTo>
                  <a:pt x="252" y="36"/>
                  <a:pt x="254" y="35"/>
                  <a:pt x="255" y="35"/>
                </a:cubicBezTo>
                <a:cubicBezTo>
                  <a:pt x="257" y="35"/>
                  <a:pt x="255" y="34"/>
                  <a:pt x="258" y="33"/>
                </a:cubicBezTo>
                <a:cubicBezTo>
                  <a:pt x="259" y="34"/>
                  <a:pt x="259" y="34"/>
                  <a:pt x="259" y="34"/>
                </a:cubicBezTo>
                <a:cubicBezTo>
                  <a:pt x="263" y="32"/>
                  <a:pt x="265" y="32"/>
                  <a:pt x="267" y="31"/>
                </a:cubicBezTo>
                <a:cubicBezTo>
                  <a:pt x="273" y="28"/>
                  <a:pt x="273" y="30"/>
                  <a:pt x="279" y="27"/>
                </a:cubicBezTo>
                <a:cubicBezTo>
                  <a:pt x="280" y="27"/>
                  <a:pt x="279" y="27"/>
                  <a:pt x="279" y="28"/>
                </a:cubicBezTo>
                <a:cubicBezTo>
                  <a:pt x="282" y="27"/>
                  <a:pt x="285" y="26"/>
                  <a:pt x="285" y="25"/>
                </a:cubicBezTo>
                <a:cubicBezTo>
                  <a:pt x="288" y="26"/>
                  <a:pt x="294" y="23"/>
                  <a:pt x="301" y="22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1" y="21"/>
                  <a:pt x="297" y="22"/>
                  <a:pt x="296" y="22"/>
                </a:cubicBezTo>
                <a:cubicBezTo>
                  <a:pt x="298" y="21"/>
                  <a:pt x="297" y="22"/>
                  <a:pt x="298" y="21"/>
                </a:cubicBezTo>
                <a:cubicBezTo>
                  <a:pt x="301" y="20"/>
                  <a:pt x="301" y="20"/>
                  <a:pt x="301" y="20"/>
                </a:cubicBezTo>
                <a:cubicBezTo>
                  <a:pt x="301" y="20"/>
                  <a:pt x="297" y="21"/>
                  <a:pt x="297" y="21"/>
                </a:cubicBezTo>
                <a:cubicBezTo>
                  <a:pt x="300" y="19"/>
                  <a:pt x="301" y="19"/>
                  <a:pt x="305" y="18"/>
                </a:cubicBezTo>
                <a:cubicBezTo>
                  <a:pt x="305" y="19"/>
                  <a:pt x="307" y="18"/>
                  <a:pt x="306" y="19"/>
                </a:cubicBezTo>
                <a:cubicBezTo>
                  <a:pt x="308" y="18"/>
                  <a:pt x="309" y="17"/>
                  <a:pt x="309" y="18"/>
                </a:cubicBezTo>
                <a:cubicBezTo>
                  <a:pt x="316" y="16"/>
                  <a:pt x="316" y="16"/>
                  <a:pt x="322" y="15"/>
                </a:cubicBezTo>
                <a:cubicBezTo>
                  <a:pt x="325" y="15"/>
                  <a:pt x="325" y="14"/>
                  <a:pt x="327" y="13"/>
                </a:cubicBezTo>
                <a:cubicBezTo>
                  <a:pt x="329" y="12"/>
                  <a:pt x="329" y="13"/>
                  <a:pt x="330" y="13"/>
                </a:cubicBezTo>
                <a:cubicBezTo>
                  <a:pt x="332" y="13"/>
                  <a:pt x="332" y="12"/>
                  <a:pt x="334" y="12"/>
                </a:cubicBezTo>
                <a:cubicBezTo>
                  <a:pt x="336" y="12"/>
                  <a:pt x="338" y="11"/>
                  <a:pt x="338" y="12"/>
                </a:cubicBezTo>
                <a:cubicBezTo>
                  <a:pt x="337" y="12"/>
                  <a:pt x="338" y="12"/>
                  <a:pt x="337" y="12"/>
                </a:cubicBezTo>
                <a:cubicBezTo>
                  <a:pt x="337" y="12"/>
                  <a:pt x="336" y="12"/>
                  <a:pt x="336" y="12"/>
                </a:cubicBezTo>
                <a:cubicBezTo>
                  <a:pt x="336" y="13"/>
                  <a:pt x="340" y="11"/>
                  <a:pt x="341" y="12"/>
                </a:cubicBezTo>
                <a:cubicBezTo>
                  <a:pt x="343" y="12"/>
                  <a:pt x="337" y="12"/>
                  <a:pt x="340" y="11"/>
                </a:cubicBezTo>
                <a:cubicBezTo>
                  <a:pt x="342" y="11"/>
                  <a:pt x="342" y="11"/>
                  <a:pt x="342" y="11"/>
                </a:cubicBezTo>
                <a:cubicBezTo>
                  <a:pt x="344" y="11"/>
                  <a:pt x="344" y="11"/>
                  <a:pt x="345" y="11"/>
                </a:cubicBezTo>
                <a:cubicBezTo>
                  <a:pt x="346" y="10"/>
                  <a:pt x="340" y="11"/>
                  <a:pt x="342" y="10"/>
                </a:cubicBezTo>
                <a:cubicBezTo>
                  <a:pt x="347" y="10"/>
                  <a:pt x="347" y="10"/>
                  <a:pt x="347" y="10"/>
                </a:cubicBezTo>
                <a:cubicBezTo>
                  <a:pt x="347" y="9"/>
                  <a:pt x="347" y="9"/>
                  <a:pt x="345" y="9"/>
                </a:cubicBezTo>
                <a:cubicBezTo>
                  <a:pt x="349" y="8"/>
                  <a:pt x="350" y="10"/>
                  <a:pt x="354" y="10"/>
                </a:cubicBezTo>
                <a:cubicBezTo>
                  <a:pt x="356" y="10"/>
                  <a:pt x="358" y="9"/>
                  <a:pt x="360" y="9"/>
                </a:cubicBezTo>
                <a:cubicBezTo>
                  <a:pt x="361" y="9"/>
                  <a:pt x="359" y="9"/>
                  <a:pt x="361" y="9"/>
                </a:cubicBezTo>
                <a:cubicBezTo>
                  <a:pt x="360" y="9"/>
                  <a:pt x="359" y="9"/>
                  <a:pt x="358" y="9"/>
                </a:cubicBezTo>
                <a:cubicBezTo>
                  <a:pt x="355" y="8"/>
                  <a:pt x="363" y="8"/>
                  <a:pt x="360" y="8"/>
                </a:cubicBezTo>
                <a:cubicBezTo>
                  <a:pt x="361" y="7"/>
                  <a:pt x="362" y="9"/>
                  <a:pt x="364" y="8"/>
                </a:cubicBezTo>
                <a:cubicBezTo>
                  <a:pt x="367" y="8"/>
                  <a:pt x="362" y="8"/>
                  <a:pt x="363" y="7"/>
                </a:cubicBezTo>
                <a:cubicBezTo>
                  <a:pt x="364" y="7"/>
                  <a:pt x="365" y="7"/>
                  <a:pt x="365" y="7"/>
                </a:cubicBezTo>
                <a:cubicBezTo>
                  <a:pt x="366" y="7"/>
                  <a:pt x="367" y="8"/>
                  <a:pt x="367" y="8"/>
                </a:cubicBezTo>
                <a:cubicBezTo>
                  <a:pt x="367" y="9"/>
                  <a:pt x="370" y="8"/>
                  <a:pt x="371" y="9"/>
                </a:cubicBezTo>
                <a:cubicBezTo>
                  <a:pt x="374" y="8"/>
                  <a:pt x="371" y="8"/>
                  <a:pt x="372" y="8"/>
                </a:cubicBezTo>
                <a:cubicBezTo>
                  <a:pt x="372" y="7"/>
                  <a:pt x="371" y="8"/>
                  <a:pt x="371" y="8"/>
                </a:cubicBezTo>
                <a:cubicBezTo>
                  <a:pt x="371" y="7"/>
                  <a:pt x="379" y="9"/>
                  <a:pt x="381" y="7"/>
                </a:cubicBezTo>
                <a:cubicBezTo>
                  <a:pt x="384" y="7"/>
                  <a:pt x="386" y="8"/>
                  <a:pt x="390" y="7"/>
                </a:cubicBezTo>
                <a:cubicBezTo>
                  <a:pt x="390" y="7"/>
                  <a:pt x="389" y="7"/>
                  <a:pt x="390" y="7"/>
                </a:cubicBezTo>
                <a:cubicBezTo>
                  <a:pt x="387" y="6"/>
                  <a:pt x="389" y="6"/>
                  <a:pt x="386" y="5"/>
                </a:cubicBezTo>
                <a:cubicBezTo>
                  <a:pt x="388" y="6"/>
                  <a:pt x="389" y="7"/>
                  <a:pt x="391" y="6"/>
                </a:cubicBezTo>
                <a:cubicBezTo>
                  <a:pt x="392" y="6"/>
                  <a:pt x="392" y="7"/>
                  <a:pt x="394" y="7"/>
                </a:cubicBezTo>
                <a:cubicBezTo>
                  <a:pt x="395" y="7"/>
                  <a:pt x="395" y="6"/>
                  <a:pt x="395" y="6"/>
                </a:cubicBezTo>
                <a:cubicBezTo>
                  <a:pt x="396" y="6"/>
                  <a:pt x="399" y="6"/>
                  <a:pt x="397" y="6"/>
                </a:cubicBezTo>
                <a:cubicBezTo>
                  <a:pt x="401" y="5"/>
                  <a:pt x="402" y="7"/>
                  <a:pt x="401" y="7"/>
                </a:cubicBezTo>
                <a:cubicBezTo>
                  <a:pt x="408" y="7"/>
                  <a:pt x="400" y="5"/>
                  <a:pt x="400" y="4"/>
                </a:cubicBezTo>
                <a:cubicBezTo>
                  <a:pt x="402" y="5"/>
                  <a:pt x="404" y="4"/>
                  <a:pt x="401" y="4"/>
                </a:cubicBezTo>
                <a:cubicBezTo>
                  <a:pt x="406" y="3"/>
                  <a:pt x="402" y="5"/>
                  <a:pt x="407" y="5"/>
                </a:cubicBezTo>
                <a:cubicBezTo>
                  <a:pt x="411" y="4"/>
                  <a:pt x="406" y="3"/>
                  <a:pt x="410" y="3"/>
                </a:cubicBezTo>
                <a:cubicBezTo>
                  <a:pt x="408" y="2"/>
                  <a:pt x="400" y="3"/>
                  <a:pt x="399" y="2"/>
                </a:cubicBezTo>
                <a:cubicBezTo>
                  <a:pt x="400" y="1"/>
                  <a:pt x="404" y="2"/>
                  <a:pt x="404" y="2"/>
                </a:cubicBezTo>
                <a:cubicBezTo>
                  <a:pt x="407" y="2"/>
                  <a:pt x="407" y="1"/>
                  <a:pt x="412" y="2"/>
                </a:cubicBezTo>
                <a:cubicBezTo>
                  <a:pt x="411" y="2"/>
                  <a:pt x="413" y="2"/>
                  <a:pt x="412" y="3"/>
                </a:cubicBezTo>
                <a:cubicBezTo>
                  <a:pt x="415" y="3"/>
                  <a:pt x="415" y="1"/>
                  <a:pt x="419" y="1"/>
                </a:cubicBezTo>
                <a:cubicBezTo>
                  <a:pt x="417" y="2"/>
                  <a:pt x="416" y="2"/>
                  <a:pt x="421" y="2"/>
                </a:cubicBezTo>
                <a:cubicBezTo>
                  <a:pt x="420" y="3"/>
                  <a:pt x="417" y="3"/>
                  <a:pt x="417" y="2"/>
                </a:cubicBezTo>
                <a:cubicBezTo>
                  <a:pt x="416" y="2"/>
                  <a:pt x="416" y="3"/>
                  <a:pt x="415" y="3"/>
                </a:cubicBezTo>
                <a:cubicBezTo>
                  <a:pt x="414" y="3"/>
                  <a:pt x="417" y="3"/>
                  <a:pt x="417" y="4"/>
                </a:cubicBezTo>
                <a:cubicBezTo>
                  <a:pt x="419" y="4"/>
                  <a:pt x="418" y="3"/>
                  <a:pt x="416" y="3"/>
                </a:cubicBezTo>
                <a:cubicBezTo>
                  <a:pt x="417" y="3"/>
                  <a:pt x="421" y="3"/>
                  <a:pt x="421" y="4"/>
                </a:cubicBezTo>
                <a:cubicBezTo>
                  <a:pt x="418" y="4"/>
                  <a:pt x="427" y="5"/>
                  <a:pt x="424" y="5"/>
                </a:cubicBezTo>
                <a:cubicBezTo>
                  <a:pt x="427" y="5"/>
                  <a:pt x="427" y="6"/>
                  <a:pt x="430" y="6"/>
                </a:cubicBezTo>
                <a:cubicBezTo>
                  <a:pt x="426" y="5"/>
                  <a:pt x="427" y="5"/>
                  <a:pt x="425" y="4"/>
                </a:cubicBezTo>
                <a:cubicBezTo>
                  <a:pt x="426" y="4"/>
                  <a:pt x="428" y="4"/>
                  <a:pt x="430" y="4"/>
                </a:cubicBezTo>
                <a:cubicBezTo>
                  <a:pt x="427" y="4"/>
                  <a:pt x="430" y="4"/>
                  <a:pt x="428" y="4"/>
                </a:cubicBezTo>
                <a:cubicBezTo>
                  <a:pt x="429" y="5"/>
                  <a:pt x="432" y="5"/>
                  <a:pt x="433" y="5"/>
                </a:cubicBezTo>
                <a:cubicBezTo>
                  <a:pt x="434" y="5"/>
                  <a:pt x="431" y="5"/>
                  <a:pt x="431" y="4"/>
                </a:cubicBezTo>
                <a:cubicBezTo>
                  <a:pt x="432" y="4"/>
                  <a:pt x="438" y="5"/>
                  <a:pt x="438" y="5"/>
                </a:cubicBezTo>
                <a:cubicBezTo>
                  <a:pt x="442" y="6"/>
                  <a:pt x="445" y="6"/>
                  <a:pt x="453" y="7"/>
                </a:cubicBezTo>
                <a:cubicBezTo>
                  <a:pt x="453" y="7"/>
                  <a:pt x="452" y="7"/>
                  <a:pt x="451" y="7"/>
                </a:cubicBezTo>
                <a:cubicBezTo>
                  <a:pt x="451" y="7"/>
                  <a:pt x="453" y="7"/>
                  <a:pt x="453" y="7"/>
                </a:cubicBezTo>
                <a:cubicBezTo>
                  <a:pt x="452" y="8"/>
                  <a:pt x="450" y="7"/>
                  <a:pt x="447" y="6"/>
                </a:cubicBezTo>
                <a:cubicBezTo>
                  <a:pt x="447" y="7"/>
                  <a:pt x="447" y="7"/>
                  <a:pt x="447" y="7"/>
                </a:cubicBezTo>
                <a:cubicBezTo>
                  <a:pt x="448" y="7"/>
                  <a:pt x="453" y="8"/>
                  <a:pt x="453" y="9"/>
                </a:cubicBezTo>
                <a:cubicBezTo>
                  <a:pt x="454" y="8"/>
                  <a:pt x="456" y="7"/>
                  <a:pt x="453" y="6"/>
                </a:cubicBezTo>
                <a:cubicBezTo>
                  <a:pt x="454" y="6"/>
                  <a:pt x="457" y="7"/>
                  <a:pt x="455" y="6"/>
                </a:cubicBezTo>
                <a:cubicBezTo>
                  <a:pt x="456" y="6"/>
                  <a:pt x="458" y="7"/>
                  <a:pt x="460" y="7"/>
                </a:cubicBezTo>
                <a:cubicBezTo>
                  <a:pt x="460" y="7"/>
                  <a:pt x="459" y="7"/>
                  <a:pt x="458" y="6"/>
                </a:cubicBezTo>
                <a:cubicBezTo>
                  <a:pt x="460" y="6"/>
                  <a:pt x="465" y="7"/>
                  <a:pt x="465" y="6"/>
                </a:cubicBezTo>
                <a:cubicBezTo>
                  <a:pt x="466" y="7"/>
                  <a:pt x="466" y="7"/>
                  <a:pt x="465" y="7"/>
                </a:cubicBezTo>
                <a:cubicBezTo>
                  <a:pt x="466" y="7"/>
                  <a:pt x="469" y="8"/>
                  <a:pt x="468" y="8"/>
                </a:cubicBezTo>
                <a:cubicBezTo>
                  <a:pt x="466" y="8"/>
                  <a:pt x="466" y="8"/>
                  <a:pt x="463" y="7"/>
                </a:cubicBezTo>
                <a:cubicBezTo>
                  <a:pt x="463" y="8"/>
                  <a:pt x="464" y="8"/>
                  <a:pt x="464" y="8"/>
                </a:cubicBezTo>
                <a:cubicBezTo>
                  <a:pt x="468" y="9"/>
                  <a:pt x="467" y="8"/>
                  <a:pt x="470" y="9"/>
                </a:cubicBezTo>
                <a:cubicBezTo>
                  <a:pt x="470" y="8"/>
                  <a:pt x="473" y="8"/>
                  <a:pt x="477" y="9"/>
                </a:cubicBezTo>
                <a:cubicBezTo>
                  <a:pt x="476" y="10"/>
                  <a:pt x="474" y="9"/>
                  <a:pt x="471" y="9"/>
                </a:cubicBezTo>
                <a:cubicBezTo>
                  <a:pt x="472" y="9"/>
                  <a:pt x="472" y="10"/>
                  <a:pt x="472" y="10"/>
                </a:cubicBezTo>
                <a:cubicBezTo>
                  <a:pt x="473" y="10"/>
                  <a:pt x="475" y="10"/>
                  <a:pt x="476" y="10"/>
                </a:cubicBezTo>
                <a:cubicBezTo>
                  <a:pt x="478" y="10"/>
                  <a:pt x="478" y="11"/>
                  <a:pt x="478" y="11"/>
                </a:cubicBezTo>
                <a:cubicBezTo>
                  <a:pt x="479" y="11"/>
                  <a:pt x="481" y="11"/>
                  <a:pt x="483" y="12"/>
                </a:cubicBezTo>
                <a:cubicBezTo>
                  <a:pt x="483" y="11"/>
                  <a:pt x="484" y="11"/>
                  <a:pt x="482" y="11"/>
                </a:cubicBezTo>
                <a:cubicBezTo>
                  <a:pt x="483" y="10"/>
                  <a:pt x="485" y="11"/>
                  <a:pt x="484" y="12"/>
                </a:cubicBezTo>
                <a:cubicBezTo>
                  <a:pt x="485" y="12"/>
                  <a:pt x="486" y="11"/>
                  <a:pt x="487" y="12"/>
                </a:cubicBezTo>
                <a:cubicBezTo>
                  <a:pt x="487" y="12"/>
                  <a:pt x="485" y="10"/>
                  <a:pt x="490" y="11"/>
                </a:cubicBezTo>
                <a:cubicBezTo>
                  <a:pt x="490" y="10"/>
                  <a:pt x="485" y="10"/>
                  <a:pt x="484" y="9"/>
                </a:cubicBezTo>
                <a:cubicBezTo>
                  <a:pt x="482" y="9"/>
                  <a:pt x="481" y="9"/>
                  <a:pt x="482" y="9"/>
                </a:cubicBezTo>
                <a:cubicBezTo>
                  <a:pt x="480" y="9"/>
                  <a:pt x="481" y="9"/>
                  <a:pt x="478" y="8"/>
                </a:cubicBezTo>
                <a:cubicBezTo>
                  <a:pt x="478" y="8"/>
                  <a:pt x="482" y="9"/>
                  <a:pt x="481" y="7"/>
                </a:cubicBezTo>
                <a:cubicBezTo>
                  <a:pt x="484" y="8"/>
                  <a:pt x="482" y="8"/>
                  <a:pt x="482" y="8"/>
                </a:cubicBezTo>
                <a:cubicBezTo>
                  <a:pt x="486" y="9"/>
                  <a:pt x="486" y="9"/>
                  <a:pt x="489" y="9"/>
                </a:cubicBezTo>
                <a:cubicBezTo>
                  <a:pt x="489" y="9"/>
                  <a:pt x="487" y="9"/>
                  <a:pt x="487" y="8"/>
                </a:cubicBezTo>
                <a:cubicBezTo>
                  <a:pt x="491" y="9"/>
                  <a:pt x="493" y="10"/>
                  <a:pt x="496" y="11"/>
                </a:cubicBezTo>
                <a:cubicBezTo>
                  <a:pt x="495" y="11"/>
                  <a:pt x="495" y="10"/>
                  <a:pt x="495" y="11"/>
                </a:cubicBezTo>
                <a:cubicBezTo>
                  <a:pt x="496" y="11"/>
                  <a:pt x="499" y="12"/>
                  <a:pt x="499" y="11"/>
                </a:cubicBezTo>
                <a:cubicBezTo>
                  <a:pt x="500" y="12"/>
                  <a:pt x="500" y="12"/>
                  <a:pt x="501" y="13"/>
                </a:cubicBezTo>
                <a:cubicBezTo>
                  <a:pt x="505" y="13"/>
                  <a:pt x="510" y="15"/>
                  <a:pt x="512" y="16"/>
                </a:cubicBezTo>
                <a:cubicBezTo>
                  <a:pt x="514" y="17"/>
                  <a:pt x="512" y="15"/>
                  <a:pt x="510" y="14"/>
                </a:cubicBezTo>
                <a:cubicBezTo>
                  <a:pt x="510" y="14"/>
                  <a:pt x="516" y="16"/>
                  <a:pt x="514" y="16"/>
                </a:cubicBezTo>
                <a:cubicBezTo>
                  <a:pt x="516" y="17"/>
                  <a:pt x="519" y="18"/>
                  <a:pt x="520" y="18"/>
                </a:cubicBezTo>
                <a:cubicBezTo>
                  <a:pt x="519" y="17"/>
                  <a:pt x="518" y="17"/>
                  <a:pt x="517" y="17"/>
                </a:cubicBezTo>
                <a:cubicBezTo>
                  <a:pt x="520" y="17"/>
                  <a:pt x="527" y="19"/>
                  <a:pt x="532" y="21"/>
                </a:cubicBezTo>
                <a:cubicBezTo>
                  <a:pt x="529" y="19"/>
                  <a:pt x="537" y="22"/>
                  <a:pt x="537" y="22"/>
                </a:cubicBezTo>
                <a:cubicBezTo>
                  <a:pt x="539" y="22"/>
                  <a:pt x="538" y="23"/>
                  <a:pt x="540" y="23"/>
                </a:cubicBezTo>
                <a:cubicBezTo>
                  <a:pt x="539" y="23"/>
                  <a:pt x="538" y="23"/>
                  <a:pt x="536" y="22"/>
                </a:cubicBezTo>
                <a:cubicBezTo>
                  <a:pt x="536" y="23"/>
                  <a:pt x="543" y="25"/>
                  <a:pt x="545" y="25"/>
                </a:cubicBezTo>
                <a:cubicBezTo>
                  <a:pt x="545" y="25"/>
                  <a:pt x="542" y="25"/>
                  <a:pt x="540" y="24"/>
                </a:cubicBezTo>
                <a:cubicBezTo>
                  <a:pt x="543" y="24"/>
                  <a:pt x="547" y="25"/>
                  <a:pt x="551" y="27"/>
                </a:cubicBezTo>
                <a:cubicBezTo>
                  <a:pt x="551" y="27"/>
                  <a:pt x="550" y="27"/>
                  <a:pt x="552" y="28"/>
                </a:cubicBezTo>
                <a:cubicBezTo>
                  <a:pt x="551" y="28"/>
                  <a:pt x="549" y="26"/>
                  <a:pt x="549" y="27"/>
                </a:cubicBezTo>
                <a:cubicBezTo>
                  <a:pt x="550" y="28"/>
                  <a:pt x="552" y="28"/>
                  <a:pt x="552" y="29"/>
                </a:cubicBezTo>
                <a:cubicBezTo>
                  <a:pt x="554" y="30"/>
                  <a:pt x="550" y="28"/>
                  <a:pt x="551" y="29"/>
                </a:cubicBezTo>
                <a:cubicBezTo>
                  <a:pt x="555" y="29"/>
                  <a:pt x="555" y="30"/>
                  <a:pt x="558" y="30"/>
                </a:cubicBezTo>
                <a:cubicBezTo>
                  <a:pt x="562" y="32"/>
                  <a:pt x="569" y="34"/>
                  <a:pt x="569" y="35"/>
                </a:cubicBezTo>
                <a:cubicBezTo>
                  <a:pt x="571" y="36"/>
                  <a:pt x="570" y="35"/>
                  <a:pt x="571" y="35"/>
                </a:cubicBezTo>
                <a:cubicBezTo>
                  <a:pt x="572" y="36"/>
                  <a:pt x="575" y="37"/>
                  <a:pt x="573" y="37"/>
                </a:cubicBezTo>
                <a:cubicBezTo>
                  <a:pt x="575" y="38"/>
                  <a:pt x="575" y="38"/>
                  <a:pt x="577" y="39"/>
                </a:cubicBezTo>
                <a:cubicBezTo>
                  <a:pt x="577" y="39"/>
                  <a:pt x="575" y="39"/>
                  <a:pt x="576" y="39"/>
                </a:cubicBezTo>
                <a:cubicBezTo>
                  <a:pt x="578" y="40"/>
                  <a:pt x="578" y="39"/>
                  <a:pt x="579" y="39"/>
                </a:cubicBezTo>
                <a:cubicBezTo>
                  <a:pt x="579" y="38"/>
                  <a:pt x="576" y="38"/>
                  <a:pt x="576" y="38"/>
                </a:cubicBezTo>
                <a:cubicBezTo>
                  <a:pt x="576" y="37"/>
                  <a:pt x="580" y="39"/>
                  <a:pt x="579" y="39"/>
                </a:cubicBezTo>
                <a:cubicBezTo>
                  <a:pt x="581" y="40"/>
                  <a:pt x="581" y="40"/>
                  <a:pt x="583" y="40"/>
                </a:cubicBezTo>
                <a:cubicBezTo>
                  <a:pt x="586" y="42"/>
                  <a:pt x="586" y="42"/>
                  <a:pt x="589" y="44"/>
                </a:cubicBezTo>
                <a:cubicBezTo>
                  <a:pt x="587" y="43"/>
                  <a:pt x="587" y="42"/>
                  <a:pt x="586" y="42"/>
                </a:cubicBezTo>
                <a:cubicBezTo>
                  <a:pt x="585" y="40"/>
                  <a:pt x="593" y="44"/>
                  <a:pt x="594" y="45"/>
                </a:cubicBezTo>
                <a:cubicBezTo>
                  <a:pt x="594" y="45"/>
                  <a:pt x="591" y="43"/>
                  <a:pt x="590" y="43"/>
                </a:cubicBezTo>
                <a:cubicBezTo>
                  <a:pt x="592" y="45"/>
                  <a:pt x="596" y="46"/>
                  <a:pt x="598" y="48"/>
                </a:cubicBezTo>
                <a:cubicBezTo>
                  <a:pt x="600" y="49"/>
                  <a:pt x="597" y="46"/>
                  <a:pt x="599" y="47"/>
                </a:cubicBezTo>
                <a:cubicBezTo>
                  <a:pt x="600" y="48"/>
                  <a:pt x="601" y="49"/>
                  <a:pt x="603" y="50"/>
                </a:cubicBezTo>
                <a:cubicBezTo>
                  <a:pt x="603" y="50"/>
                  <a:pt x="606" y="52"/>
                  <a:pt x="606" y="51"/>
                </a:cubicBezTo>
                <a:cubicBezTo>
                  <a:pt x="612" y="54"/>
                  <a:pt x="615" y="56"/>
                  <a:pt x="620" y="59"/>
                </a:cubicBezTo>
                <a:cubicBezTo>
                  <a:pt x="619" y="58"/>
                  <a:pt x="619" y="59"/>
                  <a:pt x="619" y="59"/>
                </a:cubicBezTo>
                <a:cubicBezTo>
                  <a:pt x="624" y="60"/>
                  <a:pt x="634" y="67"/>
                  <a:pt x="640" y="71"/>
                </a:cubicBezTo>
                <a:cubicBezTo>
                  <a:pt x="642" y="72"/>
                  <a:pt x="641" y="71"/>
                  <a:pt x="643" y="73"/>
                </a:cubicBezTo>
                <a:cubicBezTo>
                  <a:pt x="643" y="73"/>
                  <a:pt x="643" y="73"/>
                  <a:pt x="644" y="73"/>
                </a:cubicBezTo>
                <a:cubicBezTo>
                  <a:pt x="644" y="73"/>
                  <a:pt x="643" y="72"/>
                  <a:pt x="642" y="72"/>
                </a:cubicBezTo>
                <a:cubicBezTo>
                  <a:pt x="645" y="73"/>
                  <a:pt x="651" y="78"/>
                  <a:pt x="653" y="78"/>
                </a:cubicBezTo>
                <a:cubicBezTo>
                  <a:pt x="655" y="80"/>
                  <a:pt x="658" y="83"/>
                  <a:pt x="661" y="84"/>
                </a:cubicBezTo>
                <a:cubicBezTo>
                  <a:pt x="665" y="87"/>
                  <a:pt x="675" y="94"/>
                  <a:pt x="680" y="98"/>
                </a:cubicBezTo>
                <a:cubicBezTo>
                  <a:pt x="680" y="98"/>
                  <a:pt x="679" y="97"/>
                  <a:pt x="679" y="98"/>
                </a:cubicBezTo>
                <a:cubicBezTo>
                  <a:pt x="681" y="99"/>
                  <a:pt x="682" y="100"/>
                  <a:pt x="684" y="102"/>
                </a:cubicBezTo>
                <a:cubicBezTo>
                  <a:pt x="685" y="102"/>
                  <a:pt x="683" y="101"/>
                  <a:pt x="684" y="101"/>
                </a:cubicBezTo>
                <a:cubicBezTo>
                  <a:pt x="688" y="104"/>
                  <a:pt x="693" y="109"/>
                  <a:pt x="699" y="114"/>
                </a:cubicBezTo>
                <a:cubicBezTo>
                  <a:pt x="698" y="114"/>
                  <a:pt x="698" y="114"/>
                  <a:pt x="699" y="115"/>
                </a:cubicBezTo>
                <a:cubicBezTo>
                  <a:pt x="701" y="117"/>
                  <a:pt x="702" y="118"/>
                  <a:pt x="703" y="118"/>
                </a:cubicBezTo>
                <a:cubicBezTo>
                  <a:pt x="705" y="120"/>
                  <a:pt x="704" y="119"/>
                  <a:pt x="705" y="120"/>
                </a:cubicBezTo>
                <a:cubicBezTo>
                  <a:pt x="707" y="122"/>
                  <a:pt x="704" y="119"/>
                  <a:pt x="705" y="119"/>
                </a:cubicBezTo>
                <a:cubicBezTo>
                  <a:pt x="707" y="121"/>
                  <a:pt x="707" y="121"/>
                  <a:pt x="709" y="123"/>
                </a:cubicBezTo>
                <a:cubicBezTo>
                  <a:pt x="705" y="121"/>
                  <a:pt x="715" y="129"/>
                  <a:pt x="718" y="132"/>
                </a:cubicBezTo>
                <a:cubicBezTo>
                  <a:pt x="716" y="131"/>
                  <a:pt x="717" y="131"/>
                  <a:pt x="716" y="129"/>
                </a:cubicBezTo>
                <a:cubicBezTo>
                  <a:pt x="716" y="129"/>
                  <a:pt x="717" y="130"/>
                  <a:pt x="717" y="130"/>
                </a:cubicBezTo>
                <a:cubicBezTo>
                  <a:pt x="722" y="135"/>
                  <a:pt x="722" y="134"/>
                  <a:pt x="723" y="137"/>
                </a:cubicBezTo>
                <a:cubicBezTo>
                  <a:pt x="724" y="138"/>
                  <a:pt x="723" y="136"/>
                  <a:pt x="724" y="136"/>
                </a:cubicBezTo>
                <a:cubicBezTo>
                  <a:pt x="727" y="139"/>
                  <a:pt x="727" y="140"/>
                  <a:pt x="728" y="141"/>
                </a:cubicBezTo>
                <a:cubicBezTo>
                  <a:pt x="729" y="142"/>
                  <a:pt x="732" y="144"/>
                  <a:pt x="732" y="145"/>
                </a:cubicBezTo>
                <a:cubicBezTo>
                  <a:pt x="732" y="146"/>
                  <a:pt x="735" y="148"/>
                  <a:pt x="734" y="148"/>
                </a:cubicBezTo>
                <a:cubicBezTo>
                  <a:pt x="736" y="149"/>
                  <a:pt x="736" y="149"/>
                  <a:pt x="737" y="150"/>
                </a:cubicBezTo>
                <a:cubicBezTo>
                  <a:pt x="738" y="150"/>
                  <a:pt x="735" y="148"/>
                  <a:pt x="734" y="147"/>
                </a:cubicBezTo>
                <a:cubicBezTo>
                  <a:pt x="736" y="147"/>
                  <a:pt x="734" y="144"/>
                  <a:pt x="736" y="144"/>
                </a:cubicBezTo>
                <a:cubicBezTo>
                  <a:pt x="739" y="150"/>
                  <a:pt x="741" y="155"/>
                  <a:pt x="745" y="161"/>
                </a:cubicBezTo>
                <a:cubicBezTo>
                  <a:pt x="747" y="163"/>
                  <a:pt x="742" y="157"/>
                  <a:pt x="747" y="162"/>
                </a:cubicBezTo>
                <a:cubicBezTo>
                  <a:pt x="747" y="161"/>
                  <a:pt x="745" y="159"/>
                  <a:pt x="746" y="160"/>
                </a:cubicBezTo>
                <a:cubicBezTo>
                  <a:pt x="744" y="157"/>
                  <a:pt x="744" y="158"/>
                  <a:pt x="743" y="156"/>
                </a:cubicBezTo>
                <a:cubicBezTo>
                  <a:pt x="743" y="156"/>
                  <a:pt x="745" y="158"/>
                  <a:pt x="746" y="159"/>
                </a:cubicBezTo>
                <a:cubicBezTo>
                  <a:pt x="746" y="159"/>
                  <a:pt x="745" y="156"/>
                  <a:pt x="747" y="158"/>
                </a:cubicBezTo>
                <a:cubicBezTo>
                  <a:pt x="746" y="156"/>
                  <a:pt x="744" y="153"/>
                  <a:pt x="745" y="154"/>
                </a:cubicBezTo>
                <a:cubicBezTo>
                  <a:pt x="747" y="156"/>
                  <a:pt x="748" y="158"/>
                  <a:pt x="749" y="159"/>
                </a:cubicBezTo>
                <a:cubicBezTo>
                  <a:pt x="749" y="160"/>
                  <a:pt x="752" y="165"/>
                  <a:pt x="750" y="164"/>
                </a:cubicBezTo>
                <a:cubicBezTo>
                  <a:pt x="752" y="166"/>
                  <a:pt x="751" y="167"/>
                  <a:pt x="751" y="167"/>
                </a:cubicBezTo>
                <a:cubicBezTo>
                  <a:pt x="753" y="170"/>
                  <a:pt x="756" y="173"/>
                  <a:pt x="757" y="174"/>
                </a:cubicBezTo>
                <a:cubicBezTo>
                  <a:pt x="757" y="173"/>
                  <a:pt x="755" y="172"/>
                  <a:pt x="754" y="170"/>
                </a:cubicBezTo>
                <a:cubicBezTo>
                  <a:pt x="754" y="168"/>
                  <a:pt x="759" y="172"/>
                  <a:pt x="756" y="168"/>
                </a:cubicBezTo>
                <a:cubicBezTo>
                  <a:pt x="757" y="169"/>
                  <a:pt x="757" y="170"/>
                  <a:pt x="759" y="173"/>
                </a:cubicBezTo>
                <a:cubicBezTo>
                  <a:pt x="759" y="174"/>
                  <a:pt x="757" y="173"/>
                  <a:pt x="760" y="177"/>
                </a:cubicBezTo>
                <a:cubicBezTo>
                  <a:pt x="759" y="176"/>
                  <a:pt x="759" y="175"/>
                  <a:pt x="758" y="175"/>
                </a:cubicBezTo>
                <a:cubicBezTo>
                  <a:pt x="760" y="177"/>
                  <a:pt x="760" y="179"/>
                  <a:pt x="762" y="181"/>
                </a:cubicBezTo>
                <a:cubicBezTo>
                  <a:pt x="762" y="182"/>
                  <a:pt x="762" y="181"/>
                  <a:pt x="764" y="182"/>
                </a:cubicBezTo>
                <a:cubicBezTo>
                  <a:pt x="765" y="184"/>
                  <a:pt x="766" y="187"/>
                  <a:pt x="767" y="186"/>
                </a:cubicBezTo>
                <a:cubicBezTo>
                  <a:pt x="768" y="186"/>
                  <a:pt x="765" y="183"/>
                  <a:pt x="764" y="182"/>
                </a:cubicBezTo>
                <a:cubicBezTo>
                  <a:pt x="762" y="178"/>
                  <a:pt x="767" y="183"/>
                  <a:pt x="764" y="178"/>
                </a:cubicBezTo>
                <a:cubicBezTo>
                  <a:pt x="766" y="180"/>
                  <a:pt x="766" y="181"/>
                  <a:pt x="766" y="179"/>
                </a:cubicBezTo>
                <a:cubicBezTo>
                  <a:pt x="767" y="180"/>
                  <a:pt x="768" y="181"/>
                  <a:pt x="768" y="181"/>
                </a:cubicBezTo>
                <a:cubicBezTo>
                  <a:pt x="770" y="185"/>
                  <a:pt x="768" y="190"/>
                  <a:pt x="774" y="194"/>
                </a:cubicBezTo>
                <a:cubicBezTo>
                  <a:pt x="773" y="192"/>
                  <a:pt x="774" y="192"/>
                  <a:pt x="776" y="194"/>
                </a:cubicBezTo>
                <a:cubicBezTo>
                  <a:pt x="775" y="192"/>
                  <a:pt x="774" y="188"/>
                  <a:pt x="776" y="190"/>
                </a:cubicBezTo>
                <a:cubicBezTo>
                  <a:pt x="782" y="200"/>
                  <a:pt x="774" y="198"/>
                  <a:pt x="781" y="209"/>
                </a:cubicBezTo>
                <a:cubicBezTo>
                  <a:pt x="782" y="211"/>
                  <a:pt x="782" y="210"/>
                  <a:pt x="784" y="211"/>
                </a:cubicBezTo>
                <a:cubicBezTo>
                  <a:pt x="782" y="207"/>
                  <a:pt x="785" y="207"/>
                  <a:pt x="785" y="203"/>
                </a:cubicBezTo>
                <a:cubicBezTo>
                  <a:pt x="789" y="210"/>
                  <a:pt x="784" y="206"/>
                  <a:pt x="788" y="212"/>
                </a:cubicBezTo>
                <a:cubicBezTo>
                  <a:pt x="786" y="212"/>
                  <a:pt x="788" y="216"/>
                  <a:pt x="786" y="217"/>
                </a:cubicBezTo>
                <a:cubicBezTo>
                  <a:pt x="787" y="218"/>
                  <a:pt x="788" y="218"/>
                  <a:pt x="789" y="220"/>
                </a:cubicBezTo>
                <a:cubicBezTo>
                  <a:pt x="788" y="220"/>
                  <a:pt x="787" y="218"/>
                  <a:pt x="787" y="219"/>
                </a:cubicBezTo>
                <a:cubicBezTo>
                  <a:pt x="788" y="221"/>
                  <a:pt x="789" y="223"/>
                  <a:pt x="791" y="226"/>
                </a:cubicBezTo>
                <a:cubicBezTo>
                  <a:pt x="793" y="227"/>
                  <a:pt x="790" y="222"/>
                  <a:pt x="793" y="224"/>
                </a:cubicBezTo>
                <a:cubicBezTo>
                  <a:pt x="792" y="220"/>
                  <a:pt x="793" y="220"/>
                  <a:pt x="795" y="221"/>
                </a:cubicBezTo>
                <a:cubicBezTo>
                  <a:pt x="798" y="227"/>
                  <a:pt x="796" y="231"/>
                  <a:pt x="795" y="230"/>
                </a:cubicBezTo>
                <a:cubicBezTo>
                  <a:pt x="795" y="231"/>
                  <a:pt x="796" y="233"/>
                  <a:pt x="796" y="234"/>
                </a:cubicBezTo>
                <a:cubicBezTo>
                  <a:pt x="793" y="231"/>
                  <a:pt x="796" y="239"/>
                  <a:pt x="792" y="235"/>
                </a:cubicBezTo>
                <a:cubicBezTo>
                  <a:pt x="794" y="238"/>
                  <a:pt x="793" y="237"/>
                  <a:pt x="792" y="236"/>
                </a:cubicBezTo>
                <a:cubicBezTo>
                  <a:pt x="794" y="240"/>
                  <a:pt x="794" y="243"/>
                  <a:pt x="797" y="248"/>
                </a:cubicBezTo>
                <a:cubicBezTo>
                  <a:pt x="797" y="246"/>
                  <a:pt x="797" y="245"/>
                  <a:pt x="799" y="248"/>
                </a:cubicBezTo>
                <a:cubicBezTo>
                  <a:pt x="799" y="247"/>
                  <a:pt x="798" y="246"/>
                  <a:pt x="798" y="245"/>
                </a:cubicBezTo>
                <a:cubicBezTo>
                  <a:pt x="798" y="244"/>
                  <a:pt x="799" y="247"/>
                  <a:pt x="800" y="247"/>
                </a:cubicBezTo>
                <a:cubicBezTo>
                  <a:pt x="800" y="246"/>
                  <a:pt x="799" y="246"/>
                  <a:pt x="798" y="244"/>
                </a:cubicBezTo>
                <a:cubicBezTo>
                  <a:pt x="799" y="244"/>
                  <a:pt x="800" y="246"/>
                  <a:pt x="800" y="246"/>
                </a:cubicBezTo>
                <a:cubicBezTo>
                  <a:pt x="802" y="250"/>
                  <a:pt x="800" y="249"/>
                  <a:pt x="801" y="252"/>
                </a:cubicBezTo>
                <a:cubicBezTo>
                  <a:pt x="799" y="250"/>
                  <a:pt x="800" y="252"/>
                  <a:pt x="799" y="251"/>
                </a:cubicBezTo>
                <a:cubicBezTo>
                  <a:pt x="800" y="252"/>
                  <a:pt x="801" y="254"/>
                  <a:pt x="802" y="256"/>
                </a:cubicBezTo>
                <a:cubicBezTo>
                  <a:pt x="800" y="254"/>
                  <a:pt x="800" y="256"/>
                  <a:pt x="799" y="255"/>
                </a:cubicBezTo>
                <a:cubicBezTo>
                  <a:pt x="799" y="256"/>
                  <a:pt x="800" y="257"/>
                  <a:pt x="800" y="258"/>
                </a:cubicBezTo>
                <a:cubicBezTo>
                  <a:pt x="798" y="257"/>
                  <a:pt x="797" y="261"/>
                  <a:pt x="794" y="257"/>
                </a:cubicBezTo>
                <a:cubicBezTo>
                  <a:pt x="794" y="258"/>
                  <a:pt x="795" y="260"/>
                  <a:pt x="794" y="260"/>
                </a:cubicBezTo>
                <a:cubicBezTo>
                  <a:pt x="792" y="255"/>
                  <a:pt x="791" y="256"/>
                  <a:pt x="790" y="256"/>
                </a:cubicBezTo>
                <a:cubicBezTo>
                  <a:pt x="792" y="259"/>
                  <a:pt x="794" y="261"/>
                  <a:pt x="795" y="265"/>
                </a:cubicBezTo>
                <a:cubicBezTo>
                  <a:pt x="793" y="262"/>
                  <a:pt x="795" y="266"/>
                  <a:pt x="793" y="262"/>
                </a:cubicBezTo>
                <a:cubicBezTo>
                  <a:pt x="792" y="267"/>
                  <a:pt x="790" y="268"/>
                  <a:pt x="787" y="266"/>
                </a:cubicBezTo>
                <a:cubicBezTo>
                  <a:pt x="786" y="263"/>
                  <a:pt x="784" y="260"/>
                  <a:pt x="784" y="259"/>
                </a:cubicBezTo>
                <a:cubicBezTo>
                  <a:pt x="784" y="258"/>
                  <a:pt x="783" y="258"/>
                  <a:pt x="783" y="257"/>
                </a:cubicBezTo>
                <a:cubicBezTo>
                  <a:pt x="783" y="257"/>
                  <a:pt x="783" y="258"/>
                  <a:pt x="784" y="259"/>
                </a:cubicBezTo>
                <a:cubicBezTo>
                  <a:pt x="783" y="258"/>
                  <a:pt x="782" y="256"/>
                  <a:pt x="782" y="255"/>
                </a:cubicBezTo>
                <a:close/>
                <a:moveTo>
                  <a:pt x="340" y="50"/>
                </a:moveTo>
                <a:cubicBezTo>
                  <a:pt x="338" y="51"/>
                  <a:pt x="336" y="51"/>
                  <a:pt x="336" y="51"/>
                </a:cubicBezTo>
                <a:cubicBezTo>
                  <a:pt x="338" y="51"/>
                  <a:pt x="340" y="51"/>
                  <a:pt x="340" y="50"/>
                </a:cubicBezTo>
                <a:close/>
                <a:moveTo>
                  <a:pt x="236" y="74"/>
                </a:moveTo>
                <a:cubicBezTo>
                  <a:pt x="236" y="74"/>
                  <a:pt x="235" y="75"/>
                  <a:pt x="235" y="74"/>
                </a:cubicBezTo>
                <a:cubicBezTo>
                  <a:pt x="234" y="75"/>
                  <a:pt x="233" y="75"/>
                  <a:pt x="233" y="76"/>
                </a:cubicBezTo>
                <a:cubicBezTo>
                  <a:pt x="236" y="75"/>
                  <a:pt x="230" y="77"/>
                  <a:pt x="232" y="77"/>
                </a:cubicBezTo>
                <a:cubicBezTo>
                  <a:pt x="234" y="76"/>
                  <a:pt x="235" y="75"/>
                  <a:pt x="236" y="74"/>
                </a:cubicBezTo>
                <a:close/>
                <a:moveTo>
                  <a:pt x="231" y="76"/>
                </a:moveTo>
                <a:cubicBezTo>
                  <a:pt x="232" y="75"/>
                  <a:pt x="233" y="76"/>
                  <a:pt x="234" y="74"/>
                </a:cubicBezTo>
                <a:cubicBezTo>
                  <a:pt x="234" y="75"/>
                  <a:pt x="236" y="72"/>
                  <a:pt x="237" y="71"/>
                </a:cubicBezTo>
                <a:cubicBezTo>
                  <a:pt x="233" y="73"/>
                  <a:pt x="233" y="74"/>
                  <a:pt x="231" y="76"/>
                </a:cubicBezTo>
                <a:close/>
                <a:moveTo>
                  <a:pt x="162" y="116"/>
                </a:moveTo>
                <a:cubicBezTo>
                  <a:pt x="164" y="115"/>
                  <a:pt x="164" y="115"/>
                  <a:pt x="164" y="115"/>
                </a:cubicBezTo>
                <a:cubicBezTo>
                  <a:pt x="162" y="115"/>
                  <a:pt x="165" y="114"/>
                  <a:pt x="167" y="112"/>
                </a:cubicBezTo>
                <a:cubicBezTo>
                  <a:pt x="165" y="113"/>
                  <a:pt x="164" y="114"/>
                  <a:pt x="164" y="114"/>
                </a:cubicBezTo>
                <a:cubicBezTo>
                  <a:pt x="167" y="111"/>
                  <a:pt x="164" y="113"/>
                  <a:pt x="165" y="111"/>
                </a:cubicBezTo>
                <a:cubicBezTo>
                  <a:pt x="164" y="112"/>
                  <a:pt x="162" y="113"/>
                  <a:pt x="162" y="114"/>
                </a:cubicBezTo>
                <a:cubicBezTo>
                  <a:pt x="168" y="110"/>
                  <a:pt x="160" y="115"/>
                  <a:pt x="162" y="114"/>
                </a:cubicBezTo>
                <a:cubicBezTo>
                  <a:pt x="166" y="112"/>
                  <a:pt x="161" y="116"/>
                  <a:pt x="162" y="116"/>
                </a:cubicBezTo>
                <a:close/>
                <a:moveTo>
                  <a:pt x="132" y="113"/>
                </a:moveTo>
                <a:cubicBezTo>
                  <a:pt x="134" y="112"/>
                  <a:pt x="135" y="111"/>
                  <a:pt x="134" y="111"/>
                </a:cubicBezTo>
                <a:cubicBezTo>
                  <a:pt x="132" y="113"/>
                  <a:pt x="132" y="113"/>
                  <a:pt x="132" y="113"/>
                </a:cubicBezTo>
                <a:close/>
                <a:moveTo>
                  <a:pt x="788" y="254"/>
                </a:moveTo>
                <a:cubicBezTo>
                  <a:pt x="788" y="256"/>
                  <a:pt x="790" y="259"/>
                  <a:pt x="791" y="260"/>
                </a:cubicBezTo>
                <a:cubicBezTo>
                  <a:pt x="790" y="258"/>
                  <a:pt x="789" y="255"/>
                  <a:pt x="788" y="254"/>
                </a:cubicBezTo>
                <a:close/>
                <a:moveTo>
                  <a:pt x="792" y="242"/>
                </a:moveTo>
                <a:cubicBezTo>
                  <a:pt x="793" y="245"/>
                  <a:pt x="794" y="247"/>
                  <a:pt x="796" y="250"/>
                </a:cubicBezTo>
                <a:cubicBezTo>
                  <a:pt x="797" y="249"/>
                  <a:pt x="792" y="240"/>
                  <a:pt x="790" y="237"/>
                </a:cubicBezTo>
                <a:cubicBezTo>
                  <a:pt x="790" y="239"/>
                  <a:pt x="794" y="244"/>
                  <a:pt x="795" y="246"/>
                </a:cubicBezTo>
                <a:cubicBezTo>
                  <a:pt x="794" y="246"/>
                  <a:pt x="793" y="243"/>
                  <a:pt x="792" y="242"/>
                </a:cubicBezTo>
                <a:close/>
                <a:moveTo>
                  <a:pt x="787" y="245"/>
                </a:moveTo>
                <a:cubicBezTo>
                  <a:pt x="787" y="245"/>
                  <a:pt x="787" y="247"/>
                  <a:pt x="786" y="246"/>
                </a:cubicBezTo>
                <a:cubicBezTo>
                  <a:pt x="788" y="248"/>
                  <a:pt x="789" y="252"/>
                  <a:pt x="790" y="253"/>
                </a:cubicBezTo>
                <a:cubicBezTo>
                  <a:pt x="789" y="250"/>
                  <a:pt x="788" y="247"/>
                  <a:pt x="787" y="245"/>
                </a:cubicBezTo>
                <a:close/>
                <a:moveTo>
                  <a:pt x="779" y="256"/>
                </a:moveTo>
                <a:cubicBezTo>
                  <a:pt x="779" y="256"/>
                  <a:pt x="776" y="252"/>
                  <a:pt x="777" y="255"/>
                </a:cubicBezTo>
                <a:cubicBezTo>
                  <a:pt x="778" y="255"/>
                  <a:pt x="778" y="255"/>
                  <a:pt x="779" y="257"/>
                </a:cubicBezTo>
                <a:cubicBezTo>
                  <a:pt x="779" y="258"/>
                  <a:pt x="779" y="258"/>
                  <a:pt x="779" y="258"/>
                </a:cubicBezTo>
                <a:cubicBezTo>
                  <a:pt x="780" y="258"/>
                  <a:pt x="780" y="258"/>
                  <a:pt x="779" y="256"/>
                </a:cubicBezTo>
                <a:close/>
                <a:moveTo>
                  <a:pt x="785" y="244"/>
                </a:moveTo>
                <a:cubicBezTo>
                  <a:pt x="787" y="249"/>
                  <a:pt x="783" y="241"/>
                  <a:pt x="784" y="244"/>
                </a:cubicBezTo>
                <a:cubicBezTo>
                  <a:pt x="786" y="246"/>
                  <a:pt x="784" y="246"/>
                  <a:pt x="785" y="247"/>
                </a:cubicBezTo>
                <a:cubicBezTo>
                  <a:pt x="785" y="246"/>
                  <a:pt x="787" y="249"/>
                  <a:pt x="787" y="249"/>
                </a:cubicBezTo>
                <a:cubicBezTo>
                  <a:pt x="786" y="247"/>
                  <a:pt x="786" y="245"/>
                  <a:pt x="785" y="244"/>
                </a:cubicBezTo>
                <a:close/>
                <a:moveTo>
                  <a:pt x="789" y="230"/>
                </a:moveTo>
                <a:cubicBezTo>
                  <a:pt x="790" y="231"/>
                  <a:pt x="791" y="232"/>
                  <a:pt x="792" y="233"/>
                </a:cubicBezTo>
                <a:cubicBezTo>
                  <a:pt x="790" y="230"/>
                  <a:pt x="789" y="228"/>
                  <a:pt x="790" y="229"/>
                </a:cubicBezTo>
                <a:cubicBezTo>
                  <a:pt x="788" y="225"/>
                  <a:pt x="789" y="224"/>
                  <a:pt x="787" y="222"/>
                </a:cubicBezTo>
                <a:cubicBezTo>
                  <a:pt x="787" y="222"/>
                  <a:pt x="787" y="224"/>
                  <a:pt x="786" y="224"/>
                </a:cubicBezTo>
                <a:cubicBezTo>
                  <a:pt x="788" y="225"/>
                  <a:pt x="788" y="226"/>
                  <a:pt x="789" y="227"/>
                </a:cubicBezTo>
                <a:cubicBezTo>
                  <a:pt x="789" y="228"/>
                  <a:pt x="789" y="229"/>
                  <a:pt x="789" y="229"/>
                </a:cubicBezTo>
                <a:cubicBezTo>
                  <a:pt x="788" y="226"/>
                  <a:pt x="787" y="226"/>
                  <a:pt x="785" y="224"/>
                </a:cubicBezTo>
                <a:cubicBezTo>
                  <a:pt x="787" y="227"/>
                  <a:pt x="786" y="227"/>
                  <a:pt x="785" y="226"/>
                </a:cubicBezTo>
                <a:cubicBezTo>
                  <a:pt x="787" y="230"/>
                  <a:pt x="786" y="228"/>
                  <a:pt x="787" y="231"/>
                </a:cubicBezTo>
                <a:cubicBezTo>
                  <a:pt x="788" y="231"/>
                  <a:pt x="789" y="234"/>
                  <a:pt x="790" y="235"/>
                </a:cubicBezTo>
                <a:cubicBezTo>
                  <a:pt x="790" y="235"/>
                  <a:pt x="792" y="237"/>
                  <a:pt x="791" y="235"/>
                </a:cubicBezTo>
                <a:cubicBezTo>
                  <a:pt x="790" y="235"/>
                  <a:pt x="790" y="233"/>
                  <a:pt x="789" y="232"/>
                </a:cubicBezTo>
                <a:cubicBezTo>
                  <a:pt x="789" y="232"/>
                  <a:pt x="790" y="235"/>
                  <a:pt x="789" y="233"/>
                </a:cubicBezTo>
                <a:cubicBezTo>
                  <a:pt x="789" y="233"/>
                  <a:pt x="787" y="230"/>
                  <a:pt x="788" y="230"/>
                </a:cubicBezTo>
                <a:cubicBezTo>
                  <a:pt x="789" y="232"/>
                  <a:pt x="790" y="234"/>
                  <a:pt x="792" y="235"/>
                </a:cubicBezTo>
                <a:cubicBezTo>
                  <a:pt x="791" y="234"/>
                  <a:pt x="789" y="231"/>
                  <a:pt x="789" y="230"/>
                </a:cubicBezTo>
                <a:close/>
                <a:moveTo>
                  <a:pt x="788" y="235"/>
                </a:moveTo>
                <a:cubicBezTo>
                  <a:pt x="788" y="233"/>
                  <a:pt x="786" y="229"/>
                  <a:pt x="785" y="229"/>
                </a:cubicBezTo>
                <a:cubicBezTo>
                  <a:pt x="787" y="231"/>
                  <a:pt x="787" y="234"/>
                  <a:pt x="788" y="235"/>
                </a:cubicBezTo>
                <a:close/>
                <a:moveTo>
                  <a:pt x="756" y="236"/>
                </a:moveTo>
                <a:cubicBezTo>
                  <a:pt x="755" y="236"/>
                  <a:pt x="757" y="239"/>
                  <a:pt x="758" y="240"/>
                </a:cubicBezTo>
                <a:cubicBezTo>
                  <a:pt x="760" y="241"/>
                  <a:pt x="759" y="242"/>
                  <a:pt x="760" y="244"/>
                </a:cubicBezTo>
                <a:cubicBezTo>
                  <a:pt x="760" y="243"/>
                  <a:pt x="762" y="245"/>
                  <a:pt x="761" y="242"/>
                </a:cubicBezTo>
                <a:cubicBezTo>
                  <a:pt x="759" y="241"/>
                  <a:pt x="759" y="241"/>
                  <a:pt x="756" y="236"/>
                </a:cubicBezTo>
                <a:close/>
                <a:moveTo>
                  <a:pt x="780" y="220"/>
                </a:moveTo>
                <a:cubicBezTo>
                  <a:pt x="781" y="222"/>
                  <a:pt x="781" y="223"/>
                  <a:pt x="782" y="225"/>
                </a:cubicBezTo>
                <a:cubicBezTo>
                  <a:pt x="783" y="226"/>
                  <a:pt x="784" y="227"/>
                  <a:pt x="785" y="228"/>
                </a:cubicBezTo>
                <a:cubicBezTo>
                  <a:pt x="783" y="225"/>
                  <a:pt x="782" y="222"/>
                  <a:pt x="780" y="220"/>
                </a:cubicBezTo>
                <a:close/>
                <a:moveTo>
                  <a:pt x="787" y="219"/>
                </a:moveTo>
                <a:cubicBezTo>
                  <a:pt x="786" y="219"/>
                  <a:pt x="786" y="220"/>
                  <a:pt x="787" y="221"/>
                </a:cubicBezTo>
                <a:cubicBezTo>
                  <a:pt x="787" y="221"/>
                  <a:pt x="789" y="225"/>
                  <a:pt x="789" y="223"/>
                </a:cubicBezTo>
                <a:cubicBezTo>
                  <a:pt x="787" y="221"/>
                  <a:pt x="787" y="220"/>
                  <a:pt x="787" y="219"/>
                </a:cubicBezTo>
                <a:close/>
                <a:moveTo>
                  <a:pt x="781" y="226"/>
                </a:moveTo>
                <a:cubicBezTo>
                  <a:pt x="781" y="227"/>
                  <a:pt x="780" y="223"/>
                  <a:pt x="779" y="224"/>
                </a:cubicBezTo>
                <a:cubicBezTo>
                  <a:pt x="780" y="224"/>
                  <a:pt x="780" y="225"/>
                  <a:pt x="779" y="225"/>
                </a:cubicBezTo>
                <a:cubicBezTo>
                  <a:pt x="781" y="228"/>
                  <a:pt x="783" y="228"/>
                  <a:pt x="781" y="226"/>
                </a:cubicBezTo>
                <a:close/>
                <a:moveTo>
                  <a:pt x="760" y="233"/>
                </a:moveTo>
                <a:cubicBezTo>
                  <a:pt x="761" y="237"/>
                  <a:pt x="756" y="230"/>
                  <a:pt x="756" y="233"/>
                </a:cubicBezTo>
                <a:cubicBezTo>
                  <a:pt x="758" y="234"/>
                  <a:pt x="760" y="235"/>
                  <a:pt x="762" y="237"/>
                </a:cubicBezTo>
                <a:cubicBezTo>
                  <a:pt x="761" y="235"/>
                  <a:pt x="761" y="233"/>
                  <a:pt x="760" y="233"/>
                </a:cubicBezTo>
                <a:close/>
                <a:moveTo>
                  <a:pt x="754" y="232"/>
                </a:moveTo>
                <a:cubicBezTo>
                  <a:pt x="755" y="231"/>
                  <a:pt x="756" y="235"/>
                  <a:pt x="757" y="236"/>
                </a:cubicBezTo>
                <a:cubicBezTo>
                  <a:pt x="757" y="234"/>
                  <a:pt x="753" y="229"/>
                  <a:pt x="754" y="232"/>
                </a:cubicBezTo>
                <a:close/>
                <a:moveTo>
                  <a:pt x="747" y="236"/>
                </a:moveTo>
                <a:cubicBezTo>
                  <a:pt x="746" y="236"/>
                  <a:pt x="748" y="238"/>
                  <a:pt x="748" y="239"/>
                </a:cubicBezTo>
                <a:cubicBezTo>
                  <a:pt x="749" y="239"/>
                  <a:pt x="749" y="240"/>
                  <a:pt x="749" y="239"/>
                </a:cubicBezTo>
                <a:cubicBezTo>
                  <a:pt x="748" y="239"/>
                  <a:pt x="748" y="237"/>
                  <a:pt x="747" y="236"/>
                </a:cubicBezTo>
                <a:close/>
                <a:moveTo>
                  <a:pt x="753" y="170"/>
                </a:moveTo>
                <a:cubicBezTo>
                  <a:pt x="752" y="170"/>
                  <a:pt x="752" y="170"/>
                  <a:pt x="753" y="172"/>
                </a:cubicBezTo>
                <a:cubicBezTo>
                  <a:pt x="754" y="172"/>
                  <a:pt x="755" y="172"/>
                  <a:pt x="756" y="173"/>
                </a:cubicBezTo>
                <a:cubicBezTo>
                  <a:pt x="754" y="172"/>
                  <a:pt x="753" y="171"/>
                  <a:pt x="753" y="170"/>
                </a:cubicBezTo>
                <a:close/>
                <a:moveTo>
                  <a:pt x="747" y="163"/>
                </a:moveTo>
                <a:cubicBezTo>
                  <a:pt x="746" y="162"/>
                  <a:pt x="745" y="163"/>
                  <a:pt x="746" y="165"/>
                </a:cubicBezTo>
                <a:cubicBezTo>
                  <a:pt x="746" y="164"/>
                  <a:pt x="749" y="168"/>
                  <a:pt x="749" y="167"/>
                </a:cubicBezTo>
                <a:cubicBezTo>
                  <a:pt x="746" y="163"/>
                  <a:pt x="748" y="165"/>
                  <a:pt x="747" y="163"/>
                </a:cubicBezTo>
                <a:close/>
                <a:moveTo>
                  <a:pt x="726" y="156"/>
                </a:moveTo>
                <a:cubicBezTo>
                  <a:pt x="725" y="156"/>
                  <a:pt x="728" y="159"/>
                  <a:pt x="729" y="160"/>
                </a:cubicBezTo>
                <a:cubicBezTo>
                  <a:pt x="730" y="160"/>
                  <a:pt x="728" y="158"/>
                  <a:pt x="726" y="156"/>
                </a:cubicBezTo>
                <a:close/>
                <a:moveTo>
                  <a:pt x="723" y="152"/>
                </a:moveTo>
                <a:cubicBezTo>
                  <a:pt x="722" y="152"/>
                  <a:pt x="721" y="151"/>
                  <a:pt x="721" y="150"/>
                </a:cubicBezTo>
                <a:cubicBezTo>
                  <a:pt x="720" y="150"/>
                  <a:pt x="720" y="151"/>
                  <a:pt x="721" y="152"/>
                </a:cubicBezTo>
                <a:cubicBezTo>
                  <a:pt x="722" y="151"/>
                  <a:pt x="725" y="155"/>
                  <a:pt x="724" y="153"/>
                </a:cubicBezTo>
                <a:cubicBezTo>
                  <a:pt x="723" y="153"/>
                  <a:pt x="723" y="153"/>
                  <a:pt x="723" y="152"/>
                </a:cubicBezTo>
                <a:close/>
                <a:moveTo>
                  <a:pt x="726" y="146"/>
                </a:moveTo>
                <a:cubicBezTo>
                  <a:pt x="727" y="147"/>
                  <a:pt x="726" y="147"/>
                  <a:pt x="728" y="149"/>
                </a:cubicBezTo>
                <a:cubicBezTo>
                  <a:pt x="729" y="150"/>
                  <a:pt x="727" y="147"/>
                  <a:pt x="726" y="146"/>
                </a:cubicBezTo>
                <a:close/>
                <a:moveTo>
                  <a:pt x="717" y="154"/>
                </a:moveTo>
                <a:cubicBezTo>
                  <a:pt x="718" y="156"/>
                  <a:pt x="715" y="152"/>
                  <a:pt x="714" y="152"/>
                </a:cubicBezTo>
                <a:cubicBezTo>
                  <a:pt x="714" y="153"/>
                  <a:pt x="716" y="154"/>
                  <a:pt x="717" y="156"/>
                </a:cubicBezTo>
                <a:cubicBezTo>
                  <a:pt x="718" y="156"/>
                  <a:pt x="718" y="155"/>
                  <a:pt x="717" y="154"/>
                </a:cubicBezTo>
                <a:close/>
                <a:moveTo>
                  <a:pt x="723" y="138"/>
                </a:moveTo>
                <a:cubicBezTo>
                  <a:pt x="726" y="140"/>
                  <a:pt x="727" y="142"/>
                  <a:pt x="728" y="143"/>
                </a:cubicBezTo>
                <a:cubicBezTo>
                  <a:pt x="727" y="141"/>
                  <a:pt x="725" y="139"/>
                  <a:pt x="723" y="138"/>
                </a:cubicBezTo>
                <a:close/>
                <a:moveTo>
                  <a:pt x="723" y="139"/>
                </a:moveTo>
                <a:cubicBezTo>
                  <a:pt x="723" y="138"/>
                  <a:pt x="722" y="137"/>
                  <a:pt x="721" y="137"/>
                </a:cubicBezTo>
                <a:cubicBezTo>
                  <a:pt x="720" y="136"/>
                  <a:pt x="720" y="136"/>
                  <a:pt x="720" y="137"/>
                </a:cubicBezTo>
                <a:cubicBezTo>
                  <a:pt x="721" y="139"/>
                  <a:pt x="722" y="140"/>
                  <a:pt x="723" y="141"/>
                </a:cubicBezTo>
                <a:cubicBezTo>
                  <a:pt x="722" y="139"/>
                  <a:pt x="720" y="138"/>
                  <a:pt x="721" y="137"/>
                </a:cubicBezTo>
                <a:cubicBezTo>
                  <a:pt x="723" y="139"/>
                  <a:pt x="724" y="140"/>
                  <a:pt x="725" y="140"/>
                </a:cubicBezTo>
                <a:cubicBezTo>
                  <a:pt x="724" y="139"/>
                  <a:pt x="724" y="139"/>
                  <a:pt x="723" y="139"/>
                </a:cubicBezTo>
                <a:close/>
                <a:moveTo>
                  <a:pt x="722" y="140"/>
                </a:moveTo>
                <a:cubicBezTo>
                  <a:pt x="719" y="137"/>
                  <a:pt x="719" y="137"/>
                  <a:pt x="719" y="137"/>
                </a:cubicBezTo>
                <a:cubicBezTo>
                  <a:pt x="718" y="137"/>
                  <a:pt x="720" y="140"/>
                  <a:pt x="721" y="141"/>
                </a:cubicBezTo>
                <a:cubicBezTo>
                  <a:pt x="722" y="141"/>
                  <a:pt x="722" y="141"/>
                  <a:pt x="722" y="140"/>
                </a:cubicBezTo>
                <a:close/>
                <a:moveTo>
                  <a:pt x="721" y="134"/>
                </a:moveTo>
                <a:cubicBezTo>
                  <a:pt x="720" y="134"/>
                  <a:pt x="719" y="134"/>
                  <a:pt x="719" y="134"/>
                </a:cubicBezTo>
                <a:cubicBezTo>
                  <a:pt x="723" y="138"/>
                  <a:pt x="724" y="137"/>
                  <a:pt x="721" y="134"/>
                </a:cubicBezTo>
                <a:close/>
                <a:moveTo>
                  <a:pt x="714" y="136"/>
                </a:moveTo>
                <a:cubicBezTo>
                  <a:pt x="715" y="135"/>
                  <a:pt x="715" y="135"/>
                  <a:pt x="714" y="134"/>
                </a:cubicBezTo>
                <a:cubicBezTo>
                  <a:pt x="713" y="133"/>
                  <a:pt x="712" y="134"/>
                  <a:pt x="714" y="136"/>
                </a:cubicBezTo>
                <a:close/>
                <a:moveTo>
                  <a:pt x="697" y="113"/>
                </a:moveTo>
                <a:cubicBezTo>
                  <a:pt x="698" y="114"/>
                  <a:pt x="698" y="113"/>
                  <a:pt x="697" y="113"/>
                </a:cubicBezTo>
                <a:cubicBezTo>
                  <a:pt x="696" y="113"/>
                  <a:pt x="694" y="110"/>
                  <a:pt x="693" y="110"/>
                </a:cubicBezTo>
                <a:cubicBezTo>
                  <a:pt x="695" y="112"/>
                  <a:pt x="698" y="116"/>
                  <a:pt x="700" y="117"/>
                </a:cubicBezTo>
                <a:cubicBezTo>
                  <a:pt x="699" y="116"/>
                  <a:pt x="696" y="113"/>
                  <a:pt x="697" y="113"/>
                </a:cubicBezTo>
                <a:close/>
                <a:moveTo>
                  <a:pt x="662" y="153"/>
                </a:moveTo>
                <a:cubicBezTo>
                  <a:pt x="663" y="154"/>
                  <a:pt x="665" y="156"/>
                  <a:pt x="666" y="156"/>
                </a:cubicBezTo>
                <a:cubicBezTo>
                  <a:pt x="665" y="155"/>
                  <a:pt x="663" y="152"/>
                  <a:pt x="662" y="153"/>
                </a:cubicBezTo>
                <a:close/>
                <a:moveTo>
                  <a:pt x="685" y="103"/>
                </a:moveTo>
                <a:cubicBezTo>
                  <a:pt x="687" y="104"/>
                  <a:pt x="686" y="104"/>
                  <a:pt x="687" y="105"/>
                </a:cubicBezTo>
                <a:cubicBezTo>
                  <a:pt x="688" y="106"/>
                  <a:pt x="689" y="106"/>
                  <a:pt x="689" y="106"/>
                </a:cubicBezTo>
                <a:cubicBezTo>
                  <a:pt x="688" y="105"/>
                  <a:pt x="687" y="103"/>
                  <a:pt x="685" y="103"/>
                </a:cubicBezTo>
                <a:close/>
                <a:moveTo>
                  <a:pt x="599" y="49"/>
                </a:moveTo>
                <a:cubicBezTo>
                  <a:pt x="600" y="50"/>
                  <a:pt x="603" y="51"/>
                  <a:pt x="603" y="50"/>
                </a:cubicBezTo>
                <a:cubicBezTo>
                  <a:pt x="600" y="49"/>
                  <a:pt x="601" y="50"/>
                  <a:pt x="599" y="49"/>
                </a:cubicBezTo>
                <a:close/>
                <a:moveTo>
                  <a:pt x="579" y="43"/>
                </a:moveTo>
                <a:cubicBezTo>
                  <a:pt x="579" y="42"/>
                  <a:pt x="584" y="44"/>
                  <a:pt x="581" y="43"/>
                </a:cubicBezTo>
                <a:cubicBezTo>
                  <a:pt x="581" y="43"/>
                  <a:pt x="576" y="41"/>
                  <a:pt x="579" y="43"/>
                </a:cubicBezTo>
                <a:close/>
                <a:moveTo>
                  <a:pt x="568" y="37"/>
                </a:moveTo>
                <a:cubicBezTo>
                  <a:pt x="568" y="36"/>
                  <a:pt x="570" y="37"/>
                  <a:pt x="571" y="38"/>
                </a:cubicBezTo>
                <a:cubicBezTo>
                  <a:pt x="573" y="38"/>
                  <a:pt x="568" y="36"/>
                  <a:pt x="567" y="36"/>
                </a:cubicBezTo>
                <a:cubicBezTo>
                  <a:pt x="570" y="37"/>
                  <a:pt x="565" y="36"/>
                  <a:pt x="568" y="37"/>
                </a:cubicBezTo>
                <a:close/>
                <a:moveTo>
                  <a:pt x="562" y="33"/>
                </a:moveTo>
                <a:cubicBezTo>
                  <a:pt x="563" y="34"/>
                  <a:pt x="563" y="33"/>
                  <a:pt x="565" y="33"/>
                </a:cubicBezTo>
                <a:cubicBezTo>
                  <a:pt x="567" y="35"/>
                  <a:pt x="567" y="35"/>
                  <a:pt x="567" y="35"/>
                </a:cubicBezTo>
                <a:cubicBezTo>
                  <a:pt x="570" y="35"/>
                  <a:pt x="558" y="30"/>
                  <a:pt x="562" y="33"/>
                </a:cubicBezTo>
                <a:close/>
                <a:moveTo>
                  <a:pt x="533" y="22"/>
                </a:moveTo>
                <a:cubicBezTo>
                  <a:pt x="531" y="22"/>
                  <a:pt x="527" y="19"/>
                  <a:pt x="523" y="19"/>
                </a:cubicBezTo>
                <a:cubicBezTo>
                  <a:pt x="524" y="20"/>
                  <a:pt x="519" y="18"/>
                  <a:pt x="519" y="19"/>
                </a:cubicBezTo>
                <a:cubicBezTo>
                  <a:pt x="522" y="20"/>
                  <a:pt x="520" y="20"/>
                  <a:pt x="524" y="21"/>
                </a:cubicBezTo>
                <a:cubicBezTo>
                  <a:pt x="522" y="19"/>
                  <a:pt x="526" y="20"/>
                  <a:pt x="528" y="20"/>
                </a:cubicBezTo>
                <a:cubicBezTo>
                  <a:pt x="529" y="21"/>
                  <a:pt x="532" y="22"/>
                  <a:pt x="535" y="23"/>
                </a:cubicBezTo>
                <a:cubicBezTo>
                  <a:pt x="534" y="23"/>
                  <a:pt x="535" y="22"/>
                  <a:pt x="533" y="22"/>
                </a:cubicBezTo>
                <a:close/>
                <a:moveTo>
                  <a:pt x="513" y="21"/>
                </a:moveTo>
                <a:cubicBezTo>
                  <a:pt x="515" y="21"/>
                  <a:pt x="520" y="24"/>
                  <a:pt x="520" y="23"/>
                </a:cubicBezTo>
                <a:cubicBezTo>
                  <a:pt x="516" y="22"/>
                  <a:pt x="514" y="21"/>
                  <a:pt x="513" y="21"/>
                </a:cubicBezTo>
                <a:close/>
                <a:moveTo>
                  <a:pt x="499" y="13"/>
                </a:moveTo>
                <a:cubicBezTo>
                  <a:pt x="501" y="14"/>
                  <a:pt x="499" y="14"/>
                  <a:pt x="502" y="15"/>
                </a:cubicBezTo>
                <a:cubicBezTo>
                  <a:pt x="501" y="14"/>
                  <a:pt x="504" y="14"/>
                  <a:pt x="502" y="14"/>
                </a:cubicBezTo>
                <a:cubicBezTo>
                  <a:pt x="502" y="14"/>
                  <a:pt x="499" y="13"/>
                  <a:pt x="499" y="13"/>
                </a:cubicBezTo>
                <a:close/>
                <a:moveTo>
                  <a:pt x="497" y="13"/>
                </a:moveTo>
                <a:cubicBezTo>
                  <a:pt x="502" y="15"/>
                  <a:pt x="497" y="14"/>
                  <a:pt x="497" y="15"/>
                </a:cubicBezTo>
                <a:cubicBezTo>
                  <a:pt x="499" y="15"/>
                  <a:pt x="500" y="16"/>
                  <a:pt x="501" y="16"/>
                </a:cubicBezTo>
                <a:cubicBezTo>
                  <a:pt x="500" y="15"/>
                  <a:pt x="499" y="13"/>
                  <a:pt x="497" y="13"/>
                </a:cubicBezTo>
                <a:close/>
                <a:moveTo>
                  <a:pt x="494" y="15"/>
                </a:moveTo>
                <a:cubicBezTo>
                  <a:pt x="494" y="14"/>
                  <a:pt x="496" y="15"/>
                  <a:pt x="496" y="14"/>
                </a:cubicBezTo>
                <a:cubicBezTo>
                  <a:pt x="492" y="13"/>
                  <a:pt x="493" y="14"/>
                  <a:pt x="494" y="15"/>
                </a:cubicBezTo>
                <a:close/>
                <a:moveTo>
                  <a:pt x="441" y="7"/>
                </a:moveTo>
                <a:cubicBezTo>
                  <a:pt x="441" y="7"/>
                  <a:pt x="443" y="7"/>
                  <a:pt x="445" y="7"/>
                </a:cubicBezTo>
                <a:cubicBezTo>
                  <a:pt x="444" y="7"/>
                  <a:pt x="445" y="7"/>
                  <a:pt x="444" y="7"/>
                </a:cubicBezTo>
                <a:cubicBezTo>
                  <a:pt x="444" y="7"/>
                  <a:pt x="439" y="7"/>
                  <a:pt x="441" y="7"/>
                </a:cubicBezTo>
                <a:close/>
                <a:moveTo>
                  <a:pt x="436" y="6"/>
                </a:moveTo>
                <a:cubicBezTo>
                  <a:pt x="433" y="6"/>
                  <a:pt x="434" y="5"/>
                  <a:pt x="431" y="6"/>
                </a:cubicBezTo>
                <a:cubicBezTo>
                  <a:pt x="431" y="6"/>
                  <a:pt x="433" y="6"/>
                  <a:pt x="432" y="7"/>
                </a:cubicBezTo>
                <a:cubicBezTo>
                  <a:pt x="434" y="7"/>
                  <a:pt x="436" y="8"/>
                  <a:pt x="437" y="7"/>
                </a:cubicBezTo>
                <a:cubicBezTo>
                  <a:pt x="432" y="7"/>
                  <a:pt x="433" y="6"/>
                  <a:pt x="436" y="6"/>
                </a:cubicBezTo>
                <a:close/>
                <a:moveTo>
                  <a:pt x="424" y="8"/>
                </a:moveTo>
                <a:cubicBezTo>
                  <a:pt x="420" y="7"/>
                  <a:pt x="426" y="6"/>
                  <a:pt x="421" y="7"/>
                </a:cubicBezTo>
                <a:cubicBezTo>
                  <a:pt x="423" y="7"/>
                  <a:pt x="420" y="8"/>
                  <a:pt x="424" y="8"/>
                </a:cubicBezTo>
                <a:close/>
                <a:moveTo>
                  <a:pt x="415" y="4"/>
                </a:moveTo>
                <a:cubicBezTo>
                  <a:pt x="415" y="4"/>
                  <a:pt x="414" y="4"/>
                  <a:pt x="413" y="4"/>
                </a:cubicBezTo>
                <a:cubicBezTo>
                  <a:pt x="415" y="4"/>
                  <a:pt x="417" y="5"/>
                  <a:pt x="420" y="5"/>
                </a:cubicBezTo>
                <a:cubicBezTo>
                  <a:pt x="420" y="4"/>
                  <a:pt x="417" y="4"/>
                  <a:pt x="415" y="4"/>
                </a:cubicBezTo>
                <a:close/>
                <a:moveTo>
                  <a:pt x="417" y="5"/>
                </a:moveTo>
                <a:cubicBezTo>
                  <a:pt x="417" y="6"/>
                  <a:pt x="414" y="6"/>
                  <a:pt x="412" y="5"/>
                </a:cubicBezTo>
                <a:cubicBezTo>
                  <a:pt x="412" y="6"/>
                  <a:pt x="415" y="6"/>
                  <a:pt x="416" y="7"/>
                </a:cubicBezTo>
                <a:cubicBezTo>
                  <a:pt x="416" y="7"/>
                  <a:pt x="417" y="7"/>
                  <a:pt x="418" y="7"/>
                </a:cubicBezTo>
                <a:cubicBezTo>
                  <a:pt x="413" y="6"/>
                  <a:pt x="418" y="6"/>
                  <a:pt x="419" y="6"/>
                </a:cubicBezTo>
                <a:cubicBezTo>
                  <a:pt x="419" y="6"/>
                  <a:pt x="419" y="5"/>
                  <a:pt x="417" y="5"/>
                </a:cubicBezTo>
                <a:close/>
                <a:moveTo>
                  <a:pt x="412" y="4"/>
                </a:moveTo>
                <a:cubicBezTo>
                  <a:pt x="409" y="4"/>
                  <a:pt x="409" y="5"/>
                  <a:pt x="410" y="5"/>
                </a:cubicBezTo>
                <a:cubicBezTo>
                  <a:pt x="409" y="4"/>
                  <a:pt x="414" y="5"/>
                  <a:pt x="413" y="5"/>
                </a:cubicBezTo>
                <a:cubicBezTo>
                  <a:pt x="410" y="4"/>
                  <a:pt x="413" y="4"/>
                  <a:pt x="412" y="4"/>
                </a:cubicBezTo>
                <a:close/>
                <a:moveTo>
                  <a:pt x="409" y="5"/>
                </a:moveTo>
                <a:cubicBezTo>
                  <a:pt x="405" y="5"/>
                  <a:pt x="405" y="5"/>
                  <a:pt x="405" y="5"/>
                </a:cubicBezTo>
                <a:cubicBezTo>
                  <a:pt x="404" y="6"/>
                  <a:pt x="408" y="6"/>
                  <a:pt x="407" y="7"/>
                </a:cubicBezTo>
                <a:cubicBezTo>
                  <a:pt x="409" y="7"/>
                  <a:pt x="409" y="7"/>
                  <a:pt x="412" y="8"/>
                </a:cubicBezTo>
                <a:cubicBezTo>
                  <a:pt x="411" y="7"/>
                  <a:pt x="404" y="6"/>
                  <a:pt x="409" y="5"/>
                </a:cubicBezTo>
                <a:close/>
                <a:moveTo>
                  <a:pt x="391" y="7"/>
                </a:moveTo>
                <a:cubicBezTo>
                  <a:pt x="393" y="7"/>
                  <a:pt x="395" y="7"/>
                  <a:pt x="397" y="7"/>
                </a:cubicBezTo>
                <a:cubicBezTo>
                  <a:pt x="397" y="7"/>
                  <a:pt x="397" y="7"/>
                  <a:pt x="397" y="7"/>
                </a:cubicBezTo>
                <a:cubicBezTo>
                  <a:pt x="395" y="7"/>
                  <a:pt x="393" y="7"/>
                  <a:pt x="391" y="7"/>
                </a:cubicBezTo>
                <a:close/>
                <a:moveTo>
                  <a:pt x="376" y="46"/>
                </a:moveTo>
                <a:cubicBezTo>
                  <a:pt x="376" y="47"/>
                  <a:pt x="379" y="47"/>
                  <a:pt x="380" y="47"/>
                </a:cubicBezTo>
                <a:cubicBezTo>
                  <a:pt x="378" y="47"/>
                  <a:pt x="378" y="46"/>
                  <a:pt x="376" y="46"/>
                </a:cubicBezTo>
                <a:close/>
                <a:moveTo>
                  <a:pt x="354" y="47"/>
                </a:moveTo>
                <a:cubicBezTo>
                  <a:pt x="353" y="48"/>
                  <a:pt x="359" y="47"/>
                  <a:pt x="359" y="47"/>
                </a:cubicBezTo>
                <a:cubicBezTo>
                  <a:pt x="357" y="47"/>
                  <a:pt x="357" y="46"/>
                  <a:pt x="354" y="47"/>
                </a:cubicBezTo>
                <a:close/>
                <a:moveTo>
                  <a:pt x="323" y="15"/>
                </a:moveTo>
                <a:cubicBezTo>
                  <a:pt x="323" y="16"/>
                  <a:pt x="322" y="16"/>
                  <a:pt x="324" y="16"/>
                </a:cubicBezTo>
                <a:cubicBezTo>
                  <a:pt x="326" y="16"/>
                  <a:pt x="326" y="15"/>
                  <a:pt x="323" y="15"/>
                </a:cubicBezTo>
                <a:close/>
                <a:moveTo>
                  <a:pt x="325" y="47"/>
                </a:moveTo>
                <a:cubicBezTo>
                  <a:pt x="324" y="48"/>
                  <a:pt x="328" y="47"/>
                  <a:pt x="329" y="46"/>
                </a:cubicBezTo>
                <a:cubicBezTo>
                  <a:pt x="327" y="47"/>
                  <a:pt x="327" y="46"/>
                  <a:pt x="325" y="47"/>
                </a:cubicBezTo>
                <a:close/>
                <a:moveTo>
                  <a:pt x="321" y="51"/>
                </a:moveTo>
                <a:cubicBezTo>
                  <a:pt x="324" y="50"/>
                  <a:pt x="323" y="50"/>
                  <a:pt x="321" y="51"/>
                </a:cubicBezTo>
                <a:cubicBezTo>
                  <a:pt x="323" y="51"/>
                  <a:pt x="325" y="50"/>
                  <a:pt x="327" y="50"/>
                </a:cubicBezTo>
                <a:cubicBezTo>
                  <a:pt x="328" y="50"/>
                  <a:pt x="328" y="49"/>
                  <a:pt x="328" y="49"/>
                </a:cubicBezTo>
                <a:cubicBezTo>
                  <a:pt x="325" y="50"/>
                  <a:pt x="321" y="49"/>
                  <a:pt x="321" y="51"/>
                </a:cubicBezTo>
                <a:close/>
                <a:moveTo>
                  <a:pt x="316" y="18"/>
                </a:moveTo>
                <a:cubicBezTo>
                  <a:pt x="319" y="17"/>
                  <a:pt x="317" y="18"/>
                  <a:pt x="320" y="18"/>
                </a:cubicBezTo>
                <a:cubicBezTo>
                  <a:pt x="319" y="17"/>
                  <a:pt x="321" y="17"/>
                  <a:pt x="321" y="16"/>
                </a:cubicBezTo>
                <a:cubicBezTo>
                  <a:pt x="318" y="17"/>
                  <a:pt x="319" y="17"/>
                  <a:pt x="317" y="17"/>
                </a:cubicBezTo>
                <a:cubicBezTo>
                  <a:pt x="317" y="17"/>
                  <a:pt x="317" y="17"/>
                  <a:pt x="316" y="18"/>
                </a:cubicBezTo>
                <a:close/>
                <a:moveTo>
                  <a:pt x="311" y="35"/>
                </a:moveTo>
                <a:cubicBezTo>
                  <a:pt x="312" y="34"/>
                  <a:pt x="316" y="34"/>
                  <a:pt x="315" y="34"/>
                </a:cubicBezTo>
                <a:cubicBezTo>
                  <a:pt x="314" y="34"/>
                  <a:pt x="308" y="35"/>
                  <a:pt x="311" y="35"/>
                </a:cubicBezTo>
                <a:close/>
                <a:moveTo>
                  <a:pt x="314" y="49"/>
                </a:moveTo>
                <a:cubicBezTo>
                  <a:pt x="314" y="50"/>
                  <a:pt x="318" y="49"/>
                  <a:pt x="318" y="49"/>
                </a:cubicBezTo>
                <a:lnTo>
                  <a:pt x="314" y="49"/>
                </a:lnTo>
                <a:close/>
                <a:moveTo>
                  <a:pt x="308" y="47"/>
                </a:moveTo>
                <a:cubicBezTo>
                  <a:pt x="308" y="48"/>
                  <a:pt x="314" y="46"/>
                  <a:pt x="315" y="46"/>
                </a:cubicBezTo>
                <a:cubicBezTo>
                  <a:pt x="315" y="46"/>
                  <a:pt x="315" y="45"/>
                  <a:pt x="316" y="45"/>
                </a:cubicBezTo>
                <a:cubicBezTo>
                  <a:pt x="313" y="46"/>
                  <a:pt x="309" y="47"/>
                  <a:pt x="308" y="47"/>
                </a:cubicBezTo>
                <a:close/>
                <a:moveTo>
                  <a:pt x="302" y="21"/>
                </a:moveTo>
                <a:cubicBezTo>
                  <a:pt x="305" y="21"/>
                  <a:pt x="305" y="20"/>
                  <a:pt x="306" y="20"/>
                </a:cubicBezTo>
                <a:cubicBezTo>
                  <a:pt x="306" y="19"/>
                  <a:pt x="307" y="19"/>
                  <a:pt x="307" y="19"/>
                </a:cubicBezTo>
                <a:cubicBezTo>
                  <a:pt x="304" y="20"/>
                  <a:pt x="303" y="20"/>
                  <a:pt x="302" y="21"/>
                </a:cubicBezTo>
                <a:close/>
                <a:moveTo>
                  <a:pt x="314" y="52"/>
                </a:moveTo>
                <a:cubicBezTo>
                  <a:pt x="313" y="52"/>
                  <a:pt x="311" y="53"/>
                  <a:pt x="311" y="53"/>
                </a:cubicBezTo>
                <a:cubicBezTo>
                  <a:pt x="314" y="52"/>
                  <a:pt x="313" y="53"/>
                  <a:pt x="315" y="52"/>
                </a:cubicBezTo>
                <a:cubicBezTo>
                  <a:pt x="315" y="52"/>
                  <a:pt x="315" y="52"/>
                  <a:pt x="314" y="52"/>
                </a:cubicBezTo>
                <a:close/>
                <a:moveTo>
                  <a:pt x="309" y="42"/>
                </a:moveTo>
                <a:cubicBezTo>
                  <a:pt x="307" y="43"/>
                  <a:pt x="305" y="43"/>
                  <a:pt x="304" y="44"/>
                </a:cubicBezTo>
                <a:cubicBezTo>
                  <a:pt x="306" y="44"/>
                  <a:pt x="309" y="43"/>
                  <a:pt x="310" y="42"/>
                </a:cubicBezTo>
                <a:cubicBezTo>
                  <a:pt x="310" y="42"/>
                  <a:pt x="310" y="41"/>
                  <a:pt x="309" y="41"/>
                </a:cubicBezTo>
                <a:lnTo>
                  <a:pt x="309" y="42"/>
                </a:lnTo>
                <a:close/>
                <a:moveTo>
                  <a:pt x="306" y="49"/>
                </a:moveTo>
                <a:cubicBezTo>
                  <a:pt x="308" y="49"/>
                  <a:pt x="309" y="49"/>
                  <a:pt x="310" y="49"/>
                </a:cubicBezTo>
                <a:cubicBezTo>
                  <a:pt x="310" y="48"/>
                  <a:pt x="310" y="48"/>
                  <a:pt x="311" y="48"/>
                </a:cubicBezTo>
                <a:cubicBezTo>
                  <a:pt x="311" y="48"/>
                  <a:pt x="311" y="48"/>
                  <a:pt x="311" y="48"/>
                </a:cubicBezTo>
                <a:cubicBezTo>
                  <a:pt x="308" y="49"/>
                  <a:pt x="307" y="48"/>
                  <a:pt x="306" y="49"/>
                </a:cubicBezTo>
                <a:close/>
                <a:moveTo>
                  <a:pt x="306" y="51"/>
                </a:moveTo>
                <a:cubicBezTo>
                  <a:pt x="307" y="51"/>
                  <a:pt x="308" y="50"/>
                  <a:pt x="309" y="50"/>
                </a:cubicBezTo>
                <a:cubicBezTo>
                  <a:pt x="310" y="50"/>
                  <a:pt x="310" y="50"/>
                  <a:pt x="310" y="50"/>
                </a:cubicBezTo>
                <a:cubicBezTo>
                  <a:pt x="310" y="50"/>
                  <a:pt x="310" y="50"/>
                  <a:pt x="310" y="50"/>
                </a:cubicBezTo>
                <a:cubicBezTo>
                  <a:pt x="307" y="50"/>
                  <a:pt x="304" y="51"/>
                  <a:pt x="306" y="51"/>
                </a:cubicBezTo>
                <a:close/>
                <a:moveTo>
                  <a:pt x="307" y="53"/>
                </a:moveTo>
                <a:cubicBezTo>
                  <a:pt x="309" y="53"/>
                  <a:pt x="306" y="54"/>
                  <a:pt x="306" y="54"/>
                </a:cubicBezTo>
                <a:cubicBezTo>
                  <a:pt x="309" y="54"/>
                  <a:pt x="310" y="53"/>
                  <a:pt x="311" y="52"/>
                </a:cubicBezTo>
                <a:cubicBezTo>
                  <a:pt x="310" y="52"/>
                  <a:pt x="308" y="53"/>
                  <a:pt x="307" y="53"/>
                </a:cubicBezTo>
                <a:close/>
                <a:moveTo>
                  <a:pt x="308" y="54"/>
                </a:moveTo>
                <a:cubicBezTo>
                  <a:pt x="305" y="55"/>
                  <a:pt x="306" y="55"/>
                  <a:pt x="305" y="56"/>
                </a:cubicBezTo>
                <a:cubicBezTo>
                  <a:pt x="308" y="55"/>
                  <a:pt x="309" y="56"/>
                  <a:pt x="310" y="55"/>
                </a:cubicBezTo>
                <a:cubicBezTo>
                  <a:pt x="308" y="55"/>
                  <a:pt x="308" y="55"/>
                  <a:pt x="308" y="54"/>
                </a:cubicBezTo>
                <a:close/>
                <a:moveTo>
                  <a:pt x="302" y="38"/>
                </a:moveTo>
                <a:cubicBezTo>
                  <a:pt x="300" y="39"/>
                  <a:pt x="300" y="39"/>
                  <a:pt x="300" y="40"/>
                </a:cubicBezTo>
                <a:cubicBezTo>
                  <a:pt x="303" y="39"/>
                  <a:pt x="303" y="39"/>
                  <a:pt x="302" y="38"/>
                </a:cubicBezTo>
                <a:close/>
                <a:moveTo>
                  <a:pt x="301" y="46"/>
                </a:moveTo>
                <a:cubicBezTo>
                  <a:pt x="300" y="47"/>
                  <a:pt x="300" y="47"/>
                  <a:pt x="299" y="47"/>
                </a:cubicBezTo>
                <a:cubicBezTo>
                  <a:pt x="299" y="47"/>
                  <a:pt x="297" y="48"/>
                  <a:pt x="299" y="48"/>
                </a:cubicBezTo>
                <a:cubicBezTo>
                  <a:pt x="300" y="47"/>
                  <a:pt x="305" y="45"/>
                  <a:pt x="302" y="46"/>
                </a:cubicBezTo>
                <a:cubicBezTo>
                  <a:pt x="302" y="46"/>
                  <a:pt x="301" y="46"/>
                  <a:pt x="301" y="46"/>
                </a:cubicBezTo>
                <a:close/>
                <a:moveTo>
                  <a:pt x="300" y="51"/>
                </a:moveTo>
                <a:cubicBezTo>
                  <a:pt x="300" y="51"/>
                  <a:pt x="303" y="50"/>
                  <a:pt x="303" y="50"/>
                </a:cubicBezTo>
                <a:cubicBezTo>
                  <a:pt x="301" y="50"/>
                  <a:pt x="297" y="52"/>
                  <a:pt x="300" y="51"/>
                </a:cubicBezTo>
                <a:close/>
                <a:moveTo>
                  <a:pt x="296" y="41"/>
                </a:moveTo>
                <a:cubicBezTo>
                  <a:pt x="296" y="40"/>
                  <a:pt x="297" y="40"/>
                  <a:pt x="297" y="40"/>
                </a:cubicBezTo>
                <a:cubicBezTo>
                  <a:pt x="294" y="40"/>
                  <a:pt x="293" y="42"/>
                  <a:pt x="296" y="41"/>
                </a:cubicBezTo>
                <a:close/>
                <a:moveTo>
                  <a:pt x="295" y="49"/>
                </a:moveTo>
                <a:cubicBezTo>
                  <a:pt x="293" y="50"/>
                  <a:pt x="294" y="51"/>
                  <a:pt x="297" y="51"/>
                </a:cubicBezTo>
                <a:cubicBezTo>
                  <a:pt x="298" y="50"/>
                  <a:pt x="294" y="50"/>
                  <a:pt x="297" y="49"/>
                </a:cubicBezTo>
                <a:cubicBezTo>
                  <a:pt x="296" y="49"/>
                  <a:pt x="296" y="49"/>
                  <a:pt x="295" y="49"/>
                </a:cubicBezTo>
                <a:close/>
                <a:moveTo>
                  <a:pt x="296" y="54"/>
                </a:moveTo>
                <a:cubicBezTo>
                  <a:pt x="296" y="55"/>
                  <a:pt x="294" y="55"/>
                  <a:pt x="294" y="55"/>
                </a:cubicBezTo>
                <a:cubicBezTo>
                  <a:pt x="294" y="56"/>
                  <a:pt x="294" y="56"/>
                  <a:pt x="295" y="57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93" y="58"/>
                  <a:pt x="293" y="58"/>
                  <a:pt x="292" y="58"/>
                </a:cubicBezTo>
                <a:cubicBezTo>
                  <a:pt x="294" y="58"/>
                  <a:pt x="294" y="58"/>
                  <a:pt x="295" y="58"/>
                </a:cubicBezTo>
                <a:cubicBezTo>
                  <a:pt x="293" y="58"/>
                  <a:pt x="293" y="57"/>
                  <a:pt x="297" y="57"/>
                </a:cubicBezTo>
                <a:cubicBezTo>
                  <a:pt x="297" y="56"/>
                  <a:pt x="295" y="56"/>
                  <a:pt x="295" y="56"/>
                </a:cubicBezTo>
                <a:cubicBezTo>
                  <a:pt x="295" y="55"/>
                  <a:pt x="299" y="54"/>
                  <a:pt x="298" y="54"/>
                </a:cubicBezTo>
                <a:cubicBezTo>
                  <a:pt x="297" y="55"/>
                  <a:pt x="297" y="54"/>
                  <a:pt x="296" y="54"/>
                </a:cubicBezTo>
                <a:close/>
                <a:moveTo>
                  <a:pt x="286" y="51"/>
                </a:moveTo>
                <a:cubicBezTo>
                  <a:pt x="286" y="52"/>
                  <a:pt x="282" y="52"/>
                  <a:pt x="282" y="53"/>
                </a:cubicBezTo>
                <a:cubicBezTo>
                  <a:pt x="285" y="52"/>
                  <a:pt x="292" y="51"/>
                  <a:pt x="293" y="49"/>
                </a:cubicBezTo>
                <a:cubicBezTo>
                  <a:pt x="289" y="50"/>
                  <a:pt x="289" y="51"/>
                  <a:pt x="286" y="51"/>
                </a:cubicBezTo>
                <a:close/>
                <a:moveTo>
                  <a:pt x="287" y="58"/>
                </a:moveTo>
                <a:cubicBezTo>
                  <a:pt x="291" y="56"/>
                  <a:pt x="292" y="55"/>
                  <a:pt x="293" y="54"/>
                </a:cubicBezTo>
                <a:cubicBezTo>
                  <a:pt x="288" y="56"/>
                  <a:pt x="290" y="56"/>
                  <a:pt x="287" y="58"/>
                </a:cubicBezTo>
                <a:close/>
                <a:moveTo>
                  <a:pt x="286" y="51"/>
                </a:moveTo>
                <a:cubicBezTo>
                  <a:pt x="288" y="50"/>
                  <a:pt x="291" y="49"/>
                  <a:pt x="291" y="48"/>
                </a:cubicBezTo>
                <a:cubicBezTo>
                  <a:pt x="289" y="49"/>
                  <a:pt x="285" y="51"/>
                  <a:pt x="286" y="51"/>
                </a:cubicBezTo>
                <a:close/>
                <a:moveTo>
                  <a:pt x="288" y="60"/>
                </a:moveTo>
                <a:cubicBezTo>
                  <a:pt x="289" y="60"/>
                  <a:pt x="294" y="59"/>
                  <a:pt x="294" y="59"/>
                </a:cubicBezTo>
                <a:cubicBezTo>
                  <a:pt x="293" y="59"/>
                  <a:pt x="289" y="59"/>
                  <a:pt x="288" y="60"/>
                </a:cubicBezTo>
                <a:close/>
                <a:moveTo>
                  <a:pt x="283" y="27"/>
                </a:moveTo>
                <a:cubicBezTo>
                  <a:pt x="276" y="29"/>
                  <a:pt x="276" y="29"/>
                  <a:pt x="276" y="29"/>
                </a:cubicBezTo>
                <a:cubicBezTo>
                  <a:pt x="277" y="30"/>
                  <a:pt x="274" y="30"/>
                  <a:pt x="274" y="31"/>
                </a:cubicBezTo>
                <a:cubicBezTo>
                  <a:pt x="278" y="29"/>
                  <a:pt x="276" y="29"/>
                  <a:pt x="281" y="28"/>
                </a:cubicBezTo>
                <a:cubicBezTo>
                  <a:pt x="281" y="28"/>
                  <a:pt x="279" y="29"/>
                  <a:pt x="280" y="29"/>
                </a:cubicBezTo>
                <a:cubicBezTo>
                  <a:pt x="282" y="28"/>
                  <a:pt x="282" y="29"/>
                  <a:pt x="284" y="28"/>
                </a:cubicBezTo>
                <a:cubicBezTo>
                  <a:pt x="285" y="27"/>
                  <a:pt x="281" y="28"/>
                  <a:pt x="283" y="27"/>
                </a:cubicBezTo>
                <a:close/>
                <a:moveTo>
                  <a:pt x="291" y="52"/>
                </a:moveTo>
                <a:cubicBezTo>
                  <a:pt x="291" y="51"/>
                  <a:pt x="289" y="52"/>
                  <a:pt x="291" y="51"/>
                </a:cubicBezTo>
                <a:cubicBezTo>
                  <a:pt x="285" y="53"/>
                  <a:pt x="289" y="53"/>
                  <a:pt x="291" y="52"/>
                </a:cubicBezTo>
                <a:close/>
                <a:moveTo>
                  <a:pt x="282" y="46"/>
                </a:moveTo>
                <a:cubicBezTo>
                  <a:pt x="282" y="46"/>
                  <a:pt x="281" y="46"/>
                  <a:pt x="281" y="47"/>
                </a:cubicBezTo>
                <a:cubicBezTo>
                  <a:pt x="283" y="46"/>
                  <a:pt x="285" y="46"/>
                  <a:pt x="286" y="45"/>
                </a:cubicBezTo>
                <a:cubicBezTo>
                  <a:pt x="284" y="45"/>
                  <a:pt x="284" y="45"/>
                  <a:pt x="282" y="46"/>
                </a:cubicBezTo>
                <a:close/>
                <a:moveTo>
                  <a:pt x="275" y="46"/>
                </a:moveTo>
                <a:cubicBezTo>
                  <a:pt x="277" y="46"/>
                  <a:pt x="280" y="44"/>
                  <a:pt x="281" y="44"/>
                </a:cubicBezTo>
                <a:cubicBezTo>
                  <a:pt x="282" y="44"/>
                  <a:pt x="286" y="42"/>
                  <a:pt x="284" y="42"/>
                </a:cubicBezTo>
                <a:cubicBezTo>
                  <a:pt x="283" y="43"/>
                  <a:pt x="276" y="45"/>
                  <a:pt x="275" y="46"/>
                </a:cubicBezTo>
                <a:close/>
                <a:moveTo>
                  <a:pt x="284" y="57"/>
                </a:moveTo>
                <a:cubicBezTo>
                  <a:pt x="285" y="56"/>
                  <a:pt x="283" y="55"/>
                  <a:pt x="287" y="54"/>
                </a:cubicBezTo>
                <a:cubicBezTo>
                  <a:pt x="288" y="53"/>
                  <a:pt x="286" y="54"/>
                  <a:pt x="285" y="54"/>
                </a:cubicBezTo>
                <a:cubicBezTo>
                  <a:pt x="284" y="55"/>
                  <a:pt x="285" y="55"/>
                  <a:pt x="283" y="56"/>
                </a:cubicBezTo>
                <a:cubicBezTo>
                  <a:pt x="282" y="56"/>
                  <a:pt x="285" y="56"/>
                  <a:pt x="281" y="57"/>
                </a:cubicBezTo>
                <a:cubicBezTo>
                  <a:pt x="281" y="58"/>
                  <a:pt x="283" y="57"/>
                  <a:pt x="284" y="57"/>
                </a:cubicBezTo>
                <a:cubicBezTo>
                  <a:pt x="283" y="57"/>
                  <a:pt x="283" y="57"/>
                  <a:pt x="284" y="57"/>
                </a:cubicBezTo>
                <a:close/>
                <a:moveTo>
                  <a:pt x="279" y="43"/>
                </a:moveTo>
                <a:cubicBezTo>
                  <a:pt x="279" y="43"/>
                  <a:pt x="279" y="43"/>
                  <a:pt x="280" y="43"/>
                </a:cubicBezTo>
                <a:cubicBezTo>
                  <a:pt x="280" y="43"/>
                  <a:pt x="283" y="42"/>
                  <a:pt x="283" y="42"/>
                </a:cubicBezTo>
                <a:cubicBezTo>
                  <a:pt x="281" y="42"/>
                  <a:pt x="281" y="42"/>
                  <a:pt x="279" y="43"/>
                </a:cubicBezTo>
                <a:close/>
                <a:moveTo>
                  <a:pt x="273" y="49"/>
                </a:moveTo>
                <a:cubicBezTo>
                  <a:pt x="277" y="47"/>
                  <a:pt x="276" y="49"/>
                  <a:pt x="277" y="48"/>
                </a:cubicBezTo>
                <a:cubicBezTo>
                  <a:pt x="278" y="48"/>
                  <a:pt x="278" y="48"/>
                  <a:pt x="278" y="47"/>
                </a:cubicBezTo>
                <a:cubicBezTo>
                  <a:pt x="276" y="48"/>
                  <a:pt x="274" y="48"/>
                  <a:pt x="273" y="49"/>
                </a:cubicBezTo>
                <a:close/>
                <a:moveTo>
                  <a:pt x="274" y="62"/>
                </a:moveTo>
                <a:cubicBezTo>
                  <a:pt x="273" y="62"/>
                  <a:pt x="272" y="63"/>
                  <a:pt x="272" y="63"/>
                </a:cubicBezTo>
                <a:cubicBezTo>
                  <a:pt x="273" y="62"/>
                  <a:pt x="274" y="63"/>
                  <a:pt x="275" y="62"/>
                </a:cubicBezTo>
                <a:cubicBezTo>
                  <a:pt x="274" y="62"/>
                  <a:pt x="281" y="60"/>
                  <a:pt x="282" y="59"/>
                </a:cubicBezTo>
                <a:cubicBezTo>
                  <a:pt x="281" y="60"/>
                  <a:pt x="280" y="60"/>
                  <a:pt x="280" y="60"/>
                </a:cubicBezTo>
                <a:cubicBezTo>
                  <a:pt x="279" y="60"/>
                  <a:pt x="280" y="59"/>
                  <a:pt x="278" y="59"/>
                </a:cubicBezTo>
                <a:cubicBezTo>
                  <a:pt x="279" y="60"/>
                  <a:pt x="277" y="60"/>
                  <a:pt x="275" y="61"/>
                </a:cubicBezTo>
                <a:cubicBezTo>
                  <a:pt x="276" y="61"/>
                  <a:pt x="275" y="61"/>
                  <a:pt x="274" y="62"/>
                </a:cubicBezTo>
                <a:close/>
                <a:moveTo>
                  <a:pt x="270" y="48"/>
                </a:moveTo>
                <a:cubicBezTo>
                  <a:pt x="270" y="49"/>
                  <a:pt x="273" y="48"/>
                  <a:pt x="276" y="47"/>
                </a:cubicBezTo>
                <a:cubicBezTo>
                  <a:pt x="273" y="47"/>
                  <a:pt x="273" y="46"/>
                  <a:pt x="271" y="47"/>
                </a:cubicBezTo>
                <a:cubicBezTo>
                  <a:pt x="272" y="47"/>
                  <a:pt x="274" y="47"/>
                  <a:pt x="270" y="48"/>
                </a:cubicBezTo>
                <a:close/>
                <a:moveTo>
                  <a:pt x="276" y="60"/>
                </a:moveTo>
                <a:cubicBezTo>
                  <a:pt x="276" y="60"/>
                  <a:pt x="277" y="59"/>
                  <a:pt x="276" y="59"/>
                </a:cubicBezTo>
                <a:cubicBezTo>
                  <a:pt x="270" y="61"/>
                  <a:pt x="269" y="62"/>
                  <a:pt x="276" y="60"/>
                </a:cubicBezTo>
                <a:close/>
                <a:moveTo>
                  <a:pt x="264" y="34"/>
                </a:moveTo>
                <a:cubicBezTo>
                  <a:pt x="262" y="34"/>
                  <a:pt x="261" y="35"/>
                  <a:pt x="261" y="35"/>
                </a:cubicBezTo>
                <a:cubicBezTo>
                  <a:pt x="263" y="35"/>
                  <a:pt x="265" y="34"/>
                  <a:pt x="265" y="34"/>
                </a:cubicBezTo>
                <a:cubicBezTo>
                  <a:pt x="264" y="34"/>
                  <a:pt x="264" y="34"/>
                  <a:pt x="264" y="34"/>
                </a:cubicBezTo>
                <a:close/>
                <a:moveTo>
                  <a:pt x="248" y="40"/>
                </a:moveTo>
                <a:cubicBezTo>
                  <a:pt x="250" y="40"/>
                  <a:pt x="247" y="41"/>
                  <a:pt x="248" y="41"/>
                </a:cubicBezTo>
                <a:cubicBezTo>
                  <a:pt x="251" y="40"/>
                  <a:pt x="250" y="40"/>
                  <a:pt x="252" y="39"/>
                </a:cubicBezTo>
                <a:cubicBezTo>
                  <a:pt x="252" y="39"/>
                  <a:pt x="252" y="40"/>
                  <a:pt x="253" y="39"/>
                </a:cubicBezTo>
                <a:cubicBezTo>
                  <a:pt x="254" y="39"/>
                  <a:pt x="253" y="39"/>
                  <a:pt x="254" y="38"/>
                </a:cubicBezTo>
                <a:cubicBezTo>
                  <a:pt x="257" y="37"/>
                  <a:pt x="256" y="38"/>
                  <a:pt x="259" y="36"/>
                </a:cubicBezTo>
                <a:cubicBezTo>
                  <a:pt x="260" y="36"/>
                  <a:pt x="260" y="36"/>
                  <a:pt x="260" y="35"/>
                </a:cubicBezTo>
                <a:cubicBezTo>
                  <a:pt x="258" y="36"/>
                  <a:pt x="258" y="36"/>
                  <a:pt x="256" y="36"/>
                </a:cubicBezTo>
                <a:cubicBezTo>
                  <a:pt x="258" y="36"/>
                  <a:pt x="253" y="38"/>
                  <a:pt x="254" y="37"/>
                </a:cubicBezTo>
                <a:cubicBezTo>
                  <a:pt x="251" y="38"/>
                  <a:pt x="252" y="39"/>
                  <a:pt x="250" y="40"/>
                </a:cubicBezTo>
                <a:cubicBezTo>
                  <a:pt x="250" y="39"/>
                  <a:pt x="251" y="39"/>
                  <a:pt x="250" y="39"/>
                </a:cubicBezTo>
                <a:cubicBezTo>
                  <a:pt x="245" y="41"/>
                  <a:pt x="242" y="42"/>
                  <a:pt x="238" y="44"/>
                </a:cubicBezTo>
                <a:cubicBezTo>
                  <a:pt x="237" y="45"/>
                  <a:pt x="241" y="44"/>
                  <a:pt x="239" y="45"/>
                </a:cubicBezTo>
                <a:cubicBezTo>
                  <a:pt x="235" y="46"/>
                  <a:pt x="238" y="43"/>
                  <a:pt x="235" y="45"/>
                </a:cubicBezTo>
                <a:cubicBezTo>
                  <a:pt x="236" y="45"/>
                  <a:pt x="236" y="46"/>
                  <a:pt x="238" y="45"/>
                </a:cubicBezTo>
                <a:cubicBezTo>
                  <a:pt x="239" y="44"/>
                  <a:pt x="241" y="44"/>
                  <a:pt x="242" y="44"/>
                </a:cubicBezTo>
                <a:cubicBezTo>
                  <a:pt x="243" y="43"/>
                  <a:pt x="241" y="44"/>
                  <a:pt x="242" y="43"/>
                </a:cubicBezTo>
                <a:cubicBezTo>
                  <a:pt x="245" y="42"/>
                  <a:pt x="246" y="41"/>
                  <a:pt x="248" y="40"/>
                </a:cubicBezTo>
                <a:close/>
                <a:moveTo>
                  <a:pt x="253" y="56"/>
                </a:moveTo>
                <a:cubicBezTo>
                  <a:pt x="253" y="57"/>
                  <a:pt x="253" y="57"/>
                  <a:pt x="254" y="57"/>
                </a:cubicBezTo>
                <a:cubicBezTo>
                  <a:pt x="257" y="55"/>
                  <a:pt x="256" y="56"/>
                  <a:pt x="258" y="55"/>
                </a:cubicBezTo>
                <a:cubicBezTo>
                  <a:pt x="258" y="55"/>
                  <a:pt x="263" y="53"/>
                  <a:pt x="264" y="52"/>
                </a:cubicBezTo>
                <a:cubicBezTo>
                  <a:pt x="260" y="53"/>
                  <a:pt x="255" y="56"/>
                  <a:pt x="253" y="56"/>
                </a:cubicBezTo>
                <a:close/>
                <a:moveTo>
                  <a:pt x="264" y="64"/>
                </a:moveTo>
                <a:cubicBezTo>
                  <a:pt x="267" y="64"/>
                  <a:pt x="264" y="65"/>
                  <a:pt x="263" y="65"/>
                </a:cubicBezTo>
                <a:cubicBezTo>
                  <a:pt x="263" y="66"/>
                  <a:pt x="263" y="66"/>
                  <a:pt x="264" y="66"/>
                </a:cubicBezTo>
                <a:cubicBezTo>
                  <a:pt x="264" y="65"/>
                  <a:pt x="265" y="66"/>
                  <a:pt x="267" y="65"/>
                </a:cubicBezTo>
                <a:cubicBezTo>
                  <a:pt x="268" y="64"/>
                  <a:pt x="268" y="64"/>
                  <a:pt x="268" y="63"/>
                </a:cubicBezTo>
                <a:cubicBezTo>
                  <a:pt x="267" y="64"/>
                  <a:pt x="265" y="63"/>
                  <a:pt x="264" y="64"/>
                </a:cubicBezTo>
                <a:close/>
                <a:moveTo>
                  <a:pt x="261" y="65"/>
                </a:moveTo>
                <a:cubicBezTo>
                  <a:pt x="261" y="65"/>
                  <a:pt x="261" y="65"/>
                  <a:pt x="261" y="65"/>
                </a:cubicBezTo>
                <a:cubicBezTo>
                  <a:pt x="263" y="65"/>
                  <a:pt x="266" y="63"/>
                  <a:pt x="264" y="63"/>
                </a:cubicBezTo>
                <a:cubicBezTo>
                  <a:pt x="264" y="64"/>
                  <a:pt x="263" y="64"/>
                  <a:pt x="261" y="65"/>
                </a:cubicBezTo>
                <a:close/>
                <a:moveTo>
                  <a:pt x="253" y="68"/>
                </a:moveTo>
                <a:cubicBezTo>
                  <a:pt x="255" y="68"/>
                  <a:pt x="258" y="67"/>
                  <a:pt x="259" y="67"/>
                </a:cubicBezTo>
                <a:cubicBezTo>
                  <a:pt x="258" y="67"/>
                  <a:pt x="261" y="66"/>
                  <a:pt x="260" y="66"/>
                </a:cubicBezTo>
                <a:cubicBezTo>
                  <a:pt x="257" y="67"/>
                  <a:pt x="256" y="67"/>
                  <a:pt x="253" y="68"/>
                </a:cubicBezTo>
                <a:close/>
                <a:moveTo>
                  <a:pt x="256" y="64"/>
                </a:moveTo>
                <a:cubicBezTo>
                  <a:pt x="258" y="64"/>
                  <a:pt x="255" y="65"/>
                  <a:pt x="257" y="65"/>
                </a:cubicBezTo>
                <a:cubicBezTo>
                  <a:pt x="258" y="64"/>
                  <a:pt x="257" y="64"/>
                  <a:pt x="258" y="63"/>
                </a:cubicBezTo>
                <a:lnTo>
                  <a:pt x="256" y="64"/>
                </a:lnTo>
                <a:close/>
                <a:moveTo>
                  <a:pt x="249" y="75"/>
                </a:moveTo>
                <a:cubicBezTo>
                  <a:pt x="249" y="75"/>
                  <a:pt x="249" y="75"/>
                  <a:pt x="248" y="75"/>
                </a:cubicBezTo>
                <a:cubicBezTo>
                  <a:pt x="247" y="75"/>
                  <a:pt x="250" y="73"/>
                  <a:pt x="247" y="74"/>
                </a:cubicBezTo>
                <a:cubicBezTo>
                  <a:pt x="250" y="74"/>
                  <a:pt x="243" y="77"/>
                  <a:pt x="246" y="77"/>
                </a:cubicBezTo>
                <a:cubicBezTo>
                  <a:pt x="246" y="77"/>
                  <a:pt x="247" y="76"/>
                  <a:pt x="247" y="76"/>
                </a:cubicBezTo>
                <a:cubicBezTo>
                  <a:pt x="246" y="77"/>
                  <a:pt x="246" y="77"/>
                  <a:pt x="247" y="77"/>
                </a:cubicBezTo>
                <a:cubicBezTo>
                  <a:pt x="249" y="75"/>
                  <a:pt x="255" y="74"/>
                  <a:pt x="257" y="72"/>
                </a:cubicBezTo>
                <a:cubicBezTo>
                  <a:pt x="255" y="72"/>
                  <a:pt x="252" y="74"/>
                  <a:pt x="249" y="75"/>
                </a:cubicBezTo>
                <a:close/>
                <a:moveTo>
                  <a:pt x="248" y="62"/>
                </a:moveTo>
                <a:cubicBezTo>
                  <a:pt x="250" y="61"/>
                  <a:pt x="251" y="61"/>
                  <a:pt x="251" y="60"/>
                </a:cubicBezTo>
                <a:cubicBezTo>
                  <a:pt x="249" y="61"/>
                  <a:pt x="248" y="62"/>
                  <a:pt x="248" y="62"/>
                </a:cubicBezTo>
                <a:close/>
                <a:moveTo>
                  <a:pt x="246" y="67"/>
                </a:moveTo>
                <a:cubicBezTo>
                  <a:pt x="243" y="68"/>
                  <a:pt x="245" y="69"/>
                  <a:pt x="248" y="68"/>
                </a:cubicBezTo>
                <a:cubicBezTo>
                  <a:pt x="248" y="67"/>
                  <a:pt x="246" y="68"/>
                  <a:pt x="246" y="67"/>
                </a:cubicBezTo>
                <a:close/>
                <a:moveTo>
                  <a:pt x="244" y="65"/>
                </a:moveTo>
                <a:cubicBezTo>
                  <a:pt x="243" y="65"/>
                  <a:pt x="245" y="64"/>
                  <a:pt x="245" y="63"/>
                </a:cubicBezTo>
                <a:cubicBezTo>
                  <a:pt x="242" y="64"/>
                  <a:pt x="242" y="66"/>
                  <a:pt x="244" y="65"/>
                </a:cubicBezTo>
                <a:close/>
                <a:moveTo>
                  <a:pt x="241" y="72"/>
                </a:moveTo>
                <a:cubicBezTo>
                  <a:pt x="241" y="72"/>
                  <a:pt x="241" y="71"/>
                  <a:pt x="240" y="71"/>
                </a:cubicBezTo>
                <a:cubicBezTo>
                  <a:pt x="240" y="72"/>
                  <a:pt x="239" y="72"/>
                  <a:pt x="239" y="72"/>
                </a:cubicBezTo>
                <a:cubicBezTo>
                  <a:pt x="239" y="72"/>
                  <a:pt x="238" y="73"/>
                  <a:pt x="238" y="73"/>
                </a:cubicBezTo>
                <a:cubicBezTo>
                  <a:pt x="242" y="71"/>
                  <a:pt x="237" y="74"/>
                  <a:pt x="239" y="74"/>
                </a:cubicBezTo>
                <a:cubicBezTo>
                  <a:pt x="243" y="71"/>
                  <a:pt x="246" y="72"/>
                  <a:pt x="248" y="70"/>
                </a:cubicBezTo>
                <a:cubicBezTo>
                  <a:pt x="245" y="70"/>
                  <a:pt x="241" y="73"/>
                  <a:pt x="239" y="73"/>
                </a:cubicBezTo>
                <a:cubicBezTo>
                  <a:pt x="239" y="73"/>
                  <a:pt x="240" y="72"/>
                  <a:pt x="241" y="72"/>
                </a:cubicBezTo>
                <a:close/>
                <a:moveTo>
                  <a:pt x="239" y="71"/>
                </a:moveTo>
                <a:cubicBezTo>
                  <a:pt x="236" y="72"/>
                  <a:pt x="237" y="73"/>
                  <a:pt x="236" y="74"/>
                </a:cubicBezTo>
                <a:cubicBezTo>
                  <a:pt x="238" y="73"/>
                  <a:pt x="239" y="72"/>
                  <a:pt x="239" y="71"/>
                </a:cubicBezTo>
                <a:close/>
                <a:moveTo>
                  <a:pt x="226" y="49"/>
                </a:moveTo>
                <a:cubicBezTo>
                  <a:pt x="226" y="48"/>
                  <a:pt x="225" y="49"/>
                  <a:pt x="227" y="47"/>
                </a:cubicBezTo>
                <a:cubicBezTo>
                  <a:pt x="225" y="49"/>
                  <a:pt x="222" y="49"/>
                  <a:pt x="221" y="51"/>
                </a:cubicBezTo>
                <a:cubicBezTo>
                  <a:pt x="225" y="49"/>
                  <a:pt x="224" y="50"/>
                  <a:pt x="226" y="50"/>
                </a:cubicBezTo>
                <a:cubicBezTo>
                  <a:pt x="224" y="51"/>
                  <a:pt x="224" y="51"/>
                  <a:pt x="222" y="51"/>
                </a:cubicBezTo>
                <a:cubicBezTo>
                  <a:pt x="223" y="52"/>
                  <a:pt x="227" y="50"/>
                  <a:pt x="230" y="49"/>
                </a:cubicBezTo>
                <a:cubicBezTo>
                  <a:pt x="230" y="48"/>
                  <a:pt x="230" y="48"/>
                  <a:pt x="231" y="47"/>
                </a:cubicBezTo>
                <a:cubicBezTo>
                  <a:pt x="231" y="47"/>
                  <a:pt x="231" y="48"/>
                  <a:pt x="233" y="47"/>
                </a:cubicBezTo>
                <a:cubicBezTo>
                  <a:pt x="233" y="46"/>
                  <a:pt x="233" y="46"/>
                  <a:pt x="233" y="46"/>
                </a:cubicBezTo>
                <a:cubicBezTo>
                  <a:pt x="229" y="48"/>
                  <a:pt x="228" y="48"/>
                  <a:pt x="226" y="49"/>
                </a:cubicBezTo>
                <a:close/>
                <a:moveTo>
                  <a:pt x="235" y="57"/>
                </a:moveTo>
                <a:cubicBezTo>
                  <a:pt x="233" y="58"/>
                  <a:pt x="231" y="59"/>
                  <a:pt x="230" y="59"/>
                </a:cubicBezTo>
                <a:cubicBezTo>
                  <a:pt x="228" y="60"/>
                  <a:pt x="231" y="59"/>
                  <a:pt x="232" y="59"/>
                </a:cubicBezTo>
                <a:cubicBezTo>
                  <a:pt x="232" y="59"/>
                  <a:pt x="231" y="59"/>
                  <a:pt x="233" y="58"/>
                </a:cubicBezTo>
                <a:cubicBezTo>
                  <a:pt x="233" y="58"/>
                  <a:pt x="233" y="59"/>
                  <a:pt x="232" y="59"/>
                </a:cubicBezTo>
                <a:cubicBezTo>
                  <a:pt x="234" y="58"/>
                  <a:pt x="236" y="58"/>
                  <a:pt x="236" y="57"/>
                </a:cubicBezTo>
                <a:cubicBezTo>
                  <a:pt x="235" y="57"/>
                  <a:pt x="235" y="57"/>
                  <a:pt x="235" y="57"/>
                </a:cubicBezTo>
                <a:close/>
                <a:moveTo>
                  <a:pt x="235" y="64"/>
                </a:moveTo>
                <a:cubicBezTo>
                  <a:pt x="237" y="63"/>
                  <a:pt x="235" y="65"/>
                  <a:pt x="235" y="65"/>
                </a:cubicBezTo>
                <a:cubicBezTo>
                  <a:pt x="238" y="64"/>
                  <a:pt x="238" y="64"/>
                  <a:pt x="238" y="63"/>
                </a:cubicBezTo>
                <a:cubicBezTo>
                  <a:pt x="237" y="64"/>
                  <a:pt x="235" y="64"/>
                  <a:pt x="235" y="64"/>
                </a:cubicBezTo>
                <a:close/>
                <a:moveTo>
                  <a:pt x="230" y="61"/>
                </a:moveTo>
                <a:cubicBezTo>
                  <a:pt x="230" y="61"/>
                  <a:pt x="228" y="63"/>
                  <a:pt x="231" y="62"/>
                </a:cubicBezTo>
                <a:cubicBezTo>
                  <a:pt x="230" y="62"/>
                  <a:pt x="232" y="60"/>
                  <a:pt x="232" y="60"/>
                </a:cubicBezTo>
                <a:cubicBezTo>
                  <a:pt x="231" y="60"/>
                  <a:pt x="230" y="61"/>
                  <a:pt x="230" y="61"/>
                </a:cubicBezTo>
                <a:close/>
                <a:moveTo>
                  <a:pt x="227" y="61"/>
                </a:moveTo>
                <a:cubicBezTo>
                  <a:pt x="227" y="62"/>
                  <a:pt x="227" y="62"/>
                  <a:pt x="227" y="62"/>
                </a:cubicBezTo>
                <a:cubicBezTo>
                  <a:pt x="228" y="61"/>
                  <a:pt x="229" y="60"/>
                  <a:pt x="230" y="60"/>
                </a:cubicBezTo>
                <a:cubicBezTo>
                  <a:pt x="230" y="60"/>
                  <a:pt x="229" y="60"/>
                  <a:pt x="227" y="61"/>
                </a:cubicBezTo>
                <a:close/>
                <a:moveTo>
                  <a:pt x="225" y="71"/>
                </a:moveTo>
                <a:cubicBezTo>
                  <a:pt x="228" y="69"/>
                  <a:pt x="229" y="68"/>
                  <a:pt x="232" y="66"/>
                </a:cubicBezTo>
                <a:cubicBezTo>
                  <a:pt x="230" y="67"/>
                  <a:pt x="232" y="66"/>
                  <a:pt x="232" y="65"/>
                </a:cubicBezTo>
                <a:cubicBezTo>
                  <a:pt x="230" y="67"/>
                  <a:pt x="226" y="67"/>
                  <a:pt x="226" y="68"/>
                </a:cubicBezTo>
                <a:cubicBezTo>
                  <a:pt x="227" y="69"/>
                  <a:pt x="228" y="67"/>
                  <a:pt x="230" y="67"/>
                </a:cubicBezTo>
                <a:cubicBezTo>
                  <a:pt x="230" y="67"/>
                  <a:pt x="231" y="67"/>
                  <a:pt x="231" y="67"/>
                </a:cubicBezTo>
                <a:cubicBezTo>
                  <a:pt x="228" y="69"/>
                  <a:pt x="225" y="70"/>
                  <a:pt x="225" y="71"/>
                </a:cubicBezTo>
                <a:close/>
                <a:moveTo>
                  <a:pt x="228" y="73"/>
                </a:moveTo>
                <a:cubicBezTo>
                  <a:pt x="228" y="73"/>
                  <a:pt x="228" y="72"/>
                  <a:pt x="226" y="73"/>
                </a:cubicBezTo>
                <a:cubicBezTo>
                  <a:pt x="227" y="74"/>
                  <a:pt x="227" y="74"/>
                  <a:pt x="227" y="74"/>
                </a:cubicBezTo>
                <a:cubicBezTo>
                  <a:pt x="228" y="73"/>
                  <a:pt x="231" y="72"/>
                  <a:pt x="230" y="72"/>
                </a:cubicBezTo>
                <a:lnTo>
                  <a:pt x="228" y="73"/>
                </a:lnTo>
                <a:close/>
                <a:moveTo>
                  <a:pt x="221" y="77"/>
                </a:moveTo>
                <a:cubicBezTo>
                  <a:pt x="221" y="77"/>
                  <a:pt x="224" y="76"/>
                  <a:pt x="225" y="76"/>
                </a:cubicBezTo>
                <a:cubicBezTo>
                  <a:pt x="224" y="77"/>
                  <a:pt x="222" y="78"/>
                  <a:pt x="221" y="79"/>
                </a:cubicBezTo>
                <a:cubicBezTo>
                  <a:pt x="223" y="78"/>
                  <a:pt x="225" y="77"/>
                  <a:pt x="227" y="76"/>
                </a:cubicBezTo>
                <a:cubicBezTo>
                  <a:pt x="228" y="75"/>
                  <a:pt x="227" y="75"/>
                  <a:pt x="226" y="74"/>
                </a:cubicBezTo>
                <a:cubicBezTo>
                  <a:pt x="224" y="75"/>
                  <a:pt x="223" y="76"/>
                  <a:pt x="222" y="77"/>
                </a:cubicBezTo>
                <a:cubicBezTo>
                  <a:pt x="222" y="76"/>
                  <a:pt x="221" y="76"/>
                  <a:pt x="221" y="77"/>
                </a:cubicBezTo>
                <a:close/>
                <a:moveTo>
                  <a:pt x="224" y="73"/>
                </a:moveTo>
                <a:cubicBezTo>
                  <a:pt x="220" y="76"/>
                  <a:pt x="220" y="76"/>
                  <a:pt x="220" y="76"/>
                </a:cubicBezTo>
                <a:cubicBezTo>
                  <a:pt x="222" y="76"/>
                  <a:pt x="221" y="76"/>
                  <a:pt x="224" y="75"/>
                </a:cubicBezTo>
                <a:cubicBezTo>
                  <a:pt x="223" y="74"/>
                  <a:pt x="226" y="73"/>
                  <a:pt x="224" y="73"/>
                </a:cubicBezTo>
                <a:close/>
                <a:moveTo>
                  <a:pt x="206" y="64"/>
                </a:moveTo>
                <a:cubicBezTo>
                  <a:pt x="207" y="65"/>
                  <a:pt x="208" y="64"/>
                  <a:pt x="207" y="65"/>
                </a:cubicBezTo>
                <a:cubicBezTo>
                  <a:pt x="212" y="62"/>
                  <a:pt x="208" y="64"/>
                  <a:pt x="209" y="63"/>
                </a:cubicBezTo>
                <a:cubicBezTo>
                  <a:pt x="210" y="62"/>
                  <a:pt x="210" y="63"/>
                  <a:pt x="212" y="62"/>
                </a:cubicBezTo>
                <a:cubicBezTo>
                  <a:pt x="212" y="61"/>
                  <a:pt x="209" y="62"/>
                  <a:pt x="206" y="64"/>
                </a:cubicBezTo>
                <a:close/>
                <a:moveTo>
                  <a:pt x="197" y="73"/>
                </a:moveTo>
                <a:cubicBezTo>
                  <a:pt x="198" y="73"/>
                  <a:pt x="198" y="72"/>
                  <a:pt x="198" y="73"/>
                </a:cubicBezTo>
                <a:cubicBezTo>
                  <a:pt x="199" y="72"/>
                  <a:pt x="200" y="71"/>
                  <a:pt x="200" y="71"/>
                </a:cubicBezTo>
                <a:cubicBezTo>
                  <a:pt x="198" y="72"/>
                  <a:pt x="201" y="70"/>
                  <a:pt x="200" y="70"/>
                </a:cubicBezTo>
                <a:cubicBezTo>
                  <a:pt x="197" y="72"/>
                  <a:pt x="200" y="72"/>
                  <a:pt x="197" y="73"/>
                </a:cubicBezTo>
                <a:close/>
                <a:moveTo>
                  <a:pt x="196" y="70"/>
                </a:moveTo>
                <a:cubicBezTo>
                  <a:pt x="196" y="71"/>
                  <a:pt x="198" y="69"/>
                  <a:pt x="197" y="71"/>
                </a:cubicBezTo>
                <a:cubicBezTo>
                  <a:pt x="200" y="69"/>
                  <a:pt x="198" y="68"/>
                  <a:pt x="196" y="70"/>
                </a:cubicBezTo>
                <a:close/>
                <a:moveTo>
                  <a:pt x="191" y="75"/>
                </a:moveTo>
                <a:cubicBezTo>
                  <a:pt x="192" y="74"/>
                  <a:pt x="194" y="72"/>
                  <a:pt x="192" y="73"/>
                </a:cubicBezTo>
                <a:cubicBezTo>
                  <a:pt x="192" y="74"/>
                  <a:pt x="189" y="75"/>
                  <a:pt x="191" y="75"/>
                </a:cubicBezTo>
                <a:close/>
                <a:moveTo>
                  <a:pt x="187" y="76"/>
                </a:moveTo>
                <a:cubicBezTo>
                  <a:pt x="186" y="77"/>
                  <a:pt x="184" y="78"/>
                  <a:pt x="185" y="79"/>
                </a:cubicBezTo>
                <a:cubicBezTo>
                  <a:pt x="185" y="78"/>
                  <a:pt x="187" y="77"/>
                  <a:pt x="187" y="78"/>
                </a:cubicBezTo>
                <a:cubicBezTo>
                  <a:pt x="186" y="78"/>
                  <a:pt x="187" y="78"/>
                  <a:pt x="188" y="77"/>
                </a:cubicBezTo>
                <a:cubicBezTo>
                  <a:pt x="189" y="76"/>
                  <a:pt x="189" y="76"/>
                  <a:pt x="187" y="76"/>
                </a:cubicBezTo>
                <a:close/>
                <a:moveTo>
                  <a:pt x="186" y="75"/>
                </a:moveTo>
                <a:cubicBezTo>
                  <a:pt x="185" y="76"/>
                  <a:pt x="184" y="77"/>
                  <a:pt x="184" y="77"/>
                </a:cubicBezTo>
                <a:cubicBezTo>
                  <a:pt x="183" y="78"/>
                  <a:pt x="188" y="76"/>
                  <a:pt x="188" y="75"/>
                </a:cubicBezTo>
                <a:cubicBezTo>
                  <a:pt x="186" y="76"/>
                  <a:pt x="187" y="75"/>
                  <a:pt x="186" y="75"/>
                </a:cubicBezTo>
                <a:close/>
                <a:moveTo>
                  <a:pt x="186" y="95"/>
                </a:moveTo>
                <a:cubicBezTo>
                  <a:pt x="187" y="94"/>
                  <a:pt x="186" y="95"/>
                  <a:pt x="186" y="95"/>
                </a:cubicBezTo>
                <a:cubicBezTo>
                  <a:pt x="191" y="92"/>
                  <a:pt x="191" y="92"/>
                  <a:pt x="191" y="92"/>
                </a:cubicBezTo>
                <a:cubicBezTo>
                  <a:pt x="192" y="92"/>
                  <a:pt x="191" y="93"/>
                  <a:pt x="193" y="92"/>
                </a:cubicBezTo>
                <a:cubicBezTo>
                  <a:pt x="192" y="92"/>
                  <a:pt x="195" y="91"/>
                  <a:pt x="195" y="90"/>
                </a:cubicBezTo>
                <a:cubicBezTo>
                  <a:pt x="194" y="91"/>
                  <a:pt x="193" y="90"/>
                  <a:pt x="192" y="91"/>
                </a:cubicBezTo>
                <a:cubicBezTo>
                  <a:pt x="190" y="93"/>
                  <a:pt x="187" y="94"/>
                  <a:pt x="186" y="95"/>
                </a:cubicBezTo>
                <a:close/>
                <a:moveTo>
                  <a:pt x="178" y="81"/>
                </a:moveTo>
                <a:cubicBezTo>
                  <a:pt x="176" y="83"/>
                  <a:pt x="179" y="82"/>
                  <a:pt x="180" y="81"/>
                </a:cubicBezTo>
                <a:cubicBezTo>
                  <a:pt x="181" y="80"/>
                  <a:pt x="183" y="79"/>
                  <a:pt x="183" y="79"/>
                </a:cubicBezTo>
                <a:cubicBezTo>
                  <a:pt x="180" y="81"/>
                  <a:pt x="183" y="78"/>
                  <a:pt x="178" y="81"/>
                </a:cubicBezTo>
                <a:close/>
                <a:moveTo>
                  <a:pt x="182" y="80"/>
                </a:moveTo>
                <a:cubicBezTo>
                  <a:pt x="182" y="81"/>
                  <a:pt x="178" y="83"/>
                  <a:pt x="179" y="83"/>
                </a:cubicBezTo>
                <a:cubicBezTo>
                  <a:pt x="181" y="82"/>
                  <a:pt x="182" y="82"/>
                  <a:pt x="183" y="81"/>
                </a:cubicBezTo>
                <a:cubicBezTo>
                  <a:pt x="180" y="82"/>
                  <a:pt x="186" y="79"/>
                  <a:pt x="182" y="80"/>
                </a:cubicBezTo>
                <a:close/>
                <a:moveTo>
                  <a:pt x="182" y="82"/>
                </a:moveTo>
                <a:cubicBezTo>
                  <a:pt x="180" y="84"/>
                  <a:pt x="178" y="86"/>
                  <a:pt x="180" y="86"/>
                </a:cubicBezTo>
                <a:cubicBezTo>
                  <a:pt x="180" y="85"/>
                  <a:pt x="183" y="83"/>
                  <a:pt x="181" y="85"/>
                </a:cubicBezTo>
                <a:cubicBezTo>
                  <a:pt x="186" y="82"/>
                  <a:pt x="180" y="85"/>
                  <a:pt x="183" y="82"/>
                </a:cubicBezTo>
                <a:cubicBezTo>
                  <a:pt x="182" y="82"/>
                  <a:pt x="182" y="83"/>
                  <a:pt x="182" y="82"/>
                </a:cubicBezTo>
                <a:close/>
                <a:moveTo>
                  <a:pt x="165" y="91"/>
                </a:moveTo>
                <a:cubicBezTo>
                  <a:pt x="163" y="92"/>
                  <a:pt x="163" y="92"/>
                  <a:pt x="163" y="93"/>
                </a:cubicBezTo>
                <a:cubicBezTo>
                  <a:pt x="163" y="92"/>
                  <a:pt x="159" y="95"/>
                  <a:pt x="158" y="95"/>
                </a:cubicBezTo>
                <a:cubicBezTo>
                  <a:pt x="159" y="96"/>
                  <a:pt x="163" y="93"/>
                  <a:pt x="166" y="91"/>
                </a:cubicBezTo>
                <a:cubicBezTo>
                  <a:pt x="165" y="91"/>
                  <a:pt x="167" y="90"/>
                  <a:pt x="165" y="91"/>
                </a:cubicBezTo>
                <a:close/>
                <a:moveTo>
                  <a:pt x="167" y="91"/>
                </a:moveTo>
                <a:cubicBezTo>
                  <a:pt x="169" y="90"/>
                  <a:pt x="169" y="90"/>
                  <a:pt x="171" y="90"/>
                </a:cubicBezTo>
                <a:cubicBezTo>
                  <a:pt x="171" y="88"/>
                  <a:pt x="176" y="85"/>
                  <a:pt x="178" y="83"/>
                </a:cubicBezTo>
                <a:cubicBezTo>
                  <a:pt x="176" y="84"/>
                  <a:pt x="176" y="82"/>
                  <a:pt x="174" y="84"/>
                </a:cubicBezTo>
                <a:cubicBezTo>
                  <a:pt x="175" y="85"/>
                  <a:pt x="170" y="87"/>
                  <a:pt x="170" y="88"/>
                </a:cubicBezTo>
                <a:cubicBezTo>
                  <a:pt x="169" y="88"/>
                  <a:pt x="169" y="88"/>
                  <a:pt x="169" y="87"/>
                </a:cubicBezTo>
                <a:cubicBezTo>
                  <a:pt x="166" y="90"/>
                  <a:pt x="167" y="90"/>
                  <a:pt x="167" y="91"/>
                </a:cubicBezTo>
                <a:close/>
                <a:moveTo>
                  <a:pt x="173" y="93"/>
                </a:moveTo>
                <a:cubicBezTo>
                  <a:pt x="174" y="92"/>
                  <a:pt x="173" y="94"/>
                  <a:pt x="176" y="92"/>
                </a:cubicBezTo>
                <a:cubicBezTo>
                  <a:pt x="176" y="91"/>
                  <a:pt x="175" y="92"/>
                  <a:pt x="176" y="91"/>
                </a:cubicBezTo>
                <a:cubicBezTo>
                  <a:pt x="174" y="92"/>
                  <a:pt x="173" y="92"/>
                  <a:pt x="173" y="93"/>
                </a:cubicBezTo>
                <a:close/>
                <a:moveTo>
                  <a:pt x="174" y="104"/>
                </a:moveTo>
                <a:cubicBezTo>
                  <a:pt x="174" y="105"/>
                  <a:pt x="181" y="100"/>
                  <a:pt x="180" y="100"/>
                </a:cubicBezTo>
                <a:cubicBezTo>
                  <a:pt x="177" y="102"/>
                  <a:pt x="177" y="103"/>
                  <a:pt x="174" y="104"/>
                </a:cubicBezTo>
                <a:close/>
                <a:moveTo>
                  <a:pt x="164" y="99"/>
                </a:moveTo>
                <a:cubicBezTo>
                  <a:pt x="166" y="98"/>
                  <a:pt x="169" y="96"/>
                  <a:pt x="170" y="95"/>
                </a:cubicBezTo>
                <a:cubicBezTo>
                  <a:pt x="167" y="97"/>
                  <a:pt x="165" y="97"/>
                  <a:pt x="164" y="99"/>
                </a:cubicBezTo>
                <a:close/>
                <a:moveTo>
                  <a:pt x="159" y="99"/>
                </a:moveTo>
                <a:cubicBezTo>
                  <a:pt x="159" y="100"/>
                  <a:pt x="158" y="100"/>
                  <a:pt x="158" y="100"/>
                </a:cubicBezTo>
                <a:cubicBezTo>
                  <a:pt x="160" y="99"/>
                  <a:pt x="160" y="98"/>
                  <a:pt x="161" y="97"/>
                </a:cubicBezTo>
                <a:cubicBezTo>
                  <a:pt x="161" y="97"/>
                  <a:pt x="161" y="98"/>
                  <a:pt x="162" y="97"/>
                </a:cubicBezTo>
                <a:cubicBezTo>
                  <a:pt x="163" y="96"/>
                  <a:pt x="162" y="97"/>
                  <a:pt x="162" y="97"/>
                </a:cubicBezTo>
                <a:cubicBezTo>
                  <a:pt x="158" y="99"/>
                  <a:pt x="158" y="99"/>
                  <a:pt x="158" y="99"/>
                </a:cubicBezTo>
                <a:cubicBezTo>
                  <a:pt x="158" y="100"/>
                  <a:pt x="157" y="102"/>
                  <a:pt x="159" y="99"/>
                </a:cubicBezTo>
                <a:close/>
                <a:moveTo>
                  <a:pt x="153" y="99"/>
                </a:moveTo>
                <a:cubicBezTo>
                  <a:pt x="153" y="99"/>
                  <a:pt x="152" y="100"/>
                  <a:pt x="153" y="101"/>
                </a:cubicBezTo>
                <a:cubicBezTo>
                  <a:pt x="151" y="101"/>
                  <a:pt x="149" y="103"/>
                  <a:pt x="150" y="103"/>
                </a:cubicBezTo>
                <a:cubicBezTo>
                  <a:pt x="154" y="100"/>
                  <a:pt x="153" y="100"/>
                  <a:pt x="156" y="98"/>
                </a:cubicBezTo>
                <a:cubicBezTo>
                  <a:pt x="155" y="98"/>
                  <a:pt x="155" y="98"/>
                  <a:pt x="154" y="98"/>
                </a:cubicBezTo>
                <a:cubicBezTo>
                  <a:pt x="154" y="100"/>
                  <a:pt x="154" y="98"/>
                  <a:pt x="153" y="99"/>
                </a:cubicBezTo>
                <a:close/>
                <a:moveTo>
                  <a:pt x="160" y="120"/>
                </a:moveTo>
                <a:cubicBezTo>
                  <a:pt x="160" y="120"/>
                  <a:pt x="160" y="121"/>
                  <a:pt x="161" y="120"/>
                </a:cubicBezTo>
                <a:cubicBezTo>
                  <a:pt x="162" y="119"/>
                  <a:pt x="165" y="116"/>
                  <a:pt x="163" y="117"/>
                </a:cubicBezTo>
                <a:cubicBezTo>
                  <a:pt x="163" y="117"/>
                  <a:pt x="162" y="119"/>
                  <a:pt x="160" y="120"/>
                </a:cubicBezTo>
                <a:close/>
                <a:moveTo>
                  <a:pt x="150" y="106"/>
                </a:moveTo>
                <a:cubicBezTo>
                  <a:pt x="148" y="108"/>
                  <a:pt x="154" y="103"/>
                  <a:pt x="151" y="106"/>
                </a:cubicBezTo>
                <a:cubicBezTo>
                  <a:pt x="154" y="104"/>
                  <a:pt x="154" y="104"/>
                  <a:pt x="154" y="104"/>
                </a:cubicBezTo>
                <a:cubicBezTo>
                  <a:pt x="154" y="103"/>
                  <a:pt x="153" y="104"/>
                  <a:pt x="154" y="103"/>
                </a:cubicBezTo>
                <a:cubicBezTo>
                  <a:pt x="151" y="105"/>
                  <a:pt x="151" y="105"/>
                  <a:pt x="150" y="106"/>
                </a:cubicBezTo>
                <a:close/>
                <a:moveTo>
                  <a:pt x="146" y="105"/>
                </a:moveTo>
                <a:cubicBezTo>
                  <a:pt x="142" y="108"/>
                  <a:pt x="147" y="106"/>
                  <a:pt x="145" y="108"/>
                </a:cubicBezTo>
                <a:cubicBezTo>
                  <a:pt x="147" y="106"/>
                  <a:pt x="146" y="106"/>
                  <a:pt x="149" y="104"/>
                </a:cubicBezTo>
                <a:cubicBezTo>
                  <a:pt x="148" y="104"/>
                  <a:pt x="149" y="103"/>
                  <a:pt x="149" y="103"/>
                </a:cubicBezTo>
                <a:cubicBezTo>
                  <a:pt x="145" y="105"/>
                  <a:pt x="149" y="103"/>
                  <a:pt x="146" y="106"/>
                </a:cubicBezTo>
                <a:cubicBezTo>
                  <a:pt x="146" y="105"/>
                  <a:pt x="147" y="104"/>
                  <a:pt x="146" y="105"/>
                </a:cubicBezTo>
                <a:close/>
                <a:moveTo>
                  <a:pt x="153" y="120"/>
                </a:moveTo>
                <a:cubicBezTo>
                  <a:pt x="156" y="118"/>
                  <a:pt x="154" y="119"/>
                  <a:pt x="157" y="116"/>
                </a:cubicBezTo>
                <a:cubicBezTo>
                  <a:pt x="156" y="117"/>
                  <a:pt x="154" y="118"/>
                  <a:pt x="152" y="119"/>
                </a:cubicBezTo>
                <a:cubicBezTo>
                  <a:pt x="154" y="119"/>
                  <a:pt x="151" y="121"/>
                  <a:pt x="149" y="122"/>
                </a:cubicBezTo>
                <a:cubicBezTo>
                  <a:pt x="148" y="124"/>
                  <a:pt x="152" y="120"/>
                  <a:pt x="151" y="122"/>
                </a:cubicBezTo>
                <a:cubicBezTo>
                  <a:pt x="153" y="120"/>
                  <a:pt x="153" y="119"/>
                  <a:pt x="154" y="119"/>
                </a:cubicBezTo>
                <a:cubicBezTo>
                  <a:pt x="154" y="119"/>
                  <a:pt x="153" y="120"/>
                  <a:pt x="153" y="120"/>
                </a:cubicBezTo>
                <a:close/>
                <a:moveTo>
                  <a:pt x="136" y="117"/>
                </a:moveTo>
                <a:cubicBezTo>
                  <a:pt x="139" y="115"/>
                  <a:pt x="135" y="118"/>
                  <a:pt x="135" y="118"/>
                </a:cubicBezTo>
                <a:cubicBezTo>
                  <a:pt x="138" y="116"/>
                  <a:pt x="140" y="115"/>
                  <a:pt x="142" y="113"/>
                </a:cubicBezTo>
                <a:cubicBezTo>
                  <a:pt x="142" y="112"/>
                  <a:pt x="147" y="109"/>
                  <a:pt x="148" y="107"/>
                </a:cubicBezTo>
                <a:cubicBezTo>
                  <a:pt x="147" y="108"/>
                  <a:pt x="146" y="108"/>
                  <a:pt x="146" y="108"/>
                </a:cubicBezTo>
                <a:cubicBezTo>
                  <a:pt x="144" y="109"/>
                  <a:pt x="144" y="110"/>
                  <a:pt x="142" y="111"/>
                </a:cubicBezTo>
                <a:cubicBezTo>
                  <a:pt x="141" y="113"/>
                  <a:pt x="142" y="113"/>
                  <a:pt x="141" y="113"/>
                </a:cubicBezTo>
                <a:cubicBezTo>
                  <a:pt x="140" y="113"/>
                  <a:pt x="136" y="116"/>
                  <a:pt x="136" y="117"/>
                </a:cubicBezTo>
                <a:close/>
                <a:moveTo>
                  <a:pt x="153" y="123"/>
                </a:moveTo>
                <a:cubicBezTo>
                  <a:pt x="154" y="123"/>
                  <a:pt x="157" y="120"/>
                  <a:pt x="156" y="120"/>
                </a:cubicBezTo>
                <a:cubicBezTo>
                  <a:pt x="155" y="121"/>
                  <a:pt x="152" y="123"/>
                  <a:pt x="153" y="123"/>
                </a:cubicBezTo>
                <a:close/>
                <a:moveTo>
                  <a:pt x="137" y="109"/>
                </a:moveTo>
                <a:cubicBezTo>
                  <a:pt x="139" y="108"/>
                  <a:pt x="141" y="106"/>
                  <a:pt x="141" y="106"/>
                </a:cubicBezTo>
                <a:cubicBezTo>
                  <a:pt x="139" y="107"/>
                  <a:pt x="137" y="109"/>
                  <a:pt x="137" y="109"/>
                </a:cubicBezTo>
                <a:close/>
                <a:moveTo>
                  <a:pt x="136" y="114"/>
                </a:moveTo>
                <a:cubicBezTo>
                  <a:pt x="138" y="114"/>
                  <a:pt x="137" y="113"/>
                  <a:pt x="137" y="115"/>
                </a:cubicBezTo>
                <a:cubicBezTo>
                  <a:pt x="138" y="114"/>
                  <a:pt x="138" y="113"/>
                  <a:pt x="141" y="111"/>
                </a:cubicBezTo>
                <a:cubicBezTo>
                  <a:pt x="142" y="110"/>
                  <a:pt x="141" y="111"/>
                  <a:pt x="140" y="111"/>
                </a:cubicBezTo>
                <a:cubicBezTo>
                  <a:pt x="141" y="110"/>
                  <a:pt x="142" y="110"/>
                  <a:pt x="143" y="109"/>
                </a:cubicBezTo>
                <a:cubicBezTo>
                  <a:pt x="143" y="109"/>
                  <a:pt x="144" y="108"/>
                  <a:pt x="143" y="108"/>
                </a:cubicBezTo>
                <a:cubicBezTo>
                  <a:pt x="141" y="111"/>
                  <a:pt x="139" y="111"/>
                  <a:pt x="136" y="114"/>
                </a:cubicBezTo>
                <a:close/>
                <a:moveTo>
                  <a:pt x="142" y="117"/>
                </a:moveTo>
                <a:cubicBezTo>
                  <a:pt x="140" y="118"/>
                  <a:pt x="142" y="116"/>
                  <a:pt x="144" y="115"/>
                </a:cubicBezTo>
                <a:cubicBezTo>
                  <a:pt x="144" y="114"/>
                  <a:pt x="142" y="115"/>
                  <a:pt x="141" y="116"/>
                </a:cubicBezTo>
                <a:cubicBezTo>
                  <a:pt x="141" y="116"/>
                  <a:pt x="141" y="117"/>
                  <a:pt x="140" y="117"/>
                </a:cubicBezTo>
                <a:cubicBezTo>
                  <a:pt x="137" y="118"/>
                  <a:pt x="139" y="119"/>
                  <a:pt x="136" y="120"/>
                </a:cubicBezTo>
                <a:cubicBezTo>
                  <a:pt x="136" y="121"/>
                  <a:pt x="133" y="123"/>
                  <a:pt x="132" y="124"/>
                </a:cubicBezTo>
                <a:cubicBezTo>
                  <a:pt x="133" y="124"/>
                  <a:pt x="131" y="125"/>
                  <a:pt x="131" y="126"/>
                </a:cubicBezTo>
                <a:cubicBezTo>
                  <a:pt x="133" y="124"/>
                  <a:pt x="135" y="122"/>
                  <a:pt x="134" y="124"/>
                </a:cubicBezTo>
                <a:cubicBezTo>
                  <a:pt x="135" y="124"/>
                  <a:pt x="139" y="121"/>
                  <a:pt x="138" y="121"/>
                </a:cubicBezTo>
                <a:cubicBezTo>
                  <a:pt x="137" y="121"/>
                  <a:pt x="135" y="124"/>
                  <a:pt x="135" y="123"/>
                </a:cubicBezTo>
                <a:cubicBezTo>
                  <a:pt x="136" y="122"/>
                  <a:pt x="135" y="122"/>
                  <a:pt x="137" y="121"/>
                </a:cubicBezTo>
                <a:cubicBezTo>
                  <a:pt x="139" y="119"/>
                  <a:pt x="142" y="117"/>
                  <a:pt x="142" y="117"/>
                </a:cubicBezTo>
                <a:close/>
                <a:moveTo>
                  <a:pt x="143" y="118"/>
                </a:moveTo>
                <a:cubicBezTo>
                  <a:pt x="141" y="119"/>
                  <a:pt x="141" y="119"/>
                  <a:pt x="141" y="119"/>
                </a:cubicBezTo>
                <a:cubicBezTo>
                  <a:pt x="140" y="120"/>
                  <a:pt x="140" y="120"/>
                  <a:pt x="141" y="121"/>
                </a:cubicBezTo>
                <a:cubicBezTo>
                  <a:pt x="143" y="119"/>
                  <a:pt x="142" y="119"/>
                  <a:pt x="143" y="118"/>
                </a:cubicBezTo>
                <a:cubicBezTo>
                  <a:pt x="143" y="119"/>
                  <a:pt x="144" y="118"/>
                  <a:pt x="145" y="117"/>
                </a:cubicBezTo>
                <a:cubicBezTo>
                  <a:pt x="143" y="118"/>
                  <a:pt x="144" y="117"/>
                  <a:pt x="143" y="118"/>
                </a:cubicBezTo>
                <a:close/>
                <a:moveTo>
                  <a:pt x="146" y="128"/>
                </a:moveTo>
                <a:cubicBezTo>
                  <a:pt x="147" y="128"/>
                  <a:pt x="145" y="129"/>
                  <a:pt x="145" y="130"/>
                </a:cubicBezTo>
                <a:cubicBezTo>
                  <a:pt x="146" y="129"/>
                  <a:pt x="146" y="129"/>
                  <a:pt x="148" y="128"/>
                </a:cubicBezTo>
                <a:cubicBezTo>
                  <a:pt x="147" y="128"/>
                  <a:pt x="147" y="127"/>
                  <a:pt x="148" y="127"/>
                </a:cubicBezTo>
                <a:cubicBezTo>
                  <a:pt x="147" y="127"/>
                  <a:pt x="146" y="128"/>
                  <a:pt x="146" y="128"/>
                </a:cubicBezTo>
                <a:close/>
                <a:moveTo>
                  <a:pt x="133" y="117"/>
                </a:moveTo>
                <a:cubicBezTo>
                  <a:pt x="133" y="118"/>
                  <a:pt x="134" y="117"/>
                  <a:pt x="135" y="117"/>
                </a:cubicBezTo>
                <a:cubicBezTo>
                  <a:pt x="136" y="116"/>
                  <a:pt x="137" y="115"/>
                  <a:pt x="137" y="115"/>
                </a:cubicBezTo>
                <a:cubicBezTo>
                  <a:pt x="136" y="116"/>
                  <a:pt x="135" y="115"/>
                  <a:pt x="133" y="117"/>
                </a:cubicBezTo>
                <a:close/>
                <a:moveTo>
                  <a:pt x="144" y="129"/>
                </a:moveTo>
                <a:cubicBezTo>
                  <a:pt x="143" y="129"/>
                  <a:pt x="141" y="129"/>
                  <a:pt x="139" y="132"/>
                </a:cubicBezTo>
                <a:cubicBezTo>
                  <a:pt x="139" y="133"/>
                  <a:pt x="145" y="129"/>
                  <a:pt x="146" y="127"/>
                </a:cubicBezTo>
                <a:cubicBezTo>
                  <a:pt x="145" y="128"/>
                  <a:pt x="144" y="128"/>
                  <a:pt x="144" y="129"/>
                </a:cubicBezTo>
                <a:close/>
                <a:moveTo>
                  <a:pt x="133" y="117"/>
                </a:moveTo>
                <a:cubicBezTo>
                  <a:pt x="132" y="118"/>
                  <a:pt x="132" y="117"/>
                  <a:pt x="131" y="118"/>
                </a:cubicBezTo>
                <a:cubicBezTo>
                  <a:pt x="131" y="119"/>
                  <a:pt x="133" y="117"/>
                  <a:pt x="135" y="116"/>
                </a:cubicBezTo>
                <a:cubicBezTo>
                  <a:pt x="134" y="116"/>
                  <a:pt x="136" y="114"/>
                  <a:pt x="134" y="115"/>
                </a:cubicBezTo>
                <a:cubicBezTo>
                  <a:pt x="134" y="116"/>
                  <a:pt x="134" y="116"/>
                  <a:pt x="133" y="117"/>
                </a:cubicBezTo>
                <a:close/>
                <a:moveTo>
                  <a:pt x="138" y="122"/>
                </a:moveTo>
                <a:cubicBezTo>
                  <a:pt x="137" y="123"/>
                  <a:pt x="137" y="123"/>
                  <a:pt x="139" y="122"/>
                </a:cubicBezTo>
                <a:cubicBezTo>
                  <a:pt x="140" y="121"/>
                  <a:pt x="140" y="120"/>
                  <a:pt x="138" y="122"/>
                </a:cubicBezTo>
                <a:close/>
                <a:moveTo>
                  <a:pt x="139" y="137"/>
                </a:moveTo>
                <a:cubicBezTo>
                  <a:pt x="141" y="135"/>
                  <a:pt x="141" y="137"/>
                  <a:pt x="139" y="138"/>
                </a:cubicBezTo>
                <a:cubicBezTo>
                  <a:pt x="140" y="137"/>
                  <a:pt x="141" y="137"/>
                  <a:pt x="142" y="136"/>
                </a:cubicBezTo>
                <a:cubicBezTo>
                  <a:pt x="142" y="135"/>
                  <a:pt x="142" y="135"/>
                  <a:pt x="142" y="135"/>
                </a:cubicBezTo>
                <a:cubicBezTo>
                  <a:pt x="142" y="135"/>
                  <a:pt x="143" y="134"/>
                  <a:pt x="144" y="134"/>
                </a:cubicBezTo>
                <a:cubicBezTo>
                  <a:pt x="142" y="136"/>
                  <a:pt x="138" y="139"/>
                  <a:pt x="138" y="140"/>
                </a:cubicBezTo>
                <a:cubicBezTo>
                  <a:pt x="138" y="140"/>
                  <a:pt x="137" y="141"/>
                  <a:pt x="136" y="141"/>
                </a:cubicBezTo>
                <a:cubicBezTo>
                  <a:pt x="138" y="140"/>
                  <a:pt x="138" y="139"/>
                  <a:pt x="139" y="138"/>
                </a:cubicBezTo>
                <a:cubicBezTo>
                  <a:pt x="139" y="137"/>
                  <a:pt x="136" y="138"/>
                  <a:pt x="133" y="141"/>
                </a:cubicBezTo>
                <a:cubicBezTo>
                  <a:pt x="134" y="141"/>
                  <a:pt x="136" y="139"/>
                  <a:pt x="137" y="139"/>
                </a:cubicBezTo>
                <a:cubicBezTo>
                  <a:pt x="137" y="139"/>
                  <a:pt x="138" y="139"/>
                  <a:pt x="138" y="139"/>
                </a:cubicBezTo>
                <a:cubicBezTo>
                  <a:pt x="135" y="142"/>
                  <a:pt x="132" y="145"/>
                  <a:pt x="132" y="146"/>
                </a:cubicBezTo>
                <a:cubicBezTo>
                  <a:pt x="133" y="145"/>
                  <a:pt x="135" y="144"/>
                  <a:pt x="135" y="143"/>
                </a:cubicBezTo>
                <a:cubicBezTo>
                  <a:pt x="134" y="144"/>
                  <a:pt x="134" y="144"/>
                  <a:pt x="134" y="144"/>
                </a:cubicBezTo>
                <a:cubicBezTo>
                  <a:pt x="135" y="144"/>
                  <a:pt x="136" y="142"/>
                  <a:pt x="136" y="142"/>
                </a:cubicBezTo>
                <a:cubicBezTo>
                  <a:pt x="137" y="142"/>
                  <a:pt x="134" y="145"/>
                  <a:pt x="137" y="143"/>
                </a:cubicBezTo>
                <a:cubicBezTo>
                  <a:pt x="136" y="142"/>
                  <a:pt x="139" y="141"/>
                  <a:pt x="140" y="141"/>
                </a:cubicBezTo>
                <a:cubicBezTo>
                  <a:pt x="139" y="140"/>
                  <a:pt x="141" y="139"/>
                  <a:pt x="141" y="139"/>
                </a:cubicBezTo>
                <a:cubicBezTo>
                  <a:pt x="140" y="139"/>
                  <a:pt x="140" y="139"/>
                  <a:pt x="141" y="138"/>
                </a:cubicBezTo>
                <a:cubicBezTo>
                  <a:pt x="144" y="136"/>
                  <a:pt x="146" y="134"/>
                  <a:pt x="148" y="133"/>
                </a:cubicBezTo>
                <a:cubicBezTo>
                  <a:pt x="147" y="133"/>
                  <a:pt x="143" y="135"/>
                  <a:pt x="146" y="132"/>
                </a:cubicBezTo>
                <a:cubicBezTo>
                  <a:pt x="143" y="133"/>
                  <a:pt x="141" y="134"/>
                  <a:pt x="139" y="137"/>
                </a:cubicBezTo>
                <a:close/>
                <a:moveTo>
                  <a:pt x="142" y="131"/>
                </a:moveTo>
                <a:cubicBezTo>
                  <a:pt x="142" y="131"/>
                  <a:pt x="143" y="132"/>
                  <a:pt x="144" y="130"/>
                </a:cubicBezTo>
                <a:cubicBezTo>
                  <a:pt x="144" y="130"/>
                  <a:pt x="144" y="130"/>
                  <a:pt x="144" y="129"/>
                </a:cubicBezTo>
                <a:cubicBezTo>
                  <a:pt x="144" y="130"/>
                  <a:pt x="143" y="130"/>
                  <a:pt x="142" y="131"/>
                </a:cubicBezTo>
                <a:close/>
                <a:moveTo>
                  <a:pt x="142" y="143"/>
                </a:moveTo>
                <a:cubicBezTo>
                  <a:pt x="142" y="143"/>
                  <a:pt x="145" y="140"/>
                  <a:pt x="145" y="142"/>
                </a:cubicBezTo>
                <a:cubicBezTo>
                  <a:pt x="147" y="140"/>
                  <a:pt x="149" y="139"/>
                  <a:pt x="150" y="138"/>
                </a:cubicBezTo>
                <a:cubicBezTo>
                  <a:pt x="148" y="139"/>
                  <a:pt x="147" y="140"/>
                  <a:pt x="146" y="140"/>
                </a:cubicBezTo>
                <a:cubicBezTo>
                  <a:pt x="147" y="139"/>
                  <a:pt x="147" y="139"/>
                  <a:pt x="148" y="138"/>
                </a:cubicBezTo>
                <a:cubicBezTo>
                  <a:pt x="147" y="139"/>
                  <a:pt x="150" y="137"/>
                  <a:pt x="150" y="137"/>
                </a:cubicBezTo>
                <a:cubicBezTo>
                  <a:pt x="148" y="138"/>
                  <a:pt x="142" y="142"/>
                  <a:pt x="142" y="143"/>
                </a:cubicBezTo>
                <a:close/>
                <a:moveTo>
                  <a:pt x="125" y="125"/>
                </a:moveTo>
                <a:cubicBezTo>
                  <a:pt x="126" y="125"/>
                  <a:pt x="128" y="123"/>
                  <a:pt x="128" y="124"/>
                </a:cubicBezTo>
                <a:cubicBezTo>
                  <a:pt x="126" y="126"/>
                  <a:pt x="124" y="127"/>
                  <a:pt x="124" y="128"/>
                </a:cubicBezTo>
                <a:cubicBezTo>
                  <a:pt x="129" y="124"/>
                  <a:pt x="129" y="124"/>
                  <a:pt x="129" y="124"/>
                </a:cubicBezTo>
                <a:cubicBezTo>
                  <a:pt x="128" y="123"/>
                  <a:pt x="132" y="121"/>
                  <a:pt x="131" y="120"/>
                </a:cubicBezTo>
                <a:cubicBezTo>
                  <a:pt x="129" y="122"/>
                  <a:pt x="127" y="123"/>
                  <a:pt x="125" y="125"/>
                </a:cubicBezTo>
                <a:close/>
                <a:moveTo>
                  <a:pt x="131" y="122"/>
                </a:moveTo>
                <a:cubicBezTo>
                  <a:pt x="132" y="122"/>
                  <a:pt x="131" y="122"/>
                  <a:pt x="131" y="123"/>
                </a:cubicBezTo>
                <a:cubicBezTo>
                  <a:pt x="132" y="122"/>
                  <a:pt x="132" y="121"/>
                  <a:pt x="133" y="120"/>
                </a:cubicBezTo>
                <a:cubicBezTo>
                  <a:pt x="134" y="120"/>
                  <a:pt x="134" y="120"/>
                  <a:pt x="134" y="120"/>
                </a:cubicBezTo>
                <a:cubicBezTo>
                  <a:pt x="133" y="120"/>
                  <a:pt x="135" y="117"/>
                  <a:pt x="131" y="119"/>
                </a:cubicBezTo>
                <a:cubicBezTo>
                  <a:pt x="131" y="120"/>
                  <a:pt x="134" y="119"/>
                  <a:pt x="131" y="122"/>
                </a:cubicBezTo>
                <a:close/>
                <a:moveTo>
                  <a:pt x="139" y="130"/>
                </a:moveTo>
                <a:cubicBezTo>
                  <a:pt x="138" y="132"/>
                  <a:pt x="142" y="129"/>
                  <a:pt x="142" y="129"/>
                </a:cubicBezTo>
                <a:lnTo>
                  <a:pt x="139" y="130"/>
                </a:lnTo>
                <a:close/>
                <a:moveTo>
                  <a:pt x="133" y="129"/>
                </a:moveTo>
                <a:cubicBezTo>
                  <a:pt x="135" y="127"/>
                  <a:pt x="136" y="126"/>
                  <a:pt x="135" y="126"/>
                </a:cubicBezTo>
                <a:cubicBezTo>
                  <a:pt x="133" y="128"/>
                  <a:pt x="132" y="129"/>
                  <a:pt x="133" y="129"/>
                </a:cubicBezTo>
                <a:close/>
                <a:moveTo>
                  <a:pt x="129" y="121"/>
                </a:moveTo>
                <a:cubicBezTo>
                  <a:pt x="128" y="120"/>
                  <a:pt x="126" y="121"/>
                  <a:pt x="124" y="124"/>
                </a:cubicBezTo>
                <a:cubicBezTo>
                  <a:pt x="125" y="123"/>
                  <a:pt x="125" y="123"/>
                  <a:pt x="124" y="124"/>
                </a:cubicBezTo>
                <a:cubicBezTo>
                  <a:pt x="123" y="124"/>
                  <a:pt x="121" y="127"/>
                  <a:pt x="120" y="128"/>
                </a:cubicBezTo>
                <a:cubicBezTo>
                  <a:pt x="121" y="128"/>
                  <a:pt x="121" y="128"/>
                  <a:pt x="120" y="130"/>
                </a:cubicBezTo>
                <a:cubicBezTo>
                  <a:pt x="121" y="129"/>
                  <a:pt x="121" y="129"/>
                  <a:pt x="121" y="129"/>
                </a:cubicBezTo>
                <a:cubicBezTo>
                  <a:pt x="125" y="126"/>
                  <a:pt x="124" y="125"/>
                  <a:pt x="128" y="123"/>
                </a:cubicBezTo>
                <a:cubicBezTo>
                  <a:pt x="127" y="122"/>
                  <a:pt x="126" y="123"/>
                  <a:pt x="129" y="121"/>
                </a:cubicBezTo>
                <a:close/>
                <a:moveTo>
                  <a:pt x="129" y="131"/>
                </a:moveTo>
                <a:cubicBezTo>
                  <a:pt x="130" y="130"/>
                  <a:pt x="133" y="127"/>
                  <a:pt x="134" y="126"/>
                </a:cubicBezTo>
                <a:cubicBezTo>
                  <a:pt x="131" y="128"/>
                  <a:pt x="130" y="130"/>
                  <a:pt x="129" y="131"/>
                </a:cubicBezTo>
                <a:close/>
                <a:moveTo>
                  <a:pt x="133" y="136"/>
                </a:moveTo>
                <a:cubicBezTo>
                  <a:pt x="135" y="136"/>
                  <a:pt x="137" y="136"/>
                  <a:pt x="139" y="133"/>
                </a:cubicBezTo>
                <a:cubicBezTo>
                  <a:pt x="136" y="135"/>
                  <a:pt x="136" y="134"/>
                  <a:pt x="133" y="136"/>
                </a:cubicBezTo>
                <a:close/>
                <a:moveTo>
                  <a:pt x="124" y="131"/>
                </a:moveTo>
                <a:cubicBezTo>
                  <a:pt x="125" y="131"/>
                  <a:pt x="125" y="131"/>
                  <a:pt x="124" y="132"/>
                </a:cubicBezTo>
                <a:cubicBezTo>
                  <a:pt x="126" y="131"/>
                  <a:pt x="131" y="127"/>
                  <a:pt x="128" y="128"/>
                </a:cubicBezTo>
                <a:cubicBezTo>
                  <a:pt x="128" y="129"/>
                  <a:pt x="126" y="130"/>
                  <a:pt x="124" y="131"/>
                </a:cubicBezTo>
                <a:close/>
                <a:moveTo>
                  <a:pt x="121" y="127"/>
                </a:moveTo>
                <a:cubicBezTo>
                  <a:pt x="121" y="126"/>
                  <a:pt x="121" y="125"/>
                  <a:pt x="123" y="124"/>
                </a:cubicBezTo>
                <a:cubicBezTo>
                  <a:pt x="120" y="126"/>
                  <a:pt x="117" y="127"/>
                  <a:pt x="117" y="128"/>
                </a:cubicBezTo>
                <a:cubicBezTo>
                  <a:pt x="118" y="128"/>
                  <a:pt x="120" y="126"/>
                  <a:pt x="121" y="126"/>
                </a:cubicBezTo>
                <a:cubicBezTo>
                  <a:pt x="120" y="126"/>
                  <a:pt x="119" y="128"/>
                  <a:pt x="121" y="127"/>
                </a:cubicBezTo>
                <a:close/>
                <a:moveTo>
                  <a:pt x="120" y="131"/>
                </a:moveTo>
                <a:cubicBezTo>
                  <a:pt x="121" y="131"/>
                  <a:pt x="122" y="131"/>
                  <a:pt x="124" y="129"/>
                </a:cubicBezTo>
                <a:cubicBezTo>
                  <a:pt x="124" y="128"/>
                  <a:pt x="121" y="130"/>
                  <a:pt x="120" y="131"/>
                </a:cubicBezTo>
                <a:close/>
                <a:moveTo>
                  <a:pt x="119" y="140"/>
                </a:moveTo>
                <a:cubicBezTo>
                  <a:pt x="121" y="139"/>
                  <a:pt x="122" y="137"/>
                  <a:pt x="124" y="135"/>
                </a:cubicBezTo>
                <a:cubicBezTo>
                  <a:pt x="124" y="134"/>
                  <a:pt x="124" y="134"/>
                  <a:pt x="124" y="134"/>
                </a:cubicBezTo>
                <a:cubicBezTo>
                  <a:pt x="121" y="137"/>
                  <a:pt x="119" y="139"/>
                  <a:pt x="119" y="140"/>
                </a:cubicBezTo>
                <a:close/>
                <a:moveTo>
                  <a:pt x="117" y="131"/>
                </a:moveTo>
                <a:cubicBezTo>
                  <a:pt x="119" y="130"/>
                  <a:pt x="117" y="130"/>
                  <a:pt x="118" y="129"/>
                </a:cubicBezTo>
                <a:cubicBezTo>
                  <a:pt x="116" y="131"/>
                  <a:pt x="116" y="131"/>
                  <a:pt x="117" y="131"/>
                </a:cubicBezTo>
                <a:close/>
                <a:moveTo>
                  <a:pt x="112" y="133"/>
                </a:moveTo>
                <a:cubicBezTo>
                  <a:pt x="112" y="134"/>
                  <a:pt x="114" y="132"/>
                  <a:pt x="113" y="133"/>
                </a:cubicBezTo>
                <a:cubicBezTo>
                  <a:pt x="117" y="130"/>
                  <a:pt x="114" y="131"/>
                  <a:pt x="112" y="133"/>
                </a:cubicBezTo>
                <a:close/>
                <a:moveTo>
                  <a:pt x="117" y="138"/>
                </a:moveTo>
                <a:cubicBezTo>
                  <a:pt x="116" y="140"/>
                  <a:pt x="113" y="143"/>
                  <a:pt x="114" y="143"/>
                </a:cubicBezTo>
                <a:cubicBezTo>
                  <a:pt x="117" y="140"/>
                  <a:pt x="116" y="140"/>
                  <a:pt x="119" y="137"/>
                </a:cubicBezTo>
                <a:cubicBezTo>
                  <a:pt x="118" y="138"/>
                  <a:pt x="118" y="137"/>
                  <a:pt x="117" y="138"/>
                </a:cubicBezTo>
                <a:close/>
                <a:moveTo>
                  <a:pt x="114" y="157"/>
                </a:moveTo>
                <a:cubicBezTo>
                  <a:pt x="112" y="158"/>
                  <a:pt x="113" y="158"/>
                  <a:pt x="111" y="158"/>
                </a:cubicBezTo>
                <a:cubicBezTo>
                  <a:pt x="113" y="158"/>
                  <a:pt x="109" y="161"/>
                  <a:pt x="109" y="161"/>
                </a:cubicBezTo>
                <a:cubicBezTo>
                  <a:pt x="111" y="159"/>
                  <a:pt x="109" y="160"/>
                  <a:pt x="108" y="161"/>
                </a:cubicBezTo>
                <a:cubicBezTo>
                  <a:pt x="108" y="162"/>
                  <a:pt x="107" y="163"/>
                  <a:pt x="107" y="164"/>
                </a:cubicBezTo>
                <a:cubicBezTo>
                  <a:pt x="105" y="166"/>
                  <a:pt x="105" y="164"/>
                  <a:pt x="102" y="167"/>
                </a:cubicBezTo>
                <a:cubicBezTo>
                  <a:pt x="102" y="169"/>
                  <a:pt x="103" y="167"/>
                  <a:pt x="104" y="167"/>
                </a:cubicBezTo>
                <a:cubicBezTo>
                  <a:pt x="103" y="168"/>
                  <a:pt x="102" y="168"/>
                  <a:pt x="101" y="169"/>
                </a:cubicBezTo>
                <a:cubicBezTo>
                  <a:pt x="103" y="169"/>
                  <a:pt x="106" y="166"/>
                  <a:pt x="107" y="164"/>
                </a:cubicBezTo>
                <a:cubicBezTo>
                  <a:pt x="106" y="167"/>
                  <a:pt x="101" y="172"/>
                  <a:pt x="99" y="173"/>
                </a:cubicBezTo>
                <a:cubicBezTo>
                  <a:pt x="99" y="173"/>
                  <a:pt x="99" y="175"/>
                  <a:pt x="98" y="175"/>
                </a:cubicBezTo>
                <a:cubicBezTo>
                  <a:pt x="98" y="175"/>
                  <a:pt x="99" y="175"/>
                  <a:pt x="98" y="175"/>
                </a:cubicBezTo>
                <a:cubicBezTo>
                  <a:pt x="99" y="175"/>
                  <a:pt x="98" y="175"/>
                  <a:pt x="99" y="175"/>
                </a:cubicBezTo>
                <a:cubicBezTo>
                  <a:pt x="99" y="175"/>
                  <a:pt x="100" y="174"/>
                  <a:pt x="100" y="174"/>
                </a:cubicBezTo>
                <a:cubicBezTo>
                  <a:pt x="100" y="174"/>
                  <a:pt x="100" y="174"/>
                  <a:pt x="100" y="174"/>
                </a:cubicBezTo>
                <a:cubicBezTo>
                  <a:pt x="101" y="172"/>
                  <a:pt x="101" y="172"/>
                  <a:pt x="101" y="172"/>
                </a:cubicBezTo>
                <a:cubicBezTo>
                  <a:pt x="102" y="172"/>
                  <a:pt x="103" y="171"/>
                  <a:pt x="104" y="170"/>
                </a:cubicBezTo>
                <a:cubicBezTo>
                  <a:pt x="103" y="170"/>
                  <a:pt x="106" y="168"/>
                  <a:pt x="106" y="167"/>
                </a:cubicBezTo>
                <a:cubicBezTo>
                  <a:pt x="108" y="166"/>
                  <a:pt x="114" y="158"/>
                  <a:pt x="117" y="157"/>
                </a:cubicBezTo>
                <a:cubicBezTo>
                  <a:pt x="117" y="157"/>
                  <a:pt x="116" y="157"/>
                  <a:pt x="117" y="156"/>
                </a:cubicBezTo>
                <a:cubicBezTo>
                  <a:pt x="119" y="155"/>
                  <a:pt x="120" y="153"/>
                  <a:pt x="123" y="151"/>
                </a:cubicBezTo>
                <a:cubicBezTo>
                  <a:pt x="122" y="150"/>
                  <a:pt x="125" y="150"/>
                  <a:pt x="126" y="148"/>
                </a:cubicBezTo>
                <a:cubicBezTo>
                  <a:pt x="126" y="148"/>
                  <a:pt x="127" y="147"/>
                  <a:pt x="126" y="147"/>
                </a:cubicBezTo>
                <a:cubicBezTo>
                  <a:pt x="123" y="150"/>
                  <a:pt x="122" y="148"/>
                  <a:pt x="120" y="151"/>
                </a:cubicBezTo>
                <a:cubicBezTo>
                  <a:pt x="121" y="150"/>
                  <a:pt x="120" y="153"/>
                  <a:pt x="119" y="153"/>
                </a:cubicBezTo>
                <a:cubicBezTo>
                  <a:pt x="119" y="152"/>
                  <a:pt x="117" y="155"/>
                  <a:pt x="116" y="155"/>
                </a:cubicBezTo>
                <a:cubicBezTo>
                  <a:pt x="117" y="154"/>
                  <a:pt x="118" y="153"/>
                  <a:pt x="118" y="152"/>
                </a:cubicBezTo>
                <a:cubicBezTo>
                  <a:pt x="117" y="154"/>
                  <a:pt x="116" y="154"/>
                  <a:pt x="116" y="154"/>
                </a:cubicBezTo>
                <a:cubicBezTo>
                  <a:pt x="116" y="154"/>
                  <a:pt x="117" y="153"/>
                  <a:pt x="117" y="153"/>
                </a:cubicBezTo>
                <a:cubicBezTo>
                  <a:pt x="115" y="155"/>
                  <a:pt x="115" y="155"/>
                  <a:pt x="114" y="157"/>
                </a:cubicBezTo>
                <a:close/>
                <a:moveTo>
                  <a:pt x="119" y="151"/>
                </a:moveTo>
                <a:cubicBezTo>
                  <a:pt x="120" y="150"/>
                  <a:pt x="121" y="149"/>
                  <a:pt x="121" y="148"/>
                </a:cubicBezTo>
                <a:cubicBezTo>
                  <a:pt x="120" y="149"/>
                  <a:pt x="119" y="149"/>
                  <a:pt x="118" y="151"/>
                </a:cubicBezTo>
                <a:cubicBezTo>
                  <a:pt x="118" y="152"/>
                  <a:pt x="119" y="150"/>
                  <a:pt x="120" y="150"/>
                </a:cubicBezTo>
                <a:cubicBezTo>
                  <a:pt x="119" y="151"/>
                  <a:pt x="118" y="152"/>
                  <a:pt x="119" y="151"/>
                </a:cubicBezTo>
                <a:close/>
                <a:moveTo>
                  <a:pt x="124" y="159"/>
                </a:moveTo>
                <a:cubicBezTo>
                  <a:pt x="125" y="159"/>
                  <a:pt x="128" y="159"/>
                  <a:pt x="128" y="157"/>
                </a:cubicBezTo>
                <a:cubicBezTo>
                  <a:pt x="125" y="160"/>
                  <a:pt x="127" y="156"/>
                  <a:pt x="124" y="159"/>
                </a:cubicBezTo>
                <a:close/>
                <a:moveTo>
                  <a:pt x="112" y="142"/>
                </a:moveTo>
                <a:cubicBezTo>
                  <a:pt x="110" y="143"/>
                  <a:pt x="109" y="144"/>
                  <a:pt x="109" y="145"/>
                </a:cubicBezTo>
                <a:cubicBezTo>
                  <a:pt x="110" y="145"/>
                  <a:pt x="111" y="143"/>
                  <a:pt x="112" y="142"/>
                </a:cubicBezTo>
                <a:cubicBezTo>
                  <a:pt x="112" y="143"/>
                  <a:pt x="112" y="143"/>
                  <a:pt x="113" y="142"/>
                </a:cubicBezTo>
                <a:cubicBezTo>
                  <a:pt x="113" y="142"/>
                  <a:pt x="112" y="142"/>
                  <a:pt x="112" y="142"/>
                </a:cubicBezTo>
                <a:close/>
                <a:moveTo>
                  <a:pt x="114" y="170"/>
                </a:moveTo>
                <a:cubicBezTo>
                  <a:pt x="115" y="170"/>
                  <a:pt x="118" y="166"/>
                  <a:pt x="117" y="166"/>
                </a:cubicBezTo>
                <a:cubicBezTo>
                  <a:pt x="115" y="168"/>
                  <a:pt x="116" y="167"/>
                  <a:pt x="114" y="170"/>
                </a:cubicBezTo>
                <a:close/>
                <a:moveTo>
                  <a:pt x="88" y="182"/>
                </a:moveTo>
                <a:cubicBezTo>
                  <a:pt x="88" y="182"/>
                  <a:pt x="89" y="182"/>
                  <a:pt x="89" y="181"/>
                </a:cubicBezTo>
                <a:cubicBezTo>
                  <a:pt x="88" y="181"/>
                  <a:pt x="88" y="182"/>
                  <a:pt x="88" y="182"/>
                </a:cubicBezTo>
                <a:close/>
                <a:moveTo>
                  <a:pt x="108" y="144"/>
                </a:moveTo>
                <a:cubicBezTo>
                  <a:pt x="106" y="144"/>
                  <a:pt x="109" y="142"/>
                  <a:pt x="108" y="142"/>
                </a:cubicBezTo>
                <a:cubicBezTo>
                  <a:pt x="107" y="142"/>
                  <a:pt x="103" y="145"/>
                  <a:pt x="103" y="145"/>
                </a:cubicBezTo>
                <a:cubicBezTo>
                  <a:pt x="105" y="144"/>
                  <a:pt x="106" y="145"/>
                  <a:pt x="107" y="144"/>
                </a:cubicBezTo>
                <a:cubicBezTo>
                  <a:pt x="109" y="143"/>
                  <a:pt x="109" y="143"/>
                  <a:pt x="110" y="141"/>
                </a:cubicBezTo>
                <a:cubicBezTo>
                  <a:pt x="110" y="141"/>
                  <a:pt x="110" y="141"/>
                  <a:pt x="110" y="141"/>
                </a:cubicBezTo>
                <a:cubicBezTo>
                  <a:pt x="107" y="143"/>
                  <a:pt x="110" y="142"/>
                  <a:pt x="108" y="144"/>
                </a:cubicBezTo>
                <a:close/>
                <a:moveTo>
                  <a:pt x="802" y="247"/>
                </a:moveTo>
                <a:cubicBezTo>
                  <a:pt x="799" y="242"/>
                  <a:pt x="799" y="242"/>
                  <a:pt x="799" y="242"/>
                </a:cubicBezTo>
                <a:cubicBezTo>
                  <a:pt x="798" y="242"/>
                  <a:pt x="801" y="247"/>
                  <a:pt x="801" y="246"/>
                </a:cubicBezTo>
                <a:cubicBezTo>
                  <a:pt x="801" y="247"/>
                  <a:pt x="801" y="247"/>
                  <a:pt x="801" y="247"/>
                </a:cubicBezTo>
                <a:cubicBezTo>
                  <a:pt x="800" y="244"/>
                  <a:pt x="802" y="246"/>
                  <a:pt x="802" y="247"/>
                </a:cubicBezTo>
                <a:close/>
                <a:moveTo>
                  <a:pt x="596" y="44"/>
                </a:moveTo>
                <a:cubicBezTo>
                  <a:pt x="592" y="42"/>
                  <a:pt x="592" y="42"/>
                  <a:pt x="592" y="42"/>
                </a:cubicBezTo>
                <a:cubicBezTo>
                  <a:pt x="592" y="43"/>
                  <a:pt x="593" y="43"/>
                  <a:pt x="594" y="44"/>
                </a:cubicBezTo>
                <a:cubicBezTo>
                  <a:pt x="591" y="43"/>
                  <a:pt x="597" y="45"/>
                  <a:pt x="596" y="44"/>
                </a:cubicBezTo>
                <a:close/>
                <a:moveTo>
                  <a:pt x="493" y="9"/>
                </a:moveTo>
                <a:cubicBezTo>
                  <a:pt x="495" y="10"/>
                  <a:pt x="500" y="11"/>
                  <a:pt x="502" y="11"/>
                </a:cubicBezTo>
                <a:cubicBezTo>
                  <a:pt x="500" y="10"/>
                  <a:pt x="492" y="9"/>
                  <a:pt x="493" y="9"/>
                </a:cubicBezTo>
                <a:close/>
                <a:moveTo>
                  <a:pt x="467" y="5"/>
                </a:moveTo>
                <a:cubicBezTo>
                  <a:pt x="469" y="5"/>
                  <a:pt x="477" y="7"/>
                  <a:pt x="475" y="6"/>
                </a:cubicBezTo>
                <a:cubicBezTo>
                  <a:pt x="473" y="6"/>
                  <a:pt x="466" y="4"/>
                  <a:pt x="466" y="5"/>
                </a:cubicBezTo>
                <a:cubicBezTo>
                  <a:pt x="467" y="6"/>
                  <a:pt x="469" y="7"/>
                  <a:pt x="470" y="6"/>
                </a:cubicBezTo>
                <a:cubicBezTo>
                  <a:pt x="469" y="6"/>
                  <a:pt x="468" y="6"/>
                  <a:pt x="467" y="5"/>
                </a:cubicBezTo>
                <a:close/>
                <a:moveTo>
                  <a:pt x="411" y="0"/>
                </a:moveTo>
                <a:cubicBezTo>
                  <a:pt x="410" y="0"/>
                  <a:pt x="406" y="0"/>
                  <a:pt x="404" y="1"/>
                </a:cubicBezTo>
                <a:cubicBezTo>
                  <a:pt x="407" y="1"/>
                  <a:pt x="411" y="1"/>
                  <a:pt x="414" y="1"/>
                </a:cubicBezTo>
                <a:cubicBezTo>
                  <a:pt x="413" y="1"/>
                  <a:pt x="411" y="1"/>
                  <a:pt x="412" y="1"/>
                </a:cubicBezTo>
                <a:cubicBezTo>
                  <a:pt x="413" y="1"/>
                  <a:pt x="417" y="0"/>
                  <a:pt x="415" y="0"/>
                </a:cubicBezTo>
                <a:cubicBezTo>
                  <a:pt x="415" y="1"/>
                  <a:pt x="413" y="0"/>
                  <a:pt x="411" y="0"/>
                </a:cubicBezTo>
                <a:close/>
                <a:moveTo>
                  <a:pt x="394" y="50"/>
                </a:moveTo>
                <a:cubicBezTo>
                  <a:pt x="394" y="49"/>
                  <a:pt x="401" y="50"/>
                  <a:pt x="399" y="50"/>
                </a:cubicBezTo>
                <a:cubicBezTo>
                  <a:pt x="399" y="49"/>
                  <a:pt x="391" y="49"/>
                  <a:pt x="394" y="50"/>
                </a:cubicBezTo>
                <a:close/>
                <a:moveTo>
                  <a:pt x="388" y="50"/>
                </a:moveTo>
                <a:cubicBezTo>
                  <a:pt x="389" y="50"/>
                  <a:pt x="391" y="51"/>
                  <a:pt x="393" y="50"/>
                </a:cubicBezTo>
                <a:cubicBezTo>
                  <a:pt x="384" y="50"/>
                  <a:pt x="379" y="50"/>
                  <a:pt x="376" y="50"/>
                </a:cubicBezTo>
                <a:cubicBezTo>
                  <a:pt x="379" y="50"/>
                  <a:pt x="373" y="51"/>
                  <a:pt x="376" y="51"/>
                </a:cubicBezTo>
                <a:cubicBezTo>
                  <a:pt x="378" y="50"/>
                  <a:pt x="383" y="51"/>
                  <a:pt x="382" y="50"/>
                </a:cubicBezTo>
                <a:cubicBezTo>
                  <a:pt x="383" y="50"/>
                  <a:pt x="386" y="50"/>
                  <a:pt x="388" y="50"/>
                </a:cubicBezTo>
                <a:close/>
                <a:moveTo>
                  <a:pt x="350" y="7"/>
                </a:moveTo>
                <a:cubicBezTo>
                  <a:pt x="351" y="6"/>
                  <a:pt x="358" y="6"/>
                  <a:pt x="359" y="6"/>
                </a:cubicBezTo>
                <a:cubicBezTo>
                  <a:pt x="355" y="6"/>
                  <a:pt x="351" y="7"/>
                  <a:pt x="349" y="7"/>
                </a:cubicBezTo>
                <a:cubicBezTo>
                  <a:pt x="350" y="7"/>
                  <a:pt x="350" y="7"/>
                  <a:pt x="350" y="7"/>
                </a:cubicBezTo>
                <a:cubicBezTo>
                  <a:pt x="350" y="7"/>
                  <a:pt x="349" y="7"/>
                  <a:pt x="350" y="7"/>
                </a:cubicBezTo>
                <a:close/>
                <a:moveTo>
                  <a:pt x="350" y="8"/>
                </a:moveTo>
                <a:cubicBezTo>
                  <a:pt x="350" y="8"/>
                  <a:pt x="350" y="8"/>
                  <a:pt x="351" y="7"/>
                </a:cubicBezTo>
                <a:cubicBezTo>
                  <a:pt x="348" y="8"/>
                  <a:pt x="348" y="7"/>
                  <a:pt x="347" y="7"/>
                </a:cubicBezTo>
                <a:cubicBezTo>
                  <a:pt x="346" y="8"/>
                  <a:pt x="345" y="8"/>
                  <a:pt x="343" y="8"/>
                </a:cubicBezTo>
                <a:cubicBezTo>
                  <a:pt x="342" y="8"/>
                  <a:pt x="336" y="8"/>
                  <a:pt x="335" y="9"/>
                </a:cubicBezTo>
                <a:cubicBezTo>
                  <a:pt x="336" y="9"/>
                  <a:pt x="337" y="9"/>
                  <a:pt x="337" y="9"/>
                </a:cubicBezTo>
                <a:cubicBezTo>
                  <a:pt x="334" y="10"/>
                  <a:pt x="330" y="9"/>
                  <a:pt x="327" y="11"/>
                </a:cubicBezTo>
                <a:cubicBezTo>
                  <a:pt x="331" y="11"/>
                  <a:pt x="333" y="10"/>
                  <a:pt x="336" y="10"/>
                </a:cubicBezTo>
                <a:cubicBezTo>
                  <a:pt x="336" y="9"/>
                  <a:pt x="337" y="9"/>
                  <a:pt x="339" y="9"/>
                </a:cubicBezTo>
                <a:cubicBezTo>
                  <a:pt x="339" y="9"/>
                  <a:pt x="336" y="9"/>
                  <a:pt x="337" y="10"/>
                </a:cubicBezTo>
                <a:cubicBezTo>
                  <a:pt x="342" y="9"/>
                  <a:pt x="350" y="9"/>
                  <a:pt x="351" y="8"/>
                </a:cubicBezTo>
                <a:cubicBezTo>
                  <a:pt x="350" y="8"/>
                  <a:pt x="350" y="8"/>
                  <a:pt x="350" y="8"/>
                </a:cubicBezTo>
                <a:close/>
                <a:moveTo>
                  <a:pt x="314" y="14"/>
                </a:moveTo>
                <a:cubicBezTo>
                  <a:pt x="315" y="14"/>
                  <a:pt x="322" y="13"/>
                  <a:pt x="320" y="13"/>
                </a:cubicBezTo>
                <a:cubicBezTo>
                  <a:pt x="317" y="14"/>
                  <a:pt x="316" y="13"/>
                  <a:pt x="314" y="14"/>
                </a:cubicBezTo>
                <a:close/>
                <a:moveTo>
                  <a:pt x="241" y="77"/>
                </a:moveTo>
                <a:cubicBezTo>
                  <a:pt x="240" y="77"/>
                  <a:pt x="241" y="75"/>
                  <a:pt x="240" y="76"/>
                </a:cubicBezTo>
                <a:cubicBezTo>
                  <a:pt x="240" y="76"/>
                  <a:pt x="238" y="77"/>
                  <a:pt x="238" y="77"/>
                </a:cubicBezTo>
                <a:cubicBezTo>
                  <a:pt x="238" y="77"/>
                  <a:pt x="238" y="77"/>
                  <a:pt x="237" y="77"/>
                </a:cubicBezTo>
                <a:cubicBezTo>
                  <a:pt x="237" y="78"/>
                  <a:pt x="238" y="77"/>
                  <a:pt x="238" y="77"/>
                </a:cubicBezTo>
                <a:cubicBezTo>
                  <a:pt x="236" y="79"/>
                  <a:pt x="236" y="78"/>
                  <a:pt x="235" y="79"/>
                </a:cubicBezTo>
                <a:cubicBezTo>
                  <a:pt x="236" y="79"/>
                  <a:pt x="240" y="77"/>
                  <a:pt x="241" y="77"/>
                </a:cubicBezTo>
                <a:close/>
                <a:moveTo>
                  <a:pt x="232" y="80"/>
                </a:moveTo>
                <a:cubicBezTo>
                  <a:pt x="232" y="81"/>
                  <a:pt x="233" y="81"/>
                  <a:pt x="228" y="83"/>
                </a:cubicBezTo>
                <a:cubicBezTo>
                  <a:pt x="231" y="83"/>
                  <a:pt x="236" y="79"/>
                  <a:pt x="241" y="77"/>
                </a:cubicBezTo>
                <a:cubicBezTo>
                  <a:pt x="238" y="78"/>
                  <a:pt x="235" y="79"/>
                  <a:pt x="232" y="80"/>
                </a:cubicBezTo>
                <a:close/>
                <a:moveTo>
                  <a:pt x="222" y="84"/>
                </a:moveTo>
                <a:cubicBezTo>
                  <a:pt x="220" y="86"/>
                  <a:pt x="220" y="87"/>
                  <a:pt x="223" y="86"/>
                </a:cubicBezTo>
                <a:cubicBezTo>
                  <a:pt x="221" y="87"/>
                  <a:pt x="219" y="89"/>
                  <a:pt x="217" y="89"/>
                </a:cubicBezTo>
                <a:cubicBezTo>
                  <a:pt x="217" y="88"/>
                  <a:pt x="219" y="88"/>
                  <a:pt x="219" y="87"/>
                </a:cubicBezTo>
                <a:cubicBezTo>
                  <a:pt x="217" y="88"/>
                  <a:pt x="213" y="90"/>
                  <a:pt x="213" y="91"/>
                </a:cubicBezTo>
                <a:cubicBezTo>
                  <a:pt x="218" y="88"/>
                  <a:pt x="214" y="91"/>
                  <a:pt x="215" y="91"/>
                </a:cubicBezTo>
                <a:cubicBezTo>
                  <a:pt x="219" y="89"/>
                  <a:pt x="219" y="89"/>
                  <a:pt x="219" y="89"/>
                </a:cubicBezTo>
                <a:cubicBezTo>
                  <a:pt x="219" y="88"/>
                  <a:pt x="224" y="86"/>
                  <a:pt x="226" y="84"/>
                </a:cubicBezTo>
                <a:cubicBezTo>
                  <a:pt x="222" y="86"/>
                  <a:pt x="223" y="85"/>
                  <a:pt x="222" y="84"/>
                </a:cubicBezTo>
                <a:close/>
                <a:moveTo>
                  <a:pt x="214" y="101"/>
                </a:moveTo>
                <a:cubicBezTo>
                  <a:pt x="214" y="103"/>
                  <a:pt x="210" y="104"/>
                  <a:pt x="207" y="106"/>
                </a:cubicBezTo>
                <a:cubicBezTo>
                  <a:pt x="211" y="104"/>
                  <a:pt x="216" y="101"/>
                  <a:pt x="220" y="99"/>
                </a:cubicBezTo>
                <a:cubicBezTo>
                  <a:pt x="219" y="99"/>
                  <a:pt x="215" y="102"/>
                  <a:pt x="215" y="101"/>
                </a:cubicBezTo>
                <a:cubicBezTo>
                  <a:pt x="219" y="99"/>
                  <a:pt x="223" y="98"/>
                  <a:pt x="226" y="95"/>
                </a:cubicBezTo>
                <a:cubicBezTo>
                  <a:pt x="223" y="97"/>
                  <a:pt x="219" y="98"/>
                  <a:pt x="214" y="101"/>
                </a:cubicBezTo>
                <a:close/>
                <a:moveTo>
                  <a:pt x="211" y="86"/>
                </a:moveTo>
                <a:cubicBezTo>
                  <a:pt x="213" y="83"/>
                  <a:pt x="216" y="83"/>
                  <a:pt x="217" y="81"/>
                </a:cubicBezTo>
                <a:cubicBezTo>
                  <a:pt x="214" y="83"/>
                  <a:pt x="214" y="82"/>
                  <a:pt x="210" y="84"/>
                </a:cubicBezTo>
                <a:cubicBezTo>
                  <a:pt x="210" y="85"/>
                  <a:pt x="208" y="86"/>
                  <a:pt x="211" y="86"/>
                </a:cubicBezTo>
                <a:close/>
                <a:moveTo>
                  <a:pt x="210" y="82"/>
                </a:moveTo>
                <a:cubicBezTo>
                  <a:pt x="211" y="82"/>
                  <a:pt x="207" y="83"/>
                  <a:pt x="208" y="84"/>
                </a:cubicBezTo>
                <a:cubicBezTo>
                  <a:pt x="211" y="83"/>
                  <a:pt x="211" y="82"/>
                  <a:pt x="213" y="80"/>
                </a:cubicBezTo>
                <a:cubicBezTo>
                  <a:pt x="214" y="80"/>
                  <a:pt x="214" y="81"/>
                  <a:pt x="215" y="80"/>
                </a:cubicBezTo>
                <a:cubicBezTo>
                  <a:pt x="216" y="79"/>
                  <a:pt x="212" y="81"/>
                  <a:pt x="210" y="82"/>
                </a:cubicBezTo>
                <a:close/>
                <a:moveTo>
                  <a:pt x="203" y="100"/>
                </a:moveTo>
                <a:cubicBezTo>
                  <a:pt x="201" y="100"/>
                  <a:pt x="199" y="102"/>
                  <a:pt x="199" y="102"/>
                </a:cubicBezTo>
                <a:cubicBezTo>
                  <a:pt x="201" y="100"/>
                  <a:pt x="205" y="97"/>
                  <a:pt x="207" y="96"/>
                </a:cubicBezTo>
                <a:cubicBezTo>
                  <a:pt x="207" y="96"/>
                  <a:pt x="213" y="92"/>
                  <a:pt x="212" y="92"/>
                </a:cubicBezTo>
                <a:cubicBezTo>
                  <a:pt x="211" y="93"/>
                  <a:pt x="207" y="95"/>
                  <a:pt x="207" y="96"/>
                </a:cubicBezTo>
                <a:cubicBezTo>
                  <a:pt x="204" y="97"/>
                  <a:pt x="201" y="100"/>
                  <a:pt x="197" y="101"/>
                </a:cubicBezTo>
                <a:cubicBezTo>
                  <a:pt x="197" y="102"/>
                  <a:pt x="198" y="101"/>
                  <a:pt x="196" y="103"/>
                </a:cubicBezTo>
                <a:cubicBezTo>
                  <a:pt x="192" y="104"/>
                  <a:pt x="183" y="110"/>
                  <a:pt x="180" y="114"/>
                </a:cubicBezTo>
                <a:cubicBezTo>
                  <a:pt x="175" y="115"/>
                  <a:pt x="167" y="123"/>
                  <a:pt x="160" y="128"/>
                </a:cubicBezTo>
                <a:cubicBezTo>
                  <a:pt x="161" y="128"/>
                  <a:pt x="163" y="127"/>
                  <a:pt x="161" y="129"/>
                </a:cubicBezTo>
                <a:cubicBezTo>
                  <a:pt x="164" y="127"/>
                  <a:pt x="163" y="126"/>
                  <a:pt x="165" y="125"/>
                </a:cubicBezTo>
                <a:cubicBezTo>
                  <a:pt x="166" y="125"/>
                  <a:pt x="167" y="124"/>
                  <a:pt x="165" y="127"/>
                </a:cubicBezTo>
                <a:cubicBezTo>
                  <a:pt x="167" y="125"/>
                  <a:pt x="166" y="126"/>
                  <a:pt x="168" y="125"/>
                </a:cubicBezTo>
                <a:cubicBezTo>
                  <a:pt x="168" y="124"/>
                  <a:pt x="169" y="122"/>
                  <a:pt x="167" y="123"/>
                </a:cubicBezTo>
                <a:cubicBezTo>
                  <a:pt x="172" y="119"/>
                  <a:pt x="174" y="119"/>
                  <a:pt x="177" y="116"/>
                </a:cubicBezTo>
                <a:cubicBezTo>
                  <a:pt x="176" y="117"/>
                  <a:pt x="178" y="116"/>
                  <a:pt x="179" y="115"/>
                </a:cubicBezTo>
                <a:cubicBezTo>
                  <a:pt x="179" y="115"/>
                  <a:pt x="178" y="115"/>
                  <a:pt x="179" y="114"/>
                </a:cubicBezTo>
                <a:cubicBezTo>
                  <a:pt x="183" y="113"/>
                  <a:pt x="189" y="107"/>
                  <a:pt x="193" y="105"/>
                </a:cubicBezTo>
                <a:cubicBezTo>
                  <a:pt x="193" y="105"/>
                  <a:pt x="192" y="105"/>
                  <a:pt x="194" y="104"/>
                </a:cubicBezTo>
                <a:cubicBezTo>
                  <a:pt x="193" y="106"/>
                  <a:pt x="196" y="103"/>
                  <a:pt x="198" y="102"/>
                </a:cubicBezTo>
                <a:cubicBezTo>
                  <a:pt x="198" y="103"/>
                  <a:pt x="189" y="108"/>
                  <a:pt x="194" y="106"/>
                </a:cubicBezTo>
                <a:cubicBezTo>
                  <a:pt x="192" y="107"/>
                  <a:pt x="190" y="108"/>
                  <a:pt x="190" y="108"/>
                </a:cubicBezTo>
                <a:cubicBezTo>
                  <a:pt x="194" y="106"/>
                  <a:pt x="190" y="109"/>
                  <a:pt x="189" y="110"/>
                </a:cubicBezTo>
                <a:cubicBezTo>
                  <a:pt x="194" y="107"/>
                  <a:pt x="196" y="106"/>
                  <a:pt x="200" y="103"/>
                </a:cubicBezTo>
                <a:cubicBezTo>
                  <a:pt x="201" y="103"/>
                  <a:pt x="200" y="103"/>
                  <a:pt x="201" y="102"/>
                </a:cubicBezTo>
                <a:cubicBezTo>
                  <a:pt x="202" y="102"/>
                  <a:pt x="205" y="100"/>
                  <a:pt x="205" y="99"/>
                </a:cubicBezTo>
                <a:cubicBezTo>
                  <a:pt x="207" y="98"/>
                  <a:pt x="210" y="96"/>
                  <a:pt x="210" y="97"/>
                </a:cubicBezTo>
                <a:cubicBezTo>
                  <a:pt x="212" y="96"/>
                  <a:pt x="213" y="96"/>
                  <a:pt x="213" y="95"/>
                </a:cubicBezTo>
                <a:cubicBezTo>
                  <a:pt x="211" y="96"/>
                  <a:pt x="215" y="94"/>
                  <a:pt x="214" y="94"/>
                </a:cubicBezTo>
                <a:cubicBezTo>
                  <a:pt x="213" y="95"/>
                  <a:pt x="213" y="94"/>
                  <a:pt x="211" y="95"/>
                </a:cubicBezTo>
                <a:cubicBezTo>
                  <a:pt x="211" y="96"/>
                  <a:pt x="207" y="98"/>
                  <a:pt x="205" y="99"/>
                </a:cubicBezTo>
                <a:cubicBezTo>
                  <a:pt x="205" y="99"/>
                  <a:pt x="202" y="101"/>
                  <a:pt x="202" y="101"/>
                </a:cubicBezTo>
                <a:cubicBezTo>
                  <a:pt x="200" y="101"/>
                  <a:pt x="205" y="99"/>
                  <a:pt x="203" y="100"/>
                </a:cubicBezTo>
                <a:close/>
                <a:moveTo>
                  <a:pt x="201" y="82"/>
                </a:moveTo>
                <a:cubicBezTo>
                  <a:pt x="203" y="81"/>
                  <a:pt x="203" y="82"/>
                  <a:pt x="205" y="81"/>
                </a:cubicBezTo>
                <a:cubicBezTo>
                  <a:pt x="205" y="80"/>
                  <a:pt x="206" y="80"/>
                  <a:pt x="205" y="79"/>
                </a:cubicBezTo>
                <a:cubicBezTo>
                  <a:pt x="203" y="80"/>
                  <a:pt x="202" y="81"/>
                  <a:pt x="201" y="82"/>
                </a:cubicBezTo>
                <a:close/>
                <a:moveTo>
                  <a:pt x="192" y="82"/>
                </a:moveTo>
                <a:cubicBezTo>
                  <a:pt x="192" y="81"/>
                  <a:pt x="194" y="80"/>
                  <a:pt x="194" y="80"/>
                </a:cubicBezTo>
                <a:cubicBezTo>
                  <a:pt x="192" y="80"/>
                  <a:pt x="187" y="84"/>
                  <a:pt x="190" y="83"/>
                </a:cubicBezTo>
                <a:cubicBezTo>
                  <a:pt x="192" y="81"/>
                  <a:pt x="191" y="83"/>
                  <a:pt x="191" y="83"/>
                </a:cubicBezTo>
                <a:cubicBezTo>
                  <a:pt x="192" y="83"/>
                  <a:pt x="194" y="82"/>
                  <a:pt x="195" y="81"/>
                </a:cubicBezTo>
                <a:cubicBezTo>
                  <a:pt x="195" y="81"/>
                  <a:pt x="195" y="82"/>
                  <a:pt x="195" y="82"/>
                </a:cubicBezTo>
                <a:cubicBezTo>
                  <a:pt x="197" y="81"/>
                  <a:pt x="197" y="81"/>
                  <a:pt x="197" y="81"/>
                </a:cubicBezTo>
                <a:cubicBezTo>
                  <a:pt x="197" y="80"/>
                  <a:pt x="197" y="80"/>
                  <a:pt x="197" y="80"/>
                </a:cubicBezTo>
                <a:cubicBezTo>
                  <a:pt x="194" y="82"/>
                  <a:pt x="193" y="81"/>
                  <a:pt x="192" y="82"/>
                </a:cubicBezTo>
                <a:close/>
                <a:moveTo>
                  <a:pt x="196" y="84"/>
                </a:moveTo>
                <a:cubicBezTo>
                  <a:pt x="193" y="86"/>
                  <a:pt x="192" y="85"/>
                  <a:pt x="192" y="85"/>
                </a:cubicBezTo>
                <a:cubicBezTo>
                  <a:pt x="192" y="86"/>
                  <a:pt x="191" y="86"/>
                  <a:pt x="191" y="87"/>
                </a:cubicBezTo>
                <a:cubicBezTo>
                  <a:pt x="193" y="86"/>
                  <a:pt x="192" y="87"/>
                  <a:pt x="194" y="87"/>
                </a:cubicBezTo>
                <a:cubicBezTo>
                  <a:pt x="196" y="86"/>
                  <a:pt x="195" y="86"/>
                  <a:pt x="197" y="85"/>
                </a:cubicBezTo>
                <a:cubicBezTo>
                  <a:pt x="198" y="84"/>
                  <a:pt x="195" y="86"/>
                  <a:pt x="195" y="85"/>
                </a:cubicBezTo>
                <a:cubicBezTo>
                  <a:pt x="195" y="85"/>
                  <a:pt x="198" y="82"/>
                  <a:pt x="196" y="83"/>
                </a:cubicBezTo>
                <a:cubicBezTo>
                  <a:pt x="196" y="83"/>
                  <a:pt x="196" y="83"/>
                  <a:pt x="196" y="84"/>
                </a:cubicBezTo>
                <a:close/>
                <a:moveTo>
                  <a:pt x="187" y="104"/>
                </a:moveTo>
                <a:cubicBezTo>
                  <a:pt x="188" y="103"/>
                  <a:pt x="188" y="105"/>
                  <a:pt x="192" y="103"/>
                </a:cubicBezTo>
                <a:cubicBezTo>
                  <a:pt x="192" y="102"/>
                  <a:pt x="190" y="103"/>
                  <a:pt x="190" y="103"/>
                </a:cubicBezTo>
                <a:cubicBezTo>
                  <a:pt x="192" y="102"/>
                  <a:pt x="193" y="101"/>
                  <a:pt x="194" y="99"/>
                </a:cubicBezTo>
                <a:cubicBezTo>
                  <a:pt x="195" y="100"/>
                  <a:pt x="195" y="100"/>
                  <a:pt x="195" y="100"/>
                </a:cubicBezTo>
                <a:cubicBezTo>
                  <a:pt x="197" y="98"/>
                  <a:pt x="198" y="98"/>
                  <a:pt x="201" y="96"/>
                </a:cubicBezTo>
                <a:cubicBezTo>
                  <a:pt x="200" y="96"/>
                  <a:pt x="201" y="94"/>
                  <a:pt x="200" y="95"/>
                </a:cubicBezTo>
                <a:cubicBezTo>
                  <a:pt x="196" y="97"/>
                  <a:pt x="191" y="101"/>
                  <a:pt x="189" y="102"/>
                </a:cubicBezTo>
                <a:cubicBezTo>
                  <a:pt x="188" y="103"/>
                  <a:pt x="191" y="102"/>
                  <a:pt x="188" y="103"/>
                </a:cubicBezTo>
                <a:cubicBezTo>
                  <a:pt x="188" y="103"/>
                  <a:pt x="187" y="104"/>
                  <a:pt x="187" y="104"/>
                </a:cubicBezTo>
                <a:close/>
                <a:moveTo>
                  <a:pt x="198" y="107"/>
                </a:moveTo>
                <a:cubicBezTo>
                  <a:pt x="200" y="106"/>
                  <a:pt x="201" y="105"/>
                  <a:pt x="202" y="105"/>
                </a:cubicBezTo>
                <a:cubicBezTo>
                  <a:pt x="201" y="105"/>
                  <a:pt x="199" y="106"/>
                  <a:pt x="198" y="106"/>
                </a:cubicBezTo>
                <a:cubicBezTo>
                  <a:pt x="200" y="105"/>
                  <a:pt x="200" y="104"/>
                  <a:pt x="202" y="103"/>
                </a:cubicBezTo>
                <a:cubicBezTo>
                  <a:pt x="201" y="104"/>
                  <a:pt x="203" y="102"/>
                  <a:pt x="205" y="102"/>
                </a:cubicBezTo>
                <a:cubicBezTo>
                  <a:pt x="204" y="101"/>
                  <a:pt x="200" y="104"/>
                  <a:pt x="197" y="105"/>
                </a:cubicBezTo>
                <a:cubicBezTo>
                  <a:pt x="199" y="105"/>
                  <a:pt x="196" y="108"/>
                  <a:pt x="198" y="107"/>
                </a:cubicBezTo>
                <a:close/>
                <a:moveTo>
                  <a:pt x="186" y="99"/>
                </a:moveTo>
                <a:cubicBezTo>
                  <a:pt x="183" y="101"/>
                  <a:pt x="173" y="108"/>
                  <a:pt x="182" y="103"/>
                </a:cubicBezTo>
                <a:cubicBezTo>
                  <a:pt x="183" y="101"/>
                  <a:pt x="187" y="99"/>
                  <a:pt x="183" y="102"/>
                </a:cubicBezTo>
                <a:cubicBezTo>
                  <a:pt x="186" y="100"/>
                  <a:pt x="187" y="99"/>
                  <a:pt x="188" y="98"/>
                </a:cubicBezTo>
                <a:cubicBezTo>
                  <a:pt x="187" y="99"/>
                  <a:pt x="187" y="98"/>
                  <a:pt x="186" y="99"/>
                </a:cubicBezTo>
                <a:close/>
                <a:moveTo>
                  <a:pt x="169" y="89"/>
                </a:moveTo>
                <a:cubicBezTo>
                  <a:pt x="171" y="89"/>
                  <a:pt x="178" y="83"/>
                  <a:pt x="174" y="85"/>
                </a:cubicBezTo>
                <a:cubicBezTo>
                  <a:pt x="174" y="86"/>
                  <a:pt x="171" y="88"/>
                  <a:pt x="169" y="89"/>
                </a:cubicBezTo>
                <a:close/>
                <a:moveTo>
                  <a:pt x="182" y="123"/>
                </a:moveTo>
                <a:cubicBezTo>
                  <a:pt x="187" y="120"/>
                  <a:pt x="189" y="118"/>
                  <a:pt x="195" y="114"/>
                </a:cubicBezTo>
                <a:cubicBezTo>
                  <a:pt x="194" y="115"/>
                  <a:pt x="195" y="113"/>
                  <a:pt x="194" y="114"/>
                </a:cubicBezTo>
                <a:cubicBezTo>
                  <a:pt x="194" y="114"/>
                  <a:pt x="191" y="117"/>
                  <a:pt x="189" y="118"/>
                </a:cubicBezTo>
                <a:cubicBezTo>
                  <a:pt x="190" y="117"/>
                  <a:pt x="190" y="117"/>
                  <a:pt x="190" y="116"/>
                </a:cubicBezTo>
                <a:cubicBezTo>
                  <a:pt x="188" y="118"/>
                  <a:pt x="186" y="120"/>
                  <a:pt x="183" y="121"/>
                </a:cubicBezTo>
                <a:cubicBezTo>
                  <a:pt x="184" y="121"/>
                  <a:pt x="184" y="120"/>
                  <a:pt x="183" y="121"/>
                </a:cubicBezTo>
                <a:cubicBezTo>
                  <a:pt x="183" y="121"/>
                  <a:pt x="182" y="123"/>
                  <a:pt x="182" y="123"/>
                </a:cubicBezTo>
                <a:close/>
                <a:moveTo>
                  <a:pt x="178" y="110"/>
                </a:moveTo>
                <a:cubicBezTo>
                  <a:pt x="180" y="109"/>
                  <a:pt x="180" y="109"/>
                  <a:pt x="180" y="109"/>
                </a:cubicBezTo>
                <a:cubicBezTo>
                  <a:pt x="178" y="111"/>
                  <a:pt x="182" y="109"/>
                  <a:pt x="182" y="108"/>
                </a:cubicBezTo>
                <a:cubicBezTo>
                  <a:pt x="181" y="108"/>
                  <a:pt x="179" y="109"/>
                  <a:pt x="178" y="110"/>
                </a:cubicBezTo>
                <a:close/>
                <a:moveTo>
                  <a:pt x="178" y="117"/>
                </a:moveTo>
                <a:cubicBezTo>
                  <a:pt x="177" y="118"/>
                  <a:pt x="176" y="118"/>
                  <a:pt x="175" y="120"/>
                </a:cubicBezTo>
                <a:cubicBezTo>
                  <a:pt x="176" y="119"/>
                  <a:pt x="176" y="119"/>
                  <a:pt x="177" y="119"/>
                </a:cubicBezTo>
                <a:cubicBezTo>
                  <a:pt x="178" y="118"/>
                  <a:pt x="182" y="116"/>
                  <a:pt x="181" y="116"/>
                </a:cubicBezTo>
                <a:cubicBezTo>
                  <a:pt x="177" y="119"/>
                  <a:pt x="181" y="114"/>
                  <a:pt x="178" y="117"/>
                </a:cubicBezTo>
                <a:close/>
                <a:moveTo>
                  <a:pt x="164" y="122"/>
                </a:moveTo>
                <a:cubicBezTo>
                  <a:pt x="169" y="117"/>
                  <a:pt x="172" y="117"/>
                  <a:pt x="177" y="112"/>
                </a:cubicBezTo>
                <a:cubicBezTo>
                  <a:pt x="174" y="114"/>
                  <a:pt x="176" y="112"/>
                  <a:pt x="174" y="113"/>
                </a:cubicBezTo>
                <a:cubicBezTo>
                  <a:pt x="171" y="116"/>
                  <a:pt x="165" y="119"/>
                  <a:pt x="164" y="122"/>
                </a:cubicBezTo>
                <a:close/>
                <a:moveTo>
                  <a:pt x="159" y="111"/>
                </a:moveTo>
                <a:cubicBezTo>
                  <a:pt x="160" y="110"/>
                  <a:pt x="164" y="108"/>
                  <a:pt x="164" y="107"/>
                </a:cubicBezTo>
                <a:cubicBezTo>
                  <a:pt x="162" y="109"/>
                  <a:pt x="158" y="112"/>
                  <a:pt x="159" y="111"/>
                </a:cubicBezTo>
                <a:close/>
                <a:moveTo>
                  <a:pt x="170" y="123"/>
                </a:moveTo>
                <a:cubicBezTo>
                  <a:pt x="172" y="122"/>
                  <a:pt x="175" y="118"/>
                  <a:pt x="172" y="121"/>
                </a:cubicBezTo>
                <a:cubicBezTo>
                  <a:pt x="172" y="121"/>
                  <a:pt x="173" y="120"/>
                  <a:pt x="173" y="121"/>
                </a:cubicBezTo>
                <a:cubicBezTo>
                  <a:pt x="172" y="121"/>
                  <a:pt x="168" y="124"/>
                  <a:pt x="170" y="123"/>
                </a:cubicBezTo>
                <a:close/>
                <a:moveTo>
                  <a:pt x="125" y="113"/>
                </a:moveTo>
                <a:cubicBezTo>
                  <a:pt x="123" y="114"/>
                  <a:pt x="123" y="114"/>
                  <a:pt x="123" y="114"/>
                </a:cubicBezTo>
                <a:cubicBezTo>
                  <a:pt x="123" y="115"/>
                  <a:pt x="122" y="116"/>
                  <a:pt x="123" y="115"/>
                </a:cubicBezTo>
                <a:cubicBezTo>
                  <a:pt x="125" y="114"/>
                  <a:pt x="125" y="114"/>
                  <a:pt x="125" y="113"/>
                </a:cubicBezTo>
                <a:cubicBezTo>
                  <a:pt x="125" y="113"/>
                  <a:pt x="126" y="113"/>
                  <a:pt x="126" y="112"/>
                </a:cubicBezTo>
                <a:cubicBezTo>
                  <a:pt x="125" y="113"/>
                  <a:pt x="125" y="113"/>
                  <a:pt x="125" y="113"/>
                </a:cubicBezTo>
                <a:close/>
                <a:moveTo>
                  <a:pt x="107" y="138"/>
                </a:moveTo>
                <a:cubicBezTo>
                  <a:pt x="106" y="138"/>
                  <a:pt x="106" y="138"/>
                  <a:pt x="105" y="139"/>
                </a:cubicBezTo>
                <a:cubicBezTo>
                  <a:pt x="105" y="138"/>
                  <a:pt x="107" y="136"/>
                  <a:pt x="107" y="136"/>
                </a:cubicBezTo>
                <a:cubicBezTo>
                  <a:pt x="105" y="138"/>
                  <a:pt x="104" y="139"/>
                  <a:pt x="102" y="141"/>
                </a:cubicBezTo>
                <a:cubicBezTo>
                  <a:pt x="104" y="141"/>
                  <a:pt x="106" y="140"/>
                  <a:pt x="108" y="139"/>
                </a:cubicBezTo>
                <a:cubicBezTo>
                  <a:pt x="104" y="141"/>
                  <a:pt x="110" y="134"/>
                  <a:pt x="107" y="137"/>
                </a:cubicBezTo>
                <a:cubicBezTo>
                  <a:pt x="107" y="137"/>
                  <a:pt x="107" y="137"/>
                  <a:pt x="107" y="138"/>
                </a:cubicBezTo>
                <a:close/>
                <a:moveTo>
                  <a:pt x="128" y="160"/>
                </a:moveTo>
                <a:cubicBezTo>
                  <a:pt x="127" y="161"/>
                  <a:pt x="126" y="161"/>
                  <a:pt x="126" y="161"/>
                </a:cubicBezTo>
                <a:cubicBezTo>
                  <a:pt x="125" y="163"/>
                  <a:pt x="128" y="160"/>
                  <a:pt x="128" y="162"/>
                </a:cubicBezTo>
                <a:cubicBezTo>
                  <a:pt x="127" y="163"/>
                  <a:pt x="126" y="164"/>
                  <a:pt x="125" y="164"/>
                </a:cubicBezTo>
                <a:cubicBezTo>
                  <a:pt x="125" y="165"/>
                  <a:pt x="128" y="162"/>
                  <a:pt x="129" y="162"/>
                </a:cubicBezTo>
                <a:cubicBezTo>
                  <a:pt x="128" y="162"/>
                  <a:pt x="127" y="163"/>
                  <a:pt x="127" y="163"/>
                </a:cubicBezTo>
                <a:cubicBezTo>
                  <a:pt x="131" y="161"/>
                  <a:pt x="128" y="162"/>
                  <a:pt x="131" y="159"/>
                </a:cubicBezTo>
                <a:cubicBezTo>
                  <a:pt x="130" y="159"/>
                  <a:pt x="127" y="162"/>
                  <a:pt x="128" y="160"/>
                </a:cubicBezTo>
                <a:close/>
                <a:moveTo>
                  <a:pt x="95" y="148"/>
                </a:moveTo>
                <a:cubicBezTo>
                  <a:pt x="95" y="148"/>
                  <a:pt x="96" y="148"/>
                  <a:pt x="96" y="148"/>
                </a:cubicBezTo>
                <a:cubicBezTo>
                  <a:pt x="94" y="149"/>
                  <a:pt x="94" y="150"/>
                  <a:pt x="94" y="150"/>
                </a:cubicBezTo>
                <a:cubicBezTo>
                  <a:pt x="98" y="147"/>
                  <a:pt x="99" y="145"/>
                  <a:pt x="101" y="143"/>
                </a:cubicBezTo>
                <a:cubicBezTo>
                  <a:pt x="102" y="143"/>
                  <a:pt x="102" y="142"/>
                  <a:pt x="102" y="141"/>
                </a:cubicBezTo>
                <a:cubicBezTo>
                  <a:pt x="100" y="143"/>
                  <a:pt x="97" y="147"/>
                  <a:pt x="95" y="148"/>
                </a:cubicBezTo>
                <a:close/>
                <a:moveTo>
                  <a:pt x="110" y="169"/>
                </a:moveTo>
                <a:cubicBezTo>
                  <a:pt x="110" y="169"/>
                  <a:pt x="111" y="169"/>
                  <a:pt x="111" y="169"/>
                </a:cubicBezTo>
                <a:cubicBezTo>
                  <a:pt x="110" y="170"/>
                  <a:pt x="109" y="171"/>
                  <a:pt x="109" y="171"/>
                </a:cubicBezTo>
                <a:cubicBezTo>
                  <a:pt x="112" y="168"/>
                  <a:pt x="113" y="166"/>
                  <a:pt x="114" y="165"/>
                </a:cubicBezTo>
                <a:cubicBezTo>
                  <a:pt x="114" y="165"/>
                  <a:pt x="114" y="165"/>
                  <a:pt x="114" y="165"/>
                </a:cubicBezTo>
                <a:cubicBezTo>
                  <a:pt x="112" y="167"/>
                  <a:pt x="111" y="169"/>
                  <a:pt x="110" y="169"/>
                </a:cubicBezTo>
                <a:close/>
                <a:moveTo>
                  <a:pt x="91" y="154"/>
                </a:moveTo>
                <a:cubicBezTo>
                  <a:pt x="92" y="155"/>
                  <a:pt x="92" y="155"/>
                  <a:pt x="92" y="155"/>
                </a:cubicBezTo>
                <a:cubicBezTo>
                  <a:pt x="94" y="153"/>
                  <a:pt x="93" y="153"/>
                  <a:pt x="94" y="152"/>
                </a:cubicBezTo>
                <a:cubicBezTo>
                  <a:pt x="94" y="152"/>
                  <a:pt x="94" y="152"/>
                  <a:pt x="95" y="152"/>
                </a:cubicBezTo>
                <a:cubicBezTo>
                  <a:pt x="95" y="152"/>
                  <a:pt x="95" y="151"/>
                  <a:pt x="95" y="151"/>
                </a:cubicBezTo>
                <a:cubicBezTo>
                  <a:pt x="94" y="151"/>
                  <a:pt x="94" y="151"/>
                  <a:pt x="94" y="152"/>
                </a:cubicBezTo>
                <a:cubicBezTo>
                  <a:pt x="93" y="153"/>
                  <a:pt x="93" y="153"/>
                  <a:pt x="91" y="154"/>
                </a:cubicBezTo>
                <a:close/>
                <a:moveTo>
                  <a:pt x="92" y="162"/>
                </a:moveTo>
                <a:cubicBezTo>
                  <a:pt x="94" y="162"/>
                  <a:pt x="97" y="157"/>
                  <a:pt x="99" y="155"/>
                </a:cubicBezTo>
                <a:cubicBezTo>
                  <a:pt x="96" y="158"/>
                  <a:pt x="95" y="159"/>
                  <a:pt x="92" y="162"/>
                </a:cubicBezTo>
                <a:close/>
                <a:moveTo>
                  <a:pt x="88" y="161"/>
                </a:moveTo>
                <a:cubicBezTo>
                  <a:pt x="87" y="161"/>
                  <a:pt x="87" y="161"/>
                  <a:pt x="87" y="161"/>
                </a:cubicBezTo>
                <a:cubicBezTo>
                  <a:pt x="87" y="161"/>
                  <a:pt x="87" y="161"/>
                  <a:pt x="87" y="161"/>
                </a:cubicBezTo>
                <a:cubicBezTo>
                  <a:pt x="87" y="162"/>
                  <a:pt x="87" y="162"/>
                  <a:pt x="87" y="162"/>
                </a:cubicBezTo>
                <a:cubicBezTo>
                  <a:pt x="87" y="162"/>
                  <a:pt x="87" y="162"/>
                  <a:pt x="87" y="162"/>
                </a:cubicBezTo>
                <a:cubicBezTo>
                  <a:pt x="87" y="162"/>
                  <a:pt x="87" y="163"/>
                  <a:pt x="87" y="163"/>
                </a:cubicBezTo>
                <a:cubicBezTo>
                  <a:pt x="87" y="163"/>
                  <a:pt x="87" y="162"/>
                  <a:pt x="87" y="162"/>
                </a:cubicBezTo>
                <a:cubicBezTo>
                  <a:pt x="87" y="162"/>
                  <a:pt x="87" y="162"/>
                  <a:pt x="88" y="161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8" y="162"/>
                  <a:pt x="90" y="159"/>
                  <a:pt x="91" y="158"/>
                </a:cubicBezTo>
                <a:cubicBezTo>
                  <a:pt x="91" y="157"/>
                  <a:pt x="93" y="157"/>
                  <a:pt x="94" y="156"/>
                </a:cubicBezTo>
                <a:cubicBezTo>
                  <a:pt x="92" y="156"/>
                  <a:pt x="90" y="158"/>
                  <a:pt x="88" y="161"/>
                </a:cubicBezTo>
                <a:close/>
                <a:moveTo>
                  <a:pt x="106" y="176"/>
                </a:moveTo>
                <a:cubicBezTo>
                  <a:pt x="106" y="177"/>
                  <a:pt x="105" y="177"/>
                  <a:pt x="105" y="178"/>
                </a:cubicBezTo>
                <a:cubicBezTo>
                  <a:pt x="104" y="178"/>
                  <a:pt x="104" y="178"/>
                  <a:pt x="104" y="178"/>
                </a:cubicBezTo>
                <a:cubicBezTo>
                  <a:pt x="104" y="179"/>
                  <a:pt x="103" y="179"/>
                  <a:pt x="103" y="180"/>
                </a:cubicBezTo>
                <a:cubicBezTo>
                  <a:pt x="104" y="179"/>
                  <a:pt x="104" y="180"/>
                  <a:pt x="104" y="179"/>
                </a:cubicBezTo>
                <a:cubicBezTo>
                  <a:pt x="105" y="179"/>
                  <a:pt x="105" y="180"/>
                  <a:pt x="106" y="179"/>
                </a:cubicBezTo>
                <a:cubicBezTo>
                  <a:pt x="105" y="179"/>
                  <a:pt x="105" y="179"/>
                  <a:pt x="105" y="179"/>
                </a:cubicBezTo>
                <a:cubicBezTo>
                  <a:pt x="105" y="178"/>
                  <a:pt x="105" y="179"/>
                  <a:pt x="106" y="178"/>
                </a:cubicBezTo>
                <a:cubicBezTo>
                  <a:pt x="105" y="179"/>
                  <a:pt x="108" y="175"/>
                  <a:pt x="108" y="175"/>
                </a:cubicBezTo>
                <a:cubicBezTo>
                  <a:pt x="108" y="175"/>
                  <a:pt x="108" y="175"/>
                  <a:pt x="109" y="175"/>
                </a:cubicBezTo>
                <a:cubicBezTo>
                  <a:pt x="108" y="175"/>
                  <a:pt x="107" y="175"/>
                  <a:pt x="106" y="176"/>
                </a:cubicBezTo>
                <a:close/>
                <a:moveTo>
                  <a:pt x="109" y="180"/>
                </a:moveTo>
                <a:cubicBezTo>
                  <a:pt x="108" y="180"/>
                  <a:pt x="108" y="180"/>
                  <a:pt x="108" y="180"/>
                </a:cubicBezTo>
                <a:cubicBezTo>
                  <a:pt x="108" y="181"/>
                  <a:pt x="108" y="181"/>
                  <a:pt x="108" y="181"/>
                </a:cubicBezTo>
                <a:cubicBezTo>
                  <a:pt x="107" y="181"/>
                  <a:pt x="107" y="181"/>
                  <a:pt x="107" y="181"/>
                </a:cubicBezTo>
                <a:cubicBezTo>
                  <a:pt x="107" y="181"/>
                  <a:pt x="107" y="181"/>
                  <a:pt x="107" y="181"/>
                </a:cubicBezTo>
                <a:cubicBezTo>
                  <a:pt x="106" y="182"/>
                  <a:pt x="106" y="183"/>
                  <a:pt x="105" y="184"/>
                </a:cubicBezTo>
                <a:cubicBezTo>
                  <a:pt x="106" y="184"/>
                  <a:pt x="107" y="183"/>
                  <a:pt x="107" y="182"/>
                </a:cubicBezTo>
                <a:cubicBezTo>
                  <a:pt x="108" y="182"/>
                  <a:pt x="108" y="182"/>
                  <a:pt x="108" y="182"/>
                </a:cubicBezTo>
                <a:cubicBezTo>
                  <a:pt x="108" y="182"/>
                  <a:pt x="108" y="182"/>
                  <a:pt x="110" y="180"/>
                </a:cubicBezTo>
                <a:cubicBezTo>
                  <a:pt x="110" y="180"/>
                  <a:pt x="109" y="180"/>
                  <a:pt x="109" y="180"/>
                </a:cubicBezTo>
                <a:close/>
                <a:moveTo>
                  <a:pt x="88" y="171"/>
                </a:moveTo>
                <a:cubicBezTo>
                  <a:pt x="89" y="170"/>
                  <a:pt x="88" y="170"/>
                  <a:pt x="88" y="170"/>
                </a:cubicBezTo>
                <a:cubicBezTo>
                  <a:pt x="89" y="171"/>
                  <a:pt x="90" y="169"/>
                  <a:pt x="90" y="169"/>
                </a:cubicBezTo>
                <a:cubicBezTo>
                  <a:pt x="90" y="169"/>
                  <a:pt x="90" y="168"/>
                  <a:pt x="89" y="169"/>
                </a:cubicBezTo>
                <a:cubicBezTo>
                  <a:pt x="89" y="169"/>
                  <a:pt x="88" y="170"/>
                  <a:pt x="88" y="171"/>
                </a:cubicBezTo>
                <a:close/>
                <a:moveTo>
                  <a:pt x="98" y="180"/>
                </a:moveTo>
                <a:cubicBezTo>
                  <a:pt x="99" y="179"/>
                  <a:pt x="99" y="180"/>
                  <a:pt x="100" y="180"/>
                </a:cubicBezTo>
                <a:cubicBezTo>
                  <a:pt x="99" y="179"/>
                  <a:pt x="98" y="179"/>
                  <a:pt x="98" y="180"/>
                </a:cubicBezTo>
                <a:close/>
                <a:moveTo>
                  <a:pt x="102" y="183"/>
                </a:moveTo>
                <a:cubicBezTo>
                  <a:pt x="102" y="182"/>
                  <a:pt x="101" y="182"/>
                  <a:pt x="102" y="182"/>
                </a:cubicBezTo>
                <a:cubicBezTo>
                  <a:pt x="102" y="182"/>
                  <a:pt x="102" y="183"/>
                  <a:pt x="102" y="182"/>
                </a:cubicBezTo>
                <a:cubicBezTo>
                  <a:pt x="102" y="182"/>
                  <a:pt x="101" y="182"/>
                  <a:pt x="101" y="182"/>
                </a:cubicBezTo>
                <a:cubicBezTo>
                  <a:pt x="102" y="182"/>
                  <a:pt x="101" y="183"/>
                  <a:pt x="102" y="183"/>
                </a:cubicBezTo>
                <a:close/>
                <a:moveTo>
                  <a:pt x="102" y="191"/>
                </a:moveTo>
                <a:cubicBezTo>
                  <a:pt x="102" y="191"/>
                  <a:pt x="104" y="189"/>
                  <a:pt x="104" y="188"/>
                </a:cubicBezTo>
                <a:cubicBezTo>
                  <a:pt x="103" y="187"/>
                  <a:pt x="103" y="186"/>
                  <a:pt x="102" y="187"/>
                </a:cubicBezTo>
                <a:cubicBezTo>
                  <a:pt x="104" y="188"/>
                  <a:pt x="101" y="190"/>
                  <a:pt x="102" y="191"/>
                </a:cubicBezTo>
                <a:close/>
                <a:moveTo>
                  <a:pt x="100" y="187"/>
                </a:moveTo>
                <a:cubicBezTo>
                  <a:pt x="100" y="187"/>
                  <a:pt x="99" y="187"/>
                  <a:pt x="100" y="187"/>
                </a:cubicBezTo>
                <a:cubicBezTo>
                  <a:pt x="100" y="187"/>
                  <a:pt x="101" y="187"/>
                  <a:pt x="101" y="187"/>
                </a:cubicBezTo>
                <a:cubicBezTo>
                  <a:pt x="100" y="187"/>
                  <a:pt x="100" y="187"/>
                  <a:pt x="100" y="187"/>
                </a:cubicBezTo>
                <a:close/>
                <a:moveTo>
                  <a:pt x="99" y="192"/>
                </a:moveTo>
                <a:cubicBezTo>
                  <a:pt x="97" y="193"/>
                  <a:pt x="94" y="197"/>
                  <a:pt x="94" y="198"/>
                </a:cubicBezTo>
                <a:cubicBezTo>
                  <a:pt x="95" y="197"/>
                  <a:pt x="96" y="196"/>
                  <a:pt x="97" y="194"/>
                </a:cubicBezTo>
                <a:cubicBezTo>
                  <a:pt x="97" y="195"/>
                  <a:pt x="97" y="195"/>
                  <a:pt x="97" y="194"/>
                </a:cubicBezTo>
                <a:cubicBezTo>
                  <a:pt x="98" y="192"/>
                  <a:pt x="101" y="192"/>
                  <a:pt x="102" y="189"/>
                </a:cubicBezTo>
                <a:cubicBezTo>
                  <a:pt x="101" y="189"/>
                  <a:pt x="101" y="190"/>
                  <a:pt x="101" y="190"/>
                </a:cubicBezTo>
                <a:cubicBezTo>
                  <a:pt x="100" y="189"/>
                  <a:pt x="102" y="189"/>
                  <a:pt x="102" y="188"/>
                </a:cubicBezTo>
                <a:cubicBezTo>
                  <a:pt x="100" y="189"/>
                  <a:pt x="100" y="191"/>
                  <a:pt x="98" y="191"/>
                </a:cubicBezTo>
                <a:cubicBezTo>
                  <a:pt x="99" y="191"/>
                  <a:pt x="99" y="192"/>
                  <a:pt x="99" y="192"/>
                </a:cubicBezTo>
                <a:close/>
                <a:moveTo>
                  <a:pt x="95" y="191"/>
                </a:moveTo>
                <a:cubicBezTo>
                  <a:pt x="96" y="191"/>
                  <a:pt x="95" y="192"/>
                  <a:pt x="96" y="192"/>
                </a:cubicBezTo>
                <a:cubicBezTo>
                  <a:pt x="96" y="191"/>
                  <a:pt x="98" y="191"/>
                  <a:pt x="97" y="190"/>
                </a:cubicBezTo>
                <a:cubicBezTo>
                  <a:pt x="98" y="190"/>
                  <a:pt x="98" y="189"/>
                  <a:pt x="98" y="189"/>
                </a:cubicBezTo>
                <a:cubicBezTo>
                  <a:pt x="98" y="189"/>
                  <a:pt x="97" y="189"/>
                  <a:pt x="98" y="189"/>
                </a:cubicBezTo>
                <a:cubicBezTo>
                  <a:pt x="98" y="189"/>
                  <a:pt x="99" y="189"/>
                  <a:pt x="100" y="188"/>
                </a:cubicBezTo>
                <a:cubicBezTo>
                  <a:pt x="99" y="187"/>
                  <a:pt x="99" y="187"/>
                  <a:pt x="99" y="187"/>
                </a:cubicBezTo>
                <a:cubicBezTo>
                  <a:pt x="98" y="187"/>
                  <a:pt x="99" y="188"/>
                  <a:pt x="98" y="188"/>
                </a:cubicBezTo>
                <a:cubicBezTo>
                  <a:pt x="98" y="187"/>
                  <a:pt x="96" y="189"/>
                  <a:pt x="97" y="190"/>
                </a:cubicBezTo>
                <a:cubicBezTo>
                  <a:pt x="96" y="190"/>
                  <a:pt x="96" y="190"/>
                  <a:pt x="96" y="190"/>
                </a:cubicBezTo>
                <a:cubicBezTo>
                  <a:pt x="96" y="190"/>
                  <a:pt x="97" y="190"/>
                  <a:pt x="96" y="191"/>
                </a:cubicBezTo>
                <a:cubicBezTo>
                  <a:pt x="96" y="190"/>
                  <a:pt x="96" y="190"/>
                  <a:pt x="96" y="190"/>
                </a:cubicBezTo>
                <a:cubicBezTo>
                  <a:pt x="96" y="191"/>
                  <a:pt x="96" y="191"/>
                  <a:pt x="95" y="191"/>
                </a:cubicBezTo>
                <a:close/>
                <a:moveTo>
                  <a:pt x="85" y="191"/>
                </a:moveTo>
                <a:cubicBezTo>
                  <a:pt x="85" y="194"/>
                  <a:pt x="82" y="195"/>
                  <a:pt x="81" y="197"/>
                </a:cubicBezTo>
                <a:cubicBezTo>
                  <a:pt x="82" y="198"/>
                  <a:pt x="82" y="197"/>
                  <a:pt x="82" y="197"/>
                </a:cubicBezTo>
                <a:cubicBezTo>
                  <a:pt x="84" y="195"/>
                  <a:pt x="85" y="193"/>
                  <a:pt x="87" y="192"/>
                </a:cubicBezTo>
                <a:cubicBezTo>
                  <a:pt x="87" y="192"/>
                  <a:pt x="87" y="193"/>
                  <a:pt x="88" y="193"/>
                </a:cubicBezTo>
                <a:cubicBezTo>
                  <a:pt x="88" y="193"/>
                  <a:pt x="89" y="191"/>
                  <a:pt x="90" y="191"/>
                </a:cubicBezTo>
                <a:cubicBezTo>
                  <a:pt x="89" y="190"/>
                  <a:pt x="89" y="190"/>
                  <a:pt x="89" y="190"/>
                </a:cubicBezTo>
                <a:cubicBezTo>
                  <a:pt x="89" y="191"/>
                  <a:pt x="88" y="193"/>
                  <a:pt x="87" y="192"/>
                </a:cubicBezTo>
                <a:cubicBezTo>
                  <a:pt x="87" y="191"/>
                  <a:pt x="88" y="190"/>
                  <a:pt x="89" y="189"/>
                </a:cubicBezTo>
                <a:cubicBezTo>
                  <a:pt x="88" y="189"/>
                  <a:pt x="88" y="188"/>
                  <a:pt x="87" y="189"/>
                </a:cubicBezTo>
                <a:cubicBezTo>
                  <a:pt x="88" y="189"/>
                  <a:pt x="87" y="190"/>
                  <a:pt x="88" y="190"/>
                </a:cubicBezTo>
                <a:cubicBezTo>
                  <a:pt x="87" y="190"/>
                  <a:pt x="88" y="190"/>
                  <a:pt x="87" y="190"/>
                </a:cubicBezTo>
                <a:cubicBezTo>
                  <a:pt x="86" y="190"/>
                  <a:pt x="86" y="192"/>
                  <a:pt x="85" y="191"/>
                </a:cubicBezTo>
                <a:cubicBezTo>
                  <a:pt x="86" y="191"/>
                  <a:pt x="86" y="191"/>
                  <a:pt x="86" y="191"/>
                </a:cubicBezTo>
                <a:cubicBezTo>
                  <a:pt x="85" y="191"/>
                  <a:pt x="86" y="191"/>
                  <a:pt x="85" y="191"/>
                </a:cubicBezTo>
                <a:close/>
                <a:moveTo>
                  <a:pt x="94" y="201"/>
                </a:moveTo>
                <a:cubicBezTo>
                  <a:pt x="95" y="200"/>
                  <a:pt x="94" y="199"/>
                  <a:pt x="95" y="200"/>
                </a:cubicBezTo>
                <a:cubicBezTo>
                  <a:pt x="95" y="199"/>
                  <a:pt x="95" y="199"/>
                  <a:pt x="96" y="199"/>
                </a:cubicBezTo>
                <a:cubicBezTo>
                  <a:pt x="94" y="198"/>
                  <a:pt x="94" y="200"/>
                  <a:pt x="94" y="201"/>
                </a:cubicBezTo>
                <a:close/>
                <a:moveTo>
                  <a:pt x="93" y="198"/>
                </a:moveTo>
                <a:cubicBezTo>
                  <a:pt x="93" y="199"/>
                  <a:pt x="93" y="199"/>
                  <a:pt x="92" y="199"/>
                </a:cubicBezTo>
                <a:cubicBezTo>
                  <a:pt x="93" y="200"/>
                  <a:pt x="91" y="200"/>
                  <a:pt x="92" y="200"/>
                </a:cubicBezTo>
                <a:cubicBezTo>
                  <a:pt x="92" y="199"/>
                  <a:pt x="94" y="199"/>
                  <a:pt x="93" y="198"/>
                </a:cubicBezTo>
                <a:close/>
                <a:moveTo>
                  <a:pt x="91" y="201"/>
                </a:moveTo>
                <a:cubicBezTo>
                  <a:pt x="91" y="202"/>
                  <a:pt x="91" y="201"/>
                  <a:pt x="90" y="201"/>
                </a:cubicBezTo>
                <a:cubicBezTo>
                  <a:pt x="90" y="202"/>
                  <a:pt x="91" y="202"/>
                  <a:pt x="91" y="202"/>
                </a:cubicBezTo>
                <a:cubicBezTo>
                  <a:pt x="91" y="202"/>
                  <a:pt x="91" y="202"/>
                  <a:pt x="91" y="203"/>
                </a:cubicBezTo>
                <a:cubicBezTo>
                  <a:pt x="91" y="202"/>
                  <a:pt x="92" y="202"/>
                  <a:pt x="91" y="202"/>
                </a:cubicBezTo>
                <a:cubicBezTo>
                  <a:pt x="92" y="201"/>
                  <a:pt x="92" y="202"/>
                  <a:pt x="92" y="201"/>
                </a:cubicBezTo>
                <a:cubicBezTo>
                  <a:pt x="92" y="201"/>
                  <a:pt x="92" y="201"/>
                  <a:pt x="92" y="201"/>
                </a:cubicBezTo>
                <a:cubicBezTo>
                  <a:pt x="92" y="200"/>
                  <a:pt x="92" y="201"/>
                  <a:pt x="93" y="201"/>
                </a:cubicBezTo>
                <a:cubicBezTo>
                  <a:pt x="93" y="200"/>
                  <a:pt x="93" y="200"/>
                  <a:pt x="93" y="200"/>
                </a:cubicBezTo>
                <a:cubicBezTo>
                  <a:pt x="92" y="199"/>
                  <a:pt x="92" y="201"/>
                  <a:pt x="91" y="201"/>
                </a:cubicBezTo>
                <a:close/>
                <a:moveTo>
                  <a:pt x="87" y="202"/>
                </a:moveTo>
                <a:cubicBezTo>
                  <a:pt x="87" y="203"/>
                  <a:pt x="86" y="204"/>
                  <a:pt x="86" y="205"/>
                </a:cubicBezTo>
                <a:cubicBezTo>
                  <a:pt x="88" y="203"/>
                  <a:pt x="89" y="204"/>
                  <a:pt x="90" y="205"/>
                </a:cubicBezTo>
                <a:cubicBezTo>
                  <a:pt x="89" y="204"/>
                  <a:pt x="90" y="204"/>
                  <a:pt x="90" y="204"/>
                </a:cubicBezTo>
                <a:cubicBezTo>
                  <a:pt x="90" y="204"/>
                  <a:pt x="89" y="204"/>
                  <a:pt x="89" y="203"/>
                </a:cubicBezTo>
                <a:cubicBezTo>
                  <a:pt x="89" y="204"/>
                  <a:pt x="89" y="203"/>
                  <a:pt x="88" y="203"/>
                </a:cubicBezTo>
                <a:cubicBezTo>
                  <a:pt x="88" y="203"/>
                  <a:pt x="88" y="203"/>
                  <a:pt x="88" y="203"/>
                </a:cubicBezTo>
                <a:cubicBezTo>
                  <a:pt x="88" y="203"/>
                  <a:pt x="88" y="203"/>
                  <a:pt x="88" y="203"/>
                </a:cubicBezTo>
                <a:cubicBezTo>
                  <a:pt x="88" y="203"/>
                  <a:pt x="88" y="202"/>
                  <a:pt x="89" y="202"/>
                </a:cubicBezTo>
                <a:cubicBezTo>
                  <a:pt x="87" y="202"/>
                  <a:pt x="88" y="201"/>
                  <a:pt x="87" y="202"/>
                </a:cubicBezTo>
                <a:close/>
                <a:moveTo>
                  <a:pt x="64" y="186"/>
                </a:move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4" y="186"/>
                  <a:pt x="64" y="186"/>
                </a:cubicBezTo>
                <a:close/>
                <a:moveTo>
                  <a:pt x="86" y="208"/>
                </a:moveTo>
                <a:cubicBezTo>
                  <a:pt x="86" y="208"/>
                  <a:pt x="86" y="207"/>
                  <a:pt x="86" y="207"/>
                </a:cubicBezTo>
                <a:cubicBezTo>
                  <a:pt x="85" y="207"/>
                  <a:pt x="87" y="207"/>
                  <a:pt x="87" y="206"/>
                </a:cubicBezTo>
                <a:cubicBezTo>
                  <a:pt x="86" y="206"/>
                  <a:pt x="85" y="208"/>
                  <a:pt x="86" y="208"/>
                </a:cubicBezTo>
                <a:close/>
                <a:moveTo>
                  <a:pt x="84" y="206"/>
                </a:moveTo>
                <a:cubicBezTo>
                  <a:pt x="84" y="206"/>
                  <a:pt x="84" y="207"/>
                  <a:pt x="85" y="206"/>
                </a:cubicBezTo>
                <a:cubicBezTo>
                  <a:pt x="84" y="206"/>
                  <a:pt x="84" y="205"/>
                  <a:pt x="84" y="206"/>
                </a:cubicBezTo>
                <a:cubicBezTo>
                  <a:pt x="84" y="206"/>
                  <a:pt x="83" y="205"/>
                  <a:pt x="84" y="206"/>
                </a:cubicBezTo>
                <a:close/>
                <a:moveTo>
                  <a:pt x="79" y="215"/>
                </a:moveTo>
                <a:cubicBezTo>
                  <a:pt x="79" y="215"/>
                  <a:pt x="79" y="215"/>
                  <a:pt x="80" y="215"/>
                </a:cubicBezTo>
                <a:cubicBezTo>
                  <a:pt x="80" y="214"/>
                  <a:pt x="82" y="213"/>
                  <a:pt x="81" y="212"/>
                </a:cubicBezTo>
                <a:cubicBezTo>
                  <a:pt x="81" y="212"/>
                  <a:pt x="81" y="212"/>
                  <a:pt x="81" y="212"/>
                </a:cubicBezTo>
                <a:cubicBezTo>
                  <a:pt x="81" y="212"/>
                  <a:pt x="80" y="212"/>
                  <a:pt x="80" y="212"/>
                </a:cubicBezTo>
                <a:cubicBezTo>
                  <a:pt x="81" y="212"/>
                  <a:pt x="81" y="212"/>
                  <a:pt x="81" y="213"/>
                </a:cubicBezTo>
                <a:cubicBezTo>
                  <a:pt x="80" y="212"/>
                  <a:pt x="80" y="213"/>
                  <a:pt x="80" y="212"/>
                </a:cubicBezTo>
                <a:cubicBezTo>
                  <a:pt x="79" y="212"/>
                  <a:pt x="79" y="212"/>
                  <a:pt x="79" y="213"/>
                </a:cubicBezTo>
                <a:cubicBezTo>
                  <a:pt x="79" y="214"/>
                  <a:pt x="77" y="216"/>
                  <a:pt x="76" y="217"/>
                </a:cubicBezTo>
                <a:cubicBezTo>
                  <a:pt x="77" y="217"/>
                  <a:pt x="77" y="216"/>
                  <a:pt x="77" y="217"/>
                </a:cubicBezTo>
                <a:cubicBezTo>
                  <a:pt x="77" y="217"/>
                  <a:pt x="77" y="217"/>
                  <a:pt x="77" y="217"/>
                </a:cubicBezTo>
                <a:cubicBezTo>
                  <a:pt x="77" y="217"/>
                  <a:pt x="78" y="216"/>
                  <a:pt x="79" y="216"/>
                </a:cubicBezTo>
                <a:cubicBezTo>
                  <a:pt x="78" y="216"/>
                  <a:pt x="78" y="215"/>
                  <a:pt x="78" y="215"/>
                </a:cubicBezTo>
                <a:cubicBezTo>
                  <a:pt x="79" y="215"/>
                  <a:pt x="78" y="215"/>
                  <a:pt x="79" y="215"/>
                </a:cubicBezTo>
                <a:cubicBezTo>
                  <a:pt x="79" y="215"/>
                  <a:pt x="79" y="215"/>
                  <a:pt x="79" y="215"/>
                </a:cubicBezTo>
                <a:close/>
                <a:moveTo>
                  <a:pt x="74" y="207"/>
                </a:moveTo>
                <a:cubicBezTo>
                  <a:pt x="73" y="207"/>
                  <a:pt x="73" y="208"/>
                  <a:pt x="72" y="207"/>
                </a:cubicBezTo>
                <a:cubicBezTo>
                  <a:pt x="71" y="209"/>
                  <a:pt x="70" y="210"/>
                  <a:pt x="69" y="210"/>
                </a:cubicBezTo>
                <a:cubicBezTo>
                  <a:pt x="68" y="211"/>
                  <a:pt x="69" y="210"/>
                  <a:pt x="69" y="211"/>
                </a:cubicBezTo>
                <a:cubicBezTo>
                  <a:pt x="68" y="211"/>
                  <a:pt x="69" y="212"/>
                  <a:pt x="68" y="212"/>
                </a:cubicBezTo>
                <a:cubicBezTo>
                  <a:pt x="69" y="212"/>
                  <a:pt x="69" y="211"/>
                  <a:pt x="68" y="211"/>
                </a:cubicBezTo>
                <a:cubicBezTo>
                  <a:pt x="68" y="212"/>
                  <a:pt x="67" y="212"/>
                  <a:pt x="68" y="213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69" y="212"/>
                  <a:pt x="69" y="213"/>
                  <a:pt x="69" y="214"/>
                </a:cubicBezTo>
                <a:cubicBezTo>
                  <a:pt x="70" y="213"/>
                  <a:pt x="70" y="211"/>
                  <a:pt x="71" y="211"/>
                </a:cubicBezTo>
                <a:cubicBezTo>
                  <a:pt x="70" y="211"/>
                  <a:pt x="70" y="212"/>
                  <a:pt x="70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1" y="213"/>
                  <a:pt x="70" y="213"/>
                  <a:pt x="71" y="214"/>
                </a:cubicBezTo>
                <a:cubicBezTo>
                  <a:pt x="69" y="213"/>
                  <a:pt x="70" y="215"/>
                  <a:pt x="69" y="216"/>
                </a:cubicBezTo>
                <a:cubicBezTo>
                  <a:pt x="68" y="217"/>
                  <a:pt x="66" y="218"/>
                  <a:pt x="67" y="219"/>
                </a:cubicBezTo>
                <a:cubicBezTo>
                  <a:pt x="65" y="219"/>
                  <a:pt x="64" y="222"/>
                  <a:pt x="62" y="223"/>
                </a:cubicBezTo>
                <a:cubicBezTo>
                  <a:pt x="63" y="223"/>
                  <a:pt x="62" y="223"/>
                  <a:pt x="63" y="223"/>
                </a:cubicBezTo>
                <a:cubicBezTo>
                  <a:pt x="63" y="223"/>
                  <a:pt x="62" y="225"/>
                  <a:pt x="63" y="225"/>
                </a:cubicBezTo>
                <a:cubicBezTo>
                  <a:pt x="63" y="224"/>
                  <a:pt x="63" y="223"/>
                  <a:pt x="64" y="223"/>
                </a:cubicBezTo>
                <a:cubicBezTo>
                  <a:pt x="64" y="221"/>
                  <a:pt x="67" y="221"/>
                  <a:pt x="67" y="219"/>
                </a:cubicBezTo>
                <a:cubicBezTo>
                  <a:pt x="68" y="218"/>
                  <a:pt x="68" y="218"/>
                  <a:pt x="69" y="217"/>
                </a:cubicBezTo>
                <a:cubicBezTo>
                  <a:pt x="69" y="217"/>
                  <a:pt x="68" y="217"/>
                  <a:pt x="69" y="216"/>
                </a:cubicBezTo>
                <a:cubicBezTo>
                  <a:pt x="70" y="217"/>
                  <a:pt x="69" y="216"/>
                  <a:pt x="69" y="216"/>
                </a:cubicBezTo>
                <a:cubicBezTo>
                  <a:pt x="70" y="216"/>
                  <a:pt x="73" y="213"/>
                  <a:pt x="72" y="212"/>
                </a:cubicBezTo>
                <a:cubicBezTo>
                  <a:pt x="73" y="212"/>
                  <a:pt x="73" y="212"/>
                  <a:pt x="73" y="212"/>
                </a:cubicBezTo>
                <a:cubicBezTo>
                  <a:pt x="73" y="211"/>
                  <a:pt x="73" y="210"/>
                  <a:pt x="72" y="210"/>
                </a:cubicBezTo>
                <a:cubicBezTo>
                  <a:pt x="73" y="210"/>
                  <a:pt x="73" y="210"/>
                  <a:pt x="73" y="211"/>
                </a:cubicBezTo>
                <a:cubicBezTo>
                  <a:pt x="72" y="210"/>
                  <a:pt x="72" y="211"/>
                  <a:pt x="72" y="211"/>
                </a:cubicBezTo>
                <a:cubicBezTo>
                  <a:pt x="72" y="210"/>
                  <a:pt x="72" y="209"/>
                  <a:pt x="72" y="209"/>
                </a:cubicBezTo>
                <a:cubicBezTo>
                  <a:pt x="72" y="210"/>
                  <a:pt x="71" y="210"/>
                  <a:pt x="71" y="210"/>
                </a:cubicBezTo>
                <a:cubicBezTo>
                  <a:pt x="72" y="210"/>
                  <a:pt x="71" y="209"/>
                  <a:pt x="72" y="209"/>
                </a:cubicBezTo>
                <a:cubicBezTo>
                  <a:pt x="73" y="209"/>
                  <a:pt x="72" y="207"/>
                  <a:pt x="74" y="208"/>
                </a:cubicBezTo>
                <a:cubicBezTo>
                  <a:pt x="74" y="208"/>
                  <a:pt x="74" y="207"/>
                  <a:pt x="74" y="207"/>
                </a:cubicBezTo>
                <a:close/>
                <a:moveTo>
                  <a:pt x="64" y="211"/>
                </a:moveTo>
                <a:cubicBezTo>
                  <a:pt x="66" y="211"/>
                  <a:pt x="67" y="206"/>
                  <a:pt x="68" y="207"/>
                </a:cubicBezTo>
                <a:cubicBezTo>
                  <a:pt x="68" y="206"/>
                  <a:pt x="70" y="205"/>
                  <a:pt x="69" y="204"/>
                </a:cubicBezTo>
                <a:cubicBezTo>
                  <a:pt x="68" y="206"/>
                  <a:pt x="66" y="208"/>
                  <a:pt x="64" y="211"/>
                </a:cubicBezTo>
                <a:close/>
                <a:moveTo>
                  <a:pt x="73" y="215"/>
                </a:moveTo>
                <a:cubicBezTo>
                  <a:pt x="73" y="215"/>
                  <a:pt x="74" y="214"/>
                  <a:pt x="73" y="214"/>
                </a:cubicBezTo>
                <a:cubicBezTo>
                  <a:pt x="73" y="215"/>
                  <a:pt x="72" y="214"/>
                  <a:pt x="72" y="215"/>
                </a:cubicBezTo>
                <a:cubicBezTo>
                  <a:pt x="72" y="215"/>
                  <a:pt x="71" y="215"/>
                  <a:pt x="71" y="217"/>
                </a:cubicBezTo>
                <a:cubicBezTo>
                  <a:pt x="71" y="217"/>
                  <a:pt x="71" y="217"/>
                  <a:pt x="71" y="217"/>
                </a:cubicBezTo>
                <a:cubicBezTo>
                  <a:pt x="72" y="217"/>
                  <a:pt x="73" y="215"/>
                  <a:pt x="74" y="216"/>
                </a:cubicBezTo>
                <a:cubicBezTo>
                  <a:pt x="74" y="216"/>
                  <a:pt x="74" y="215"/>
                  <a:pt x="75" y="215"/>
                </a:cubicBezTo>
                <a:cubicBezTo>
                  <a:pt x="74" y="214"/>
                  <a:pt x="74" y="214"/>
                  <a:pt x="74" y="213"/>
                </a:cubicBezTo>
                <a:cubicBezTo>
                  <a:pt x="75" y="213"/>
                  <a:pt x="75" y="212"/>
                  <a:pt x="76" y="212"/>
                </a:cubicBezTo>
                <a:cubicBezTo>
                  <a:pt x="75" y="212"/>
                  <a:pt x="76" y="211"/>
                  <a:pt x="76" y="211"/>
                </a:cubicBezTo>
                <a:cubicBezTo>
                  <a:pt x="75" y="211"/>
                  <a:pt x="74" y="213"/>
                  <a:pt x="73" y="214"/>
                </a:cubicBezTo>
                <a:cubicBezTo>
                  <a:pt x="74" y="214"/>
                  <a:pt x="74" y="215"/>
                  <a:pt x="73" y="215"/>
                </a:cubicBezTo>
                <a:close/>
                <a:moveTo>
                  <a:pt x="74" y="210"/>
                </a:moveTo>
                <a:cubicBezTo>
                  <a:pt x="74" y="210"/>
                  <a:pt x="74" y="210"/>
                  <a:pt x="74" y="210"/>
                </a:cubicBezTo>
                <a:cubicBezTo>
                  <a:pt x="75" y="211"/>
                  <a:pt x="75" y="211"/>
                  <a:pt x="75" y="211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5" y="210"/>
                  <a:pt x="74" y="210"/>
                  <a:pt x="74" y="210"/>
                </a:cubicBezTo>
                <a:close/>
                <a:moveTo>
                  <a:pt x="48" y="194"/>
                </a:moveTo>
                <a:cubicBezTo>
                  <a:pt x="47" y="194"/>
                  <a:pt x="49" y="193"/>
                  <a:pt x="48" y="193"/>
                </a:cubicBezTo>
                <a:cubicBezTo>
                  <a:pt x="47" y="193"/>
                  <a:pt x="47" y="195"/>
                  <a:pt x="48" y="194"/>
                </a:cubicBezTo>
                <a:close/>
                <a:moveTo>
                  <a:pt x="75" y="220"/>
                </a:moveTo>
                <a:cubicBezTo>
                  <a:pt x="76" y="219"/>
                  <a:pt x="77" y="219"/>
                  <a:pt x="77" y="217"/>
                </a:cubicBezTo>
                <a:cubicBezTo>
                  <a:pt x="76" y="218"/>
                  <a:pt x="75" y="219"/>
                  <a:pt x="75" y="220"/>
                </a:cubicBezTo>
                <a:close/>
                <a:moveTo>
                  <a:pt x="39" y="198"/>
                </a:moveTo>
                <a:cubicBezTo>
                  <a:pt x="39" y="199"/>
                  <a:pt x="39" y="198"/>
                  <a:pt x="39" y="199"/>
                </a:cubicBezTo>
                <a:cubicBezTo>
                  <a:pt x="40" y="199"/>
                  <a:pt x="40" y="198"/>
                  <a:pt x="40" y="198"/>
                </a:cubicBezTo>
                <a:cubicBezTo>
                  <a:pt x="40" y="198"/>
                  <a:pt x="39" y="198"/>
                  <a:pt x="39" y="198"/>
                </a:cubicBezTo>
                <a:close/>
                <a:moveTo>
                  <a:pt x="67" y="230"/>
                </a:moveTo>
                <a:cubicBezTo>
                  <a:pt x="68" y="230"/>
                  <a:pt x="68" y="229"/>
                  <a:pt x="67" y="229"/>
                </a:cubicBezTo>
                <a:cubicBezTo>
                  <a:pt x="67" y="229"/>
                  <a:pt x="66" y="229"/>
                  <a:pt x="67" y="230"/>
                </a:cubicBezTo>
                <a:cubicBezTo>
                  <a:pt x="67" y="230"/>
                  <a:pt x="67" y="230"/>
                  <a:pt x="67" y="230"/>
                </a:cubicBezTo>
                <a:cubicBezTo>
                  <a:pt x="68" y="230"/>
                  <a:pt x="71" y="228"/>
                  <a:pt x="70" y="227"/>
                </a:cubicBezTo>
                <a:cubicBezTo>
                  <a:pt x="70" y="228"/>
                  <a:pt x="69" y="228"/>
                  <a:pt x="68" y="228"/>
                </a:cubicBezTo>
                <a:cubicBezTo>
                  <a:pt x="68" y="228"/>
                  <a:pt x="67" y="228"/>
                  <a:pt x="68" y="227"/>
                </a:cubicBezTo>
                <a:cubicBezTo>
                  <a:pt x="67" y="228"/>
                  <a:pt x="67" y="229"/>
                  <a:pt x="68" y="229"/>
                </a:cubicBezTo>
                <a:cubicBezTo>
                  <a:pt x="68" y="229"/>
                  <a:pt x="68" y="229"/>
                  <a:pt x="68" y="230"/>
                </a:cubicBezTo>
                <a:cubicBezTo>
                  <a:pt x="68" y="229"/>
                  <a:pt x="67" y="230"/>
                  <a:pt x="67" y="230"/>
                </a:cubicBezTo>
                <a:close/>
                <a:moveTo>
                  <a:pt x="57" y="232"/>
                </a:moveTo>
                <a:cubicBezTo>
                  <a:pt x="56" y="231"/>
                  <a:pt x="57" y="233"/>
                  <a:pt x="56" y="233"/>
                </a:cubicBezTo>
                <a:cubicBezTo>
                  <a:pt x="56" y="233"/>
                  <a:pt x="57" y="233"/>
                  <a:pt x="57" y="232"/>
                </a:cubicBezTo>
                <a:cubicBezTo>
                  <a:pt x="57" y="231"/>
                  <a:pt x="60" y="229"/>
                  <a:pt x="61" y="228"/>
                </a:cubicBezTo>
                <a:cubicBezTo>
                  <a:pt x="60" y="228"/>
                  <a:pt x="60" y="227"/>
                  <a:pt x="60" y="227"/>
                </a:cubicBezTo>
                <a:cubicBezTo>
                  <a:pt x="61" y="227"/>
                  <a:pt x="62" y="226"/>
                  <a:pt x="62" y="226"/>
                </a:cubicBezTo>
                <a:cubicBezTo>
                  <a:pt x="61" y="226"/>
                  <a:pt x="61" y="226"/>
                  <a:pt x="60" y="226"/>
                </a:cubicBezTo>
                <a:cubicBezTo>
                  <a:pt x="61" y="226"/>
                  <a:pt x="61" y="227"/>
                  <a:pt x="61" y="227"/>
                </a:cubicBezTo>
                <a:cubicBezTo>
                  <a:pt x="59" y="228"/>
                  <a:pt x="58" y="230"/>
                  <a:pt x="57" y="232"/>
                </a:cubicBezTo>
                <a:close/>
                <a:moveTo>
                  <a:pt x="66" y="232"/>
                </a:moveTo>
                <a:cubicBezTo>
                  <a:pt x="67" y="232"/>
                  <a:pt x="65" y="232"/>
                  <a:pt x="65" y="231"/>
                </a:cubicBezTo>
                <a:cubicBezTo>
                  <a:pt x="66" y="232"/>
                  <a:pt x="64" y="232"/>
                  <a:pt x="64" y="233"/>
                </a:cubicBezTo>
                <a:cubicBezTo>
                  <a:pt x="65" y="233"/>
                  <a:pt x="65" y="233"/>
                  <a:pt x="66" y="233"/>
                </a:cubicBezTo>
                <a:cubicBezTo>
                  <a:pt x="65" y="232"/>
                  <a:pt x="65" y="233"/>
                  <a:pt x="65" y="233"/>
                </a:cubicBezTo>
                <a:cubicBezTo>
                  <a:pt x="65" y="232"/>
                  <a:pt x="65" y="232"/>
                  <a:pt x="66" y="232"/>
                </a:cubicBezTo>
                <a:cubicBezTo>
                  <a:pt x="66" y="232"/>
                  <a:pt x="66" y="232"/>
                  <a:pt x="66" y="233"/>
                </a:cubicBezTo>
                <a:cubicBezTo>
                  <a:pt x="67" y="232"/>
                  <a:pt x="68" y="232"/>
                  <a:pt x="67" y="231"/>
                </a:cubicBezTo>
                <a:cubicBezTo>
                  <a:pt x="67" y="231"/>
                  <a:pt x="67" y="232"/>
                  <a:pt x="66" y="232"/>
                </a:cubicBezTo>
                <a:close/>
                <a:moveTo>
                  <a:pt x="50" y="233"/>
                </a:moveTo>
                <a:cubicBezTo>
                  <a:pt x="50" y="232"/>
                  <a:pt x="50" y="232"/>
                  <a:pt x="50" y="232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48" y="233"/>
                  <a:pt x="48" y="234"/>
                  <a:pt x="47" y="235"/>
                </a:cubicBezTo>
                <a:cubicBezTo>
                  <a:pt x="48" y="233"/>
                  <a:pt x="49" y="231"/>
                  <a:pt x="50" y="229"/>
                </a:cubicBezTo>
                <a:cubicBezTo>
                  <a:pt x="52" y="228"/>
                  <a:pt x="53" y="226"/>
                  <a:pt x="55" y="224"/>
                </a:cubicBezTo>
                <a:cubicBezTo>
                  <a:pt x="55" y="225"/>
                  <a:pt x="54" y="226"/>
                  <a:pt x="53" y="227"/>
                </a:cubicBezTo>
                <a:cubicBezTo>
                  <a:pt x="52" y="228"/>
                  <a:pt x="53" y="228"/>
                  <a:pt x="52" y="229"/>
                </a:cubicBezTo>
                <a:cubicBezTo>
                  <a:pt x="52" y="229"/>
                  <a:pt x="52" y="230"/>
                  <a:pt x="52" y="229"/>
                </a:cubicBezTo>
                <a:cubicBezTo>
                  <a:pt x="52" y="231"/>
                  <a:pt x="50" y="232"/>
                  <a:pt x="50" y="233"/>
                </a:cubicBezTo>
                <a:close/>
                <a:moveTo>
                  <a:pt x="51" y="231"/>
                </a:moveTo>
                <a:cubicBezTo>
                  <a:pt x="51" y="231"/>
                  <a:pt x="50" y="231"/>
                  <a:pt x="50" y="231"/>
                </a:cubicBezTo>
                <a:cubicBezTo>
                  <a:pt x="50" y="232"/>
                  <a:pt x="50" y="232"/>
                  <a:pt x="51" y="231"/>
                </a:cubicBezTo>
                <a:close/>
                <a:moveTo>
                  <a:pt x="47" y="227"/>
                </a:moveTo>
                <a:cubicBezTo>
                  <a:pt x="47" y="226"/>
                  <a:pt x="48" y="225"/>
                  <a:pt x="48" y="225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48" y="226"/>
                  <a:pt x="46" y="226"/>
                  <a:pt x="47" y="227"/>
                </a:cubicBezTo>
                <a:close/>
                <a:moveTo>
                  <a:pt x="64" y="239"/>
                </a:moveTo>
                <a:cubicBezTo>
                  <a:pt x="64" y="238"/>
                  <a:pt x="65" y="238"/>
                  <a:pt x="64" y="238"/>
                </a:cubicBezTo>
                <a:cubicBezTo>
                  <a:pt x="64" y="238"/>
                  <a:pt x="64" y="238"/>
                  <a:pt x="64" y="238"/>
                </a:cubicBezTo>
                <a:cubicBezTo>
                  <a:pt x="65" y="238"/>
                  <a:pt x="63" y="239"/>
                  <a:pt x="64" y="239"/>
                </a:cubicBezTo>
                <a:close/>
                <a:moveTo>
                  <a:pt x="54" y="231"/>
                </a:moveTo>
                <a:cubicBezTo>
                  <a:pt x="53" y="232"/>
                  <a:pt x="53" y="232"/>
                  <a:pt x="53" y="232"/>
                </a:cubicBezTo>
                <a:cubicBezTo>
                  <a:pt x="53" y="231"/>
                  <a:pt x="53" y="231"/>
                  <a:pt x="53" y="231"/>
                </a:cubicBezTo>
                <a:cubicBezTo>
                  <a:pt x="53" y="231"/>
                  <a:pt x="52" y="231"/>
                  <a:pt x="52" y="231"/>
                </a:cubicBezTo>
                <a:cubicBezTo>
                  <a:pt x="52" y="232"/>
                  <a:pt x="53" y="232"/>
                  <a:pt x="52" y="232"/>
                </a:cubicBezTo>
                <a:cubicBezTo>
                  <a:pt x="51" y="232"/>
                  <a:pt x="51" y="234"/>
                  <a:pt x="50" y="235"/>
                </a:cubicBezTo>
                <a:cubicBezTo>
                  <a:pt x="50" y="235"/>
                  <a:pt x="51" y="236"/>
                  <a:pt x="51" y="235"/>
                </a:cubicBezTo>
                <a:cubicBezTo>
                  <a:pt x="52" y="235"/>
                  <a:pt x="50" y="235"/>
                  <a:pt x="51" y="235"/>
                </a:cubicBezTo>
                <a:cubicBezTo>
                  <a:pt x="51" y="235"/>
                  <a:pt x="52" y="235"/>
                  <a:pt x="52" y="234"/>
                </a:cubicBezTo>
                <a:cubicBezTo>
                  <a:pt x="51" y="234"/>
                  <a:pt x="51" y="234"/>
                  <a:pt x="51" y="233"/>
                </a:cubicBezTo>
                <a:cubicBezTo>
                  <a:pt x="52" y="233"/>
                  <a:pt x="52" y="232"/>
                  <a:pt x="53" y="232"/>
                </a:cubicBezTo>
                <a:cubicBezTo>
                  <a:pt x="53" y="232"/>
                  <a:pt x="53" y="233"/>
                  <a:pt x="53" y="233"/>
                </a:cubicBezTo>
                <a:cubicBezTo>
                  <a:pt x="54" y="232"/>
                  <a:pt x="54" y="231"/>
                  <a:pt x="53" y="231"/>
                </a:cubicBezTo>
                <a:cubicBezTo>
                  <a:pt x="53" y="231"/>
                  <a:pt x="54" y="231"/>
                  <a:pt x="54" y="231"/>
                </a:cubicBezTo>
                <a:close/>
                <a:moveTo>
                  <a:pt x="53" y="236"/>
                </a:moveTo>
                <a:cubicBezTo>
                  <a:pt x="54" y="237"/>
                  <a:pt x="51" y="238"/>
                  <a:pt x="52" y="239"/>
                </a:cubicBezTo>
                <a:cubicBezTo>
                  <a:pt x="53" y="237"/>
                  <a:pt x="55" y="235"/>
                  <a:pt x="56" y="233"/>
                </a:cubicBezTo>
                <a:cubicBezTo>
                  <a:pt x="55" y="234"/>
                  <a:pt x="55" y="235"/>
                  <a:pt x="54" y="235"/>
                </a:cubicBezTo>
                <a:cubicBezTo>
                  <a:pt x="54" y="236"/>
                  <a:pt x="54" y="236"/>
                  <a:pt x="54" y="235"/>
                </a:cubicBezTo>
                <a:cubicBezTo>
                  <a:pt x="54" y="236"/>
                  <a:pt x="53" y="237"/>
                  <a:pt x="53" y="236"/>
                </a:cubicBezTo>
                <a:close/>
                <a:moveTo>
                  <a:pt x="59" y="240"/>
                </a:moveTo>
                <a:cubicBezTo>
                  <a:pt x="59" y="240"/>
                  <a:pt x="60" y="240"/>
                  <a:pt x="60" y="240"/>
                </a:cubicBezTo>
                <a:cubicBezTo>
                  <a:pt x="60" y="239"/>
                  <a:pt x="60" y="240"/>
                  <a:pt x="59" y="239"/>
                </a:cubicBezTo>
                <a:cubicBezTo>
                  <a:pt x="60" y="239"/>
                  <a:pt x="59" y="239"/>
                  <a:pt x="59" y="239"/>
                </a:cubicBezTo>
                <a:cubicBezTo>
                  <a:pt x="60" y="240"/>
                  <a:pt x="59" y="240"/>
                  <a:pt x="59" y="240"/>
                </a:cubicBezTo>
                <a:close/>
                <a:moveTo>
                  <a:pt x="46" y="234"/>
                </a:moveTo>
                <a:cubicBezTo>
                  <a:pt x="47" y="234"/>
                  <a:pt x="47" y="233"/>
                  <a:pt x="47" y="233"/>
                </a:cubicBezTo>
                <a:cubicBezTo>
                  <a:pt x="46" y="234"/>
                  <a:pt x="46" y="232"/>
                  <a:pt x="46" y="233"/>
                </a:cubicBezTo>
                <a:cubicBezTo>
                  <a:pt x="46" y="233"/>
                  <a:pt x="46" y="233"/>
                  <a:pt x="46" y="233"/>
                </a:cubicBezTo>
                <a:cubicBezTo>
                  <a:pt x="46" y="233"/>
                  <a:pt x="46" y="234"/>
                  <a:pt x="46" y="234"/>
                </a:cubicBezTo>
                <a:close/>
                <a:moveTo>
                  <a:pt x="48" y="236"/>
                </a:moveTo>
                <a:cubicBezTo>
                  <a:pt x="48" y="237"/>
                  <a:pt x="49" y="237"/>
                  <a:pt x="49" y="238"/>
                </a:cubicBezTo>
                <a:cubicBezTo>
                  <a:pt x="49" y="237"/>
                  <a:pt x="51" y="237"/>
                  <a:pt x="51" y="236"/>
                </a:cubicBezTo>
                <a:cubicBezTo>
                  <a:pt x="50" y="236"/>
                  <a:pt x="50" y="236"/>
                  <a:pt x="49" y="237"/>
                </a:cubicBezTo>
                <a:cubicBezTo>
                  <a:pt x="49" y="236"/>
                  <a:pt x="50" y="236"/>
                  <a:pt x="49" y="235"/>
                </a:cubicBezTo>
                <a:cubicBezTo>
                  <a:pt x="49" y="236"/>
                  <a:pt x="49" y="236"/>
                  <a:pt x="48" y="236"/>
                </a:cubicBezTo>
                <a:close/>
                <a:moveTo>
                  <a:pt x="24" y="224"/>
                </a:moveTo>
                <a:cubicBezTo>
                  <a:pt x="24" y="223"/>
                  <a:pt x="24" y="224"/>
                  <a:pt x="25" y="223"/>
                </a:cubicBezTo>
                <a:cubicBezTo>
                  <a:pt x="24" y="223"/>
                  <a:pt x="24" y="223"/>
                  <a:pt x="23" y="223"/>
                </a:cubicBezTo>
                <a:cubicBezTo>
                  <a:pt x="24" y="224"/>
                  <a:pt x="24" y="223"/>
                  <a:pt x="24" y="224"/>
                </a:cubicBezTo>
                <a:cubicBezTo>
                  <a:pt x="24" y="224"/>
                  <a:pt x="24" y="224"/>
                  <a:pt x="24" y="224"/>
                </a:cubicBezTo>
                <a:close/>
                <a:moveTo>
                  <a:pt x="17" y="230"/>
                </a:moveTo>
                <a:cubicBezTo>
                  <a:pt x="18" y="228"/>
                  <a:pt x="19" y="228"/>
                  <a:pt x="19" y="227"/>
                </a:cubicBezTo>
                <a:cubicBezTo>
                  <a:pt x="19" y="227"/>
                  <a:pt x="16" y="229"/>
                  <a:pt x="17" y="230"/>
                </a:cubicBezTo>
                <a:close/>
                <a:moveTo>
                  <a:pt x="45" y="246"/>
                </a:moveTo>
                <a:cubicBezTo>
                  <a:pt x="45" y="246"/>
                  <a:pt x="46" y="247"/>
                  <a:pt x="46" y="247"/>
                </a:cubicBezTo>
                <a:cubicBezTo>
                  <a:pt x="45" y="247"/>
                  <a:pt x="45" y="248"/>
                  <a:pt x="45" y="248"/>
                </a:cubicBezTo>
                <a:cubicBezTo>
                  <a:pt x="46" y="248"/>
                  <a:pt x="46" y="247"/>
                  <a:pt x="47" y="247"/>
                </a:cubicBezTo>
                <a:cubicBezTo>
                  <a:pt x="47" y="247"/>
                  <a:pt x="47" y="247"/>
                  <a:pt x="47" y="247"/>
                </a:cubicBezTo>
                <a:cubicBezTo>
                  <a:pt x="46" y="247"/>
                  <a:pt x="46" y="245"/>
                  <a:pt x="45" y="246"/>
                </a:cubicBezTo>
                <a:close/>
                <a:moveTo>
                  <a:pt x="19" y="231"/>
                </a:moveTo>
                <a:cubicBezTo>
                  <a:pt x="19" y="231"/>
                  <a:pt x="18" y="231"/>
                  <a:pt x="18" y="231"/>
                </a:cubicBezTo>
                <a:cubicBezTo>
                  <a:pt x="19" y="232"/>
                  <a:pt x="19" y="230"/>
                  <a:pt x="18" y="230"/>
                </a:cubicBezTo>
                <a:cubicBezTo>
                  <a:pt x="18" y="231"/>
                  <a:pt x="19" y="230"/>
                  <a:pt x="19" y="231"/>
                </a:cubicBezTo>
                <a:close/>
                <a:moveTo>
                  <a:pt x="18" y="232"/>
                </a:moveTo>
                <a:cubicBezTo>
                  <a:pt x="18" y="234"/>
                  <a:pt x="17" y="234"/>
                  <a:pt x="17" y="235"/>
                </a:cubicBezTo>
                <a:cubicBezTo>
                  <a:pt x="17" y="235"/>
                  <a:pt x="17" y="234"/>
                  <a:pt x="18" y="234"/>
                </a:cubicBezTo>
                <a:cubicBezTo>
                  <a:pt x="18" y="233"/>
                  <a:pt x="19" y="232"/>
                  <a:pt x="18" y="232"/>
                </a:cubicBezTo>
                <a:cubicBezTo>
                  <a:pt x="17" y="232"/>
                  <a:pt x="18" y="233"/>
                  <a:pt x="18" y="232"/>
                </a:cubicBezTo>
                <a:close/>
                <a:moveTo>
                  <a:pt x="4" y="256"/>
                </a:moveTo>
                <a:cubicBezTo>
                  <a:pt x="5" y="255"/>
                  <a:pt x="5" y="254"/>
                  <a:pt x="6" y="253"/>
                </a:cubicBezTo>
                <a:cubicBezTo>
                  <a:pt x="5" y="254"/>
                  <a:pt x="4" y="255"/>
                  <a:pt x="4" y="256"/>
                </a:cubicBezTo>
                <a:close/>
                <a:moveTo>
                  <a:pt x="5" y="258"/>
                </a:moveTo>
                <a:cubicBezTo>
                  <a:pt x="6" y="257"/>
                  <a:pt x="6" y="258"/>
                  <a:pt x="6" y="257"/>
                </a:cubicBezTo>
                <a:cubicBezTo>
                  <a:pt x="6" y="257"/>
                  <a:pt x="6" y="256"/>
                  <a:pt x="6" y="257"/>
                </a:cubicBezTo>
                <a:cubicBezTo>
                  <a:pt x="6" y="257"/>
                  <a:pt x="6" y="257"/>
                  <a:pt x="6" y="257"/>
                </a:cubicBezTo>
                <a:cubicBezTo>
                  <a:pt x="5" y="257"/>
                  <a:pt x="5" y="257"/>
                  <a:pt x="5" y="258"/>
                </a:cubicBezTo>
                <a:close/>
                <a:moveTo>
                  <a:pt x="810" y="264"/>
                </a:moveTo>
                <a:cubicBezTo>
                  <a:pt x="810" y="263"/>
                  <a:pt x="808" y="261"/>
                  <a:pt x="809" y="261"/>
                </a:cubicBezTo>
                <a:cubicBezTo>
                  <a:pt x="810" y="263"/>
                  <a:pt x="809" y="259"/>
                  <a:pt x="809" y="258"/>
                </a:cubicBezTo>
                <a:cubicBezTo>
                  <a:pt x="810" y="258"/>
                  <a:pt x="811" y="261"/>
                  <a:pt x="811" y="261"/>
                </a:cubicBezTo>
                <a:cubicBezTo>
                  <a:pt x="809" y="256"/>
                  <a:pt x="809" y="255"/>
                  <a:pt x="807" y="251"/>
                </a:cubicBezTo>
                <a:cubicBezTo>
                  <a:pt x="808" y="254"/>
                  <a:pt x="807" y="252"/>
                  <a:pt x="806" y="253"/>
                </a:cubicBezTo>
                <a:cubicBezTo>
                  <a:pt x="806" y="253"/>
                  <a:pt x="807" y="260"/>
                  <a:pt x="805" y="261"/>
                </a:cubicBezTo>
                <a:cubicBezTo>
                  <a:pt x="805" y="261"/>
                  <a:pt x="804" y="259"/>
                  <a:pt x="804" y="259"/>
                </a:cubicBezTo>
                <a:cubicBezTo>
                  <a:pt x="803" y="261"/>
                  <a:pt x="804" y="266"/>
                  <a:pt x="801" y="262"/>
                </a:cubicBezTo>
                <a:cubicBezTo>
                  <a:pt x="805" y="271"/>
                  <a:pt x="805" y="267"/>
                  <a:pt x="806" y="266"/>
                </a:cubicBezTo>
                <a:cubicBezTo>
                  <a:pt x="806" y="266"/>
                  <a:pt x="810" y="269"/>
                  <a:pt x="808" y="265"/>
                </a:cubicBezTo>
                <a:cubicBezTo>
                  <a:pt x="809" y="266"/>
                  <a:pt x="810" y="269"/>
                  <a:pt x="810" y="268"/>
                </a:cubicBezTo>
                <a:cubicBezTo>
                  <a:pt x="811" y="267"/>
                  <a:pt x="808" y="263"/>
                  <a:pt x="810" y="264"/>
                </a:cubicBezTo>
                <a:close/>
                <a:moveTo>
                  <a:pt x="440" y="4"/>
                </a:moveTo>
                <a:cubicBezTo>
                  <a:pt x="437" y="3"/>
                  <a:pt x="437" y="4"/>
                  <a:pt x="434" y="4"/>
                </a:cubicBezTo>
                <a:cubicBezTo>
                  <a:pt x="434" y="3"/>
                  <a:pt x="433" y="3"/>
                  <a:pt x="433" y="3"/>
                </a:cubicBezTo>
                <a:cubicBezTo>
                  <a:pt x="435" y="3"/>
                  <a:pt x="437" y="3"/>
                  <a:pt x="438" y="2"/>
                </a:cubicBezTo>
                <a:cubicBezTo>
                  <a:pt x="434" y="2"/>
                  <a:pt x="429" y="3"/>
                  <a:pt x="425" y="3"/>
                </a:cubicBezTo>
                <a:cubicBezTo>
                  <a:pt x="428" y="3"/>
                  <a:pt x="433" y="4"/>
                  <a:pt x="437" y="4"/>
                </a:cubicBezTo>
                <a:cubicBezTo>
                  <a:pt x="436" y="4"/>
                  <a:pt x="434" y="4"/>
                  <a:pt x="434" y="4"/>
                </a:cubicBezTo>
                <a:cubicBezTo>
                  <a:pt x="439" y="4"/>
                  <a:pt x="441" y="4"/>
                  <a:pt x="443" y="5"/>
                </a:cubicBezTo>
                <a:cubicBezTo>
                  <a:pt x="442" y="4"/>
                  <a:pt x="446" y="5"/>
                  <a:pt x="446" y="5"/>
                </a:cubicBezTo>
                <a:cubicBezTo>
                  <a:pt x="444" y="4"/>
                  <a:pt x="444" y="5"/>
                  <a:pt x="440" y="4"/>
                </a:cubicBezTo>
                <a:close/>
                <a:moveTo>
                  <a:pt x="399" y="5"/>
                </a:moveTo>
                <a:cubicBezTo>
                  <a:pt x="398" y="4"/>
                  <a:pt x="401" y="4"/>
                  <a:pt x="398" y="4"/>
                </a:cubicBezTo>
                <a:cubicBezTo>
                  <a:pt x="393" y="5"/>
                  <a:pt x="386" y="4"/>
                  <a:pt x="382" y="5"/>
                </a:cubicBezTo>
                <a:cubicBezTo>
                  <a:pt x="385" y="5"/>
                  <a:pt x="389" y="5"/>
                  <a:pt x="390" y="6"/>
                </a:cubicBezTo>
                <a:cubicBezTo>
                  <a:pt x="395" y="5"/>
                  <a:pt x="398" y="6"/>
                  <a:pt x="400" y="5"/>
                </a:cubicBezTo>
                <a:lnTo>
                  <a:pt x="399" y="5"/>
                </a:lnTo>
                <a:close/>
                <a:moveTo>
                  <a:pt x="142" y="101"/>
                </a:moveTo>
                <a:cubicBezTo>
                  <a:pt x="142" y="102"/>
                  <a:pt x="141" y="103"/>
                  <a:pt x="143" y="102"/>
                </a:cubicBezTo>
                <a:cubicBezTo>
                  <a:pt x="147" y="98"/>
                  <a:pt x="152" y="95"/>
                  <a:pt x="156" y="91"/>
                </a:cubicBezTo>
                <a:cubicBezTo>
                  <a:pt x="154" y="92"/>
                  <a:pt x="153" y="93"/>
                  <a:pt x="152" y="94"/>
                </a:cubicBezTo>
                <a:cubicBezTo>
                  <a:pt x="153" y="93"/>
                  <a:pt x="154" y="92"/>
                  <a:pt x="154" y="91"/>
                </a:cubicBezTo>
                <a:cubicBezTo>
                  <a:pt x="149" y="95"/>
                  <a:pt x="141" y="101"/>
                  <a:pt x="134" y="107"/>
                </a:cubicBezTo>
                <a:cubicBezTo>
                  <a:pt x="135" y="107"/>
                  <a:pt x="140" y="103"/>
                  <a:pt x="142" y="101"/>
                </a:cubicBezTo>
                <a:close/>
                <a:moveTo>
                  <a:pt x="84" y="158"/>
                </a:moveTo>
                <a:cubicBezTo>
                  <a:pt x="84" y="159"/>
                  <a:pt x="84" y="160"/>
                  <a:pt x="83" y="160"/>
                </a:cubicBezTo>
                <a:cubicBezTo>
                  <a:pt x="83" y="161"/>
                  <a:pt x="83" y="162"/>
                  <a:pt x="84" y="161"/>
                </a:cubicBezTo>
                <a:cubicBezTo>
                  <a:pt x="84" y="161"/>
                  <a:pt x="84" y="161"/>
                  <a:pt x="84" y="161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5" y="160"/>
                  <a:pt x="84" y="161"/>
                  <a:pt x="85" y="161"/>
                </a:cubicBezTo>
                <a:cubicBezTo>
                  <a:pt x="85" y="160"/>
                  <a:pt x="86" y="160"/>
                  <a:pt x="85" y="160"/>
                </a:cubicBezTo>
                <a:cubicBezTo>
                  <a:pt x="85" y="160"/>
                  <a:pt x="85" y="160"/>
                  <a:pt x="85" y="160"/>
                </a:cubicBezTo>
                <a:cubicBezTo>
                  <a:pt x="85" y="160"/>
                  <a:pt x="85" y="159"/>
                  <a:pt x="85" y="159"/>
                </a:cubicBezTo>
                <a:cubicBezTo>
                  <a:pt x="85" y="159"/>
                  <a:pt x="86" y="159"/>
                  <a:pt x="87" y="158"/>
                </a:cubicBezTo>
                <a:cubicBezTo>
                  <a:pt x="85" y="159"/>
                  <a:pt x="86" y="157"/>
                  <a:pt x="84" y="158"/>
                </a:cubicBezTo>
                <a:close/>
                <a:moveTo>
                  <a:pt x="103" y="180"/>
                </a:moveTo>
                <a:cubicBezTo>
                  <a:pt x="102" y="180"/>
                  <a:pt x="102" y="181"/>
                  <a:pt x="102" y="181"/>
                </a:cubicBezTo>
                <a:cubicBezTo>
                  <a:pt x="102" y="181"/>
                  <a:pt x="103" y="181"/>
                  <a:pt x="103" y="181"/>
                </a:cubicBezTo>
                <a:cubicBezTo>
                  <a:pt x="103" y="181"/>
                  <a:pt x="102" y="181"/>
                  <a:pt x="103" y="182"/>
                </a:cubicBezTo>
                <a:cubicBezTo>
                  <a:pt x="103" y="182"/>
                  <a:pt x="103" y="181"/>
                  <a:pt x="104" y="181"/>
                </a:cubicBezTo>
                <a:cubicBezTo>
                  <a:pt x="103" y="182"/>
                  <a:pt x="103" y="182"/>
                  <a:pt x="103" y="183"/>
                </a:cubicBezTo>
                <a:cubicBezTo>
                  <a:pt x="103" y="182"/>
                  <a:pt x="104" y="182"/>
                  <a:pt x="104" y="181"/>
                </a:cubicBezTo>
                <a:cubicBezTo>
                  <a:pt x="103" y="182"/>
                  <a:pt x="104" y="180"/>
                  <a:pt x="103" y="180"/>
                </a:cubicBezTo>
                <a:close/>
                <a:moveTo>
                  <a:pt x="77" y="160"/>
                </a:moveTo>
                <a:cubicBezTo>
                  <a:pt x="79" y="161"/>
                  <a:pt x="79" y="158"/>
                  <a:pt x="80" y="158"/>
                </a:cubicBezTo>
                <a:cubicBezTo>
                  <a:pt x="80" y="157"/>
                  <a:pt x="80" y="157"/>
                  <a:pt x="80" y="157"/>
                </a:cubicBezTo>
                <a:cubicBezTo>
                  <a:pt x="79" y="157"/>
                  <a:pt x="78" y="159"/>
                  <a:pt x="77" y="160"/>
                </a:cubicBezTo>
                <a:close/>
                <a:moveTo>
                  <a:pt x="81" y="163"/>
                </a:moveTo>
                <a:cubicBezTo>
                  <a:pt x="81" y="163"/>
                  <a:pt x="81" y="164"/>
                  <a:pt x="81" y="164"/>
                </a:cubicBezTo>
                <a:cubicBezTo>
                  <a:pt x="81" y="164"/>
                  <a:pt x="80" y="165"/>
                  <a:pt x="80" y="165"/>
                </a:cubicBezTo>
                <a:cubicBezTo>
                  <a:pt x="82" y="164"/>
                  <a:pt x="83" y="163"/>
                  <a:pt x="83" y="162"/>
                </a:cubicBezTo>
                <a:cubicBezTo>
                  <a:pt x="83" y="161"/>
                  <a:pt x="83" y="161"/>
                  <a:pt x="82" y="161"/>
                </a:cubicBezTo>
                <a:cubicBezTo>
                  <a:pt x="81" y="161"/>
                  <a:pt x="82" y="163"/>
                  <a:pt x="81" y="163"/>
                </a:cubicBezTo>
                <a:close/>
                <a:moveTo>
                  <a:pt x="95" y="192"/>
                </a:moveTo>
                <a:cubicBezTo>
                  <a:pt x="95" y="192"/>
                  <a:pt x="95" y="192"/>
                  <a:pt x="94" y="192"/>
                </a:cubicBezTo>
                <a:cubicBezTo>
                  <a:pt x="94" y="192"/>
                  <a:pt x="94" y="193"/>
                  <a:pt x="94" y="193"/>
                </a:cubicBezTo>
                <a:cubicBezTo>
                  <a:pt x="93" y="193"/>
                  <a:pt x="93" y="194"/>
                  <a:pt x="94" y="194"/>
                </a:cubicBezTo>
                <a:cubicBezTo>
                  <a:pt x="93" y="194"/>
                  <a:pt x="91" y="196"/>
                  <a:pt x="91" y="197"/>
                </a:cubicBezTo>
                <a:cubicBezTo>
                  <a:pt x="91" y="197"/>
                  <a:pt x="91" y="197"/>
                  <a:pt x="91" y="197"/>
                </a:cubicBezTo>
                <a:cubicBezTo>
                  <a:pt x="91" y="198"/>
                  <a:pt x="90" y="198"/>
                  <a:pt x="90" y="199"/>
                </a:cubicBezTo>
                <a:cubicBezTo>
                  <a:pt x="91" y="197"/>
                  <a:pt x="92" y="197"/>
                  <a:pt x="93" y="197"/>
                </a:cubicBezTo>
                <a:cubicBezTo>
                  <a:pt x="93" y="197"/>
                  <a:pt x="93" y="197"/>
                  <a:pt x="93" y="196"/>
                </a:cubicBezTo>
                <a:cubicBezTo>
                  <a:pt x="93" y="196"/>
                  <a:pt x="94" y="195"/>
                  <a:pt x="94" y="195"/>
                </a:cubicBezTo>
                <a:cubicBezTo>
                  <a:pt x="94" y="195"/>
                  <a:pt x="94" y="195"/>
                  <a:pt x="94" y="196"/>
                </a:cubicBezTo>
                <a:cubicBezTo>
                  <a:pt x="95" y="194"/>
                  <a:pt x="95" y="192"/>
                  <a:pt x="96" y="193"/>
                </a:cubicBezTo>
                <a:cubicBezTo>
                  <a:pt x="96" y="193"/>
                  <a:pt x="96" y="193"/>
                  <a:pt x="96" y="193"/>
                </a:cubicBezTo>
                <a:cubicBezTo>
                  <a:pt x="97" y="193"/>
                  <a:pt x="97" y="193"/>
                  <a:pt x="97" y="192"/>
                </a:cubicBezTo>
                <a:cubicBezTo>
                  <a:pt x="96" y="193"/>
                  <a:pt x="97" y="192"/>
                  <a:pt x="96" y="192"/>
                </a:cubicBezTo>
                <a:cubicBezTo>
                  <a:pt x="96" y="193"/>
                  <a:pt x="96" y="192"/>
                  <a:pt x="95" y="192"/>
                </a:cubicBezTo>
                <a:close/>
                <a:moveTo>
                  <a:pt x="65" y="175"/>
                </a:moveTo>
                <a:cubicBezTo>
                  <a:pt x="64" y="175"/>
                  <a:pt x="64" y="175"/>
                  <a:pt x="63" y="175"/>
                </a:cubicBezTo>
                <a:cubicBezTo>
                  <a:pt x="63" y="175"/>
                  <a:pt x="63" y="175"/>
                  <a:pt x="63" y="176"/>
                </a:cubicBezTo>
                <a:cubicBezTo>
                  <a:pt x="64" y="176"/>
                  <a:pt x="64" y="176"/>
                  <a:pt x="64" y="177"/>
                </a:cubicBezTo>
                <a:cubicBezTo>
                  <a:pt x="65" y="175"/>
                  <a:pt x="66" y="175"/>
                  <a:pt x="67" y="173"/>
                </a:cubicBezTo>
                <a:cubicBezTo>
                  <a:pt x="65" y="173"/>
                  <a:pt x="66" y="174"/>
                  <a:pt x="65" y="175"/>
                </a:cubicBezTo>
                <a:close/>
                <a:moveTo>
                  <a:pt x="45" y="240"/>
                </a:moveTo>
                <a:cubicBezTo>
                  <a:pt x="46" y="241"/>
                  <a:pt x="46" y="241"/>
                  <a:pt x="46" y="241"/>
                </a:cubicBezTo>
                <a:cubicBezTo>
                  <a:pt x="45" y="241"/>
                  <a:pt x="45" y="242"/>
                  <a:pt x="44" y="243"/>
                </a:cubicBezTo>
                <a:cubicBezTo>
                  <a:pt x="44" y="243"/>
                  <a:pt x="43" y="243"/>
                  <a:pt x="43" y="243"/>
                </a:cubicBezTo>
                <a:cubicBezTo>
                  <a:pt x="43" y="244"/>
                  <a:pt x="43" y="244"/>
                  <a:pt x="42" y="245"/>
                </a:cubicBezTo>
                <a:cubicBezTo>
                  <a:pt x="43" y="245"/>
                  <a:pt x="43" y="245"/>
                  <a:pt x="44" y="244"/>
                </a:cubicBezTo>
                <a:cubicBezTo>
                  <a:pt x="44" y="244"/>
                  <a:pt x="44" y="244"/>
                  <a:pt x="44" y="244"/>
                </a:cubicBezTo>
                <a:cubicBezTo>
                  <a:pt x="44" y="244"/>
                  <a:pt x="45" y="243"/>
                  <a:pt x="45" y="244"/>
                </a:cubicBezTo>
                <a:cubicBezTo>
                  <a:pt x="45" y="241"/>
                  <a:pt x="47" y="241"/>
                  <a:pt x="48" y="239"/>
                </a:cubicBezTo>
                <a:cubicBezTo>
                  <a:pt x="47" y="238"/>
                  <a:pt x="48" y="238"/>
                  <a:pt x="48" y="237"/>
                </a:cubicBezTo>
                <a:cubicBezTo>
                  <a:pt x="47" y="238"/>
                  <a:pt x="47" y="240"/>
                  <a:pt x="45" y="240"/>
                </a:cubicBezTo>
                <a:close/>
                <a:moveTo>
                  <a:pt x="820" y="180"/>
                </a:moveTo>
                <a:cubicBezTo>
                  <a:pt x="820" y="181"/>
                  <a:pt x="820" y="181"/>
                  <a:pt x="820" y="181"/>
                </a:cubicBezTo>
                <a:cubicBezTo>
                  <a:pt x="821" y="181"/>
                  <a:pt x="820" y="180"/>
                  <a:pt x="820" y="180"/>
                </a:cubicBezTo>
                <a:close/>
                <a:moveTo>
                  <a:pt x="866" y="171"/>
                </a:moveTo>
                <a:cubicBezTo>
                  <a:pt x="865" y="171"/>
                  <a:pt x="865" y="172"/>
                  <a:pt x="865" y="172"/>
                </a:cubicBezTo>
                <a:cubicBezTo>
                  <a:pt x="865" y="172"/>
                  <a:pt x="866" y="172"/>
                  <a:pt x="866" y="171"/>
                </a:cubicBezTo>
                <a:close/>
                <a:moveTo>
                  <a:pt x="867" y="170"/>
                </a:moveTo>
                <a:cubicBezTo>
                  <a:pt x="867" y="170"/>
                  <a:pt x="866" y="171"/>
                  <a:pt x="866" y="171"/>
                </a:cubicBezTo>
                <a:cubicBezTo>
                  <a:pt x="867" y="171"/>
                  <a:pt x="867" y="170"/>
                  <a:pt x="867" y="170"/>
                </a:cubicBezTo>
                <a:close/>
                <a:moveTo>
                  <a:pt x="861" y="164"/>
                </a:moveTo>
                <a:cubicBezTo>
                  <a:pt x="861" y="164"/>
                  <a:pt x="861" y="165"/>
                  <a:pt x="861" y="165"/>
                </a:cubicBezTo>
                <a:cubicBezTo>
                  <a:pt x="861" y="164"/>
                  <a:pt x="861" y="164"/>
                  <a:pt x="861" y="164"/>
                </a:cubicBezTo>
                <a:close/>
                <a:moveTo>
                  <a:pt x="868" y="162"/>
                </a:moveTo>
                <a:cubicBezTo>
                  <a:pt x="868" y="163"/>
                  <a:pt x="868" y="163"/>
                  <a:pt x="868" y="164"/>
                </a:cubicBezTo>
                <a:cubicBezTo>
                  <a:pt x="868" y="163"/>
                  <a:pt x="868" y="162"/>
                  <a:pt x="868" y="162"/>
                </a:cubicBezTo>
                <a:close/>
                <a:moveTo>
                  <a:pt x="837" y="147"/>
                </a:moveTo>
                <a:cubicBezTo>
                  <a:pt x="837" y="148"/>
                  <a:pt x="837" y="150"/>
                  <a:pt x="836" y="151"/>
                </a:cubicBezTo>
                <a:cubicBezTo>
                  <a:pt x="837" y="150"/>
                  <a:pt x="837" y="148"/>
                  <a:pt x="837" y="147"/>
                </a:cubicBezTo>
                <a:close/>
                <a:moveTo>
                  <a:pt x="852" y="150"/>
                </a:moveTo>
                <a:cubicBezTo>
                  <a:pt x="852" y="149"/>
                  <a:pt x="852" y="149"/>
                  <a:pt x="852" y="149"/>
                </a:cubicBezTo>
                <a:cubicBezTo>
                  <a:pt x="852" y="148"/>
                  <a:pt x="853" y="145"/>
                  <a:pt x="852" y="146"/>
                </a:cubicBezTo>
                <a:cubicBezTo>
                  <a:pt x="852" y="147"/>
                  <a:pt x="851" y="150"/>
                  <a:pt x="851" y="151"/>
                </a:cubicBezTo>
                <a:cubicBezTo>
                  <a:pt x="852" y="151"/>
                  <a:pt x="852" y="150"/>
                  <a:pt x="852" y="150"/>
                </a:cubicBezTo>
                <a:close/>
                <a:moveTo>
                  <a:pt x="857" y="134"/>
                </a:moveTo>
                <a:cubicBezTo>
                  <a:pt x="857" y="134"/>
                  <a:pt x="857" y="134"/>
                  <a:pt x="857" y="134"/>
                </a:cubicBezTo>
                <a:cubicBezTo>
                  <a:pt x="857" y="135"/>
                  <a:pt x="857" y="135"/>
                  <a:pt x="857" y="135"/>
                </a:cubicBezTo>
                <a:lnTo>
                  <a:pt x="857" y="134"/>
                </a:lnTo>
                <a:close/>
                <a:moveTo>
                  <a:pt x="855" y="121"/>
                </a:moveTo>
                <a:cubicBezTo>
                  <a:pt x="855" y="119"/>
                  <a:pt x="855" y="121"/>
                  <a:pt x="855" y="122"/>
                </a:cubicBezTo>
                <a:cubicBezTo>
                  <a:pt x="854" y="122"/>
                  <a:pt x="855" y="122"/>
                  <a:pt x="855" y="122"/>
                </a:cubicBezTo>
                <a:cubicBezTo>
                  <a:pt x="854" y="123"/>
                  <a:pt x="853" y="126"/>
                  <a:pt x="854" y="127"/>
                </a:cubicBezTo>
                <a:cubicBezTo>
                  <a:pt x="854" y="125"/>
                  <a:pt x="855" y="123"/>
                  <a:pt x="855" y="121"/>
                </a:cubicBezTo>
                <a:close/>
                <a:moveTo>
                  <a:pt x="861" y="127"/>
                </a:moveTo>
                <a:cubicBezTo>
                  <a:pt x="861" y="127"/>
                  <a:pt x="861" y="128"/>
                  <a:pt x="861" y="128"/>
                </a:cubicBezTo>
                <a:cubicBezTo>
                  <a:pt x="862" y="128"/>
                  <a:pt x="862" y="127"/>
                  <a:pt x="861" y="127"/>
                </a:cubicBezTo>
                <a:close/>
                <a:moveTo>
                  <a:pt x="843" y="120"/>
                </a:moveTo>
                <a:cubicBezTo>
                  <a:pt x="843" y="121"/>
                  <a:pt x="842" y="121"/>
                  <a:pt x="842" y="122"/>
                </a:cubicBezTo>
                <a:cubicBezTo>
                  <a:pt x="843" y="121"/>
                  <a:pt x="843" y="120"/>
                  <a:pt x="843" y="120"/>
                </a:cubicBezTo>
                <a:close/>
                <a:moveTo>
                  <a:pt x="859" y="124"/>
                </a:moveTo>
                <a:cubicBezTo>
                  <a:pt x="859" y="125"/>
                  <a:pt x="859" y="126"/>
                  <a:pt x="859" y="126"/>
                </a:cubicBezTo>
                <a:cubicBezTo>
                  <a:pt x="859" y="125"/>
                  <a:pt x="860" y="124"/>
                  <a:pt x="859" y="124"/>
                </a:cubicBezTo>
                <a:close/>
                <a:moveTo>
                  <a:pt x="862" y="124"/>
                </a:moveTo>
                <a:cubicBezTo>
                  <a:pt x="862" y="124"/>
                  <a:pt x="861" y="125"/>
                  <a:pt x="862" y="126"/>
                </a:cubicBezTo>
                <a:cubicBezTo>
                  <a:pt x="862" y="125"/>
                  <a:pt x="862" y="124"/>
                  <a:pt x="862" y="124"/>
                </a:cubicBezTo>
                <a:close/>
                <a:moveTo>
                  <a:pt x="839" y="118"/>
                </a:moveTo>
                <a:cubicBezTo>
                  <a:pt x="839" y="118"/>
                  <a:pt x="839" y="119"/>
                  <a:pt x="839" y="119"/>
                </a:cubicBezTo>
                <a:cubicBezTo>
                  <a:pt x="839" y="119"/>
                  <a:pt x="839" y="118"/>
                  <a:pt x="839" y="118"/>
                </a:cubicBezTo>
                <a:close/>
                <a:moveTo>
                  <a:pt x="844" y="116"/>
                </a:moveTo>
                <a:cubicBezTo>
                  <a:pt x="843" y="117"/>
                  <a:pt x="843" y="119"/>
                  <a:pt x="843" y="119"/>
                </a:cubicBezTo>
                <a:cubicBezTo>
                  <a:pt x="843" y="118"/>
                  <a:pt x="844" y="117"/>
                  <a:pt x="844" y="116"/>
                </a:cubicBezTo>
                <a:close/>
                <a:moveTo>
                  <a:pt x="862" y="120"/>
                </a:moveTo>
                <a:cubicBezTo>
                  <a:pt x="862" y="121"/>
                  <a:pt x="861" y="122"/>
                  <a:pt x="862" y="123"/>
                </a:cubicBezTo>
                <a:cubicBezTo>
                  <a:pt x="862" y="122"/>
                  <a:pt x="863" y="121"/>
                  <a:pt x="862" y="120"/>
                </a:cubicBezTo>
                <a:close/>
                <a:moveTo>
                  <a:pt x="855" y="118"/>
                </a:moveTo>
                <a:cubicBezTo>
                  <a:pt x="855" y="118"/>
                  <a:pt x="855" y="119"/>
                  <a:pt x="855" y="119"/>
                </a:cubicBezTo>
                <a:cubicBezTo>
                  <a:pt x="855" y="119"/>
                  <a:pt x="856" y="118"/>
                  <a:pt x="855" y="118"/>
                </a:cubicBezTo>
                <a:close/>
                <a:moveTo>
                  <a:pt x="858" y="117"/>
                </a:moveTo>
                <a:cubicBezTo>
                  <a:pt x="857" y="117"/>
                  <a:pt x="857" y="118"/>
                  <a:pt x="857" y="118"/>
                </a:cubicBezTo>
                <a:cubicBezTo>
                  <a:pt x="857" y="118"/>
                  <a:pt x="858" y="117"/>
                  <a:pt x="858" y="117"/>
                </a:cubicBezTo>
                <a:close/>
                <a:moveTo>
                  <a:pt x="860" y="116"/>
                </a:moveTo>
                <a:cubicBezTo>
                  <a:pt x="860" y="116"/>
                  <a:pt x="860" y="116"/>
                  <a:pt x="860" y="116"/>
                </a:cubicBezTo>
                <a:cubicBezTo>
                  <a:pt x="859" y="115"/>
                  <a:pt x="859" y="117"/>
                  <a:pt x="859" y="117"/>
                </a:cubicBezTo>
                <a:cubicBezTo>
                  <a:pt x="860" y="117"/>
                  <a:pt x="859" y="117"/>
                  <a:pt x="860" y="116"/>
                </a:cubicBezTo>
                <a:close/>
                <a:moveTo>
                  <a:pt x="849" y="110"/>
                </a:moveTo>
                <a:cubicBezTo>
                  <a:pt x="848" y="113"/>
                  <a:pt x="849" y="111"/>
                  <a:pt x="849" y="110"/>
                </a:cubicBezTo>
                <a:close/>
                <a:moveTo>
                  <a:pt x="845" y="105"/>
                </a:moveTo>
                <a:cubicBezTo>
                  <a:pt x="844" y="106"/>
                  <a:pt x="844" y="106"/>
                  <a:pt x="844" y="107"/>
                </a:cubicBezTo>
                <a:cubicBezTo>
                  <a:pt x="844" y="107"/>
                  <a:pt x="845" y="105"/>
                  <a:pt x="845" y="105"/>
                </a:cubicBezTo>
                <a:close/>
                <a:moveTo>
                  <a:pt x="844" y="105"/>
                </a:moveTo>
                <a:cubicBezTo>
                  <a:pt x="843" y="105"/>
                  <a:pt x="843" y="106"/>
                  <a:pt x="843" y="106"/>
                </a:cubicBezTo>
                <a:lnTo>
                  <a:pt x="844" y="105"/>
                </a:lnTo>
                <a:close/>
                <a:moveTo>
                  <a:pt x="836" y="101"/>
                </a:moveTo>
                <a:cubicBezTo>
                  <a:pt x="836" y="102"/>
                  <a:pt x="836" y="102"/>
                  <a:pt x="836" y="102"/>
                </a:cubicBezTo>
                <a:cubicBezTo>
                  <a:pt x="836" y="102"/>
                  <a:pt x="836" y="101"/>
                  <a:pt x="836" y="101"/>
                </a:cubicBezTo>
                <a:close/>
                <a:moveTo>
                  <a:pt x="838" y="98"/>
                </a:moveTo>
                <a:cubicBezTo>
                  <a:pt x="839" y="95"/>
                  <a:pt x="838" y="96"/>
                  <a:pt x="838" y="98"/>
                </a:cubicBezTo>
                <a:close/>
                <a:moveTo>
                  <a:pt x="828" y="135"/>
                </a:moveTo>
                <a:cubicBezTo>
                  <a:pt x="828" y="136"/>
                  <a:pt x="828" y="137"/>
                  <a:pt x="827" y="137"/>
                </a:cubicBezTo>
                <a:cubicBezTo>
                  <a:pt x="828" y="138"/>
                  <a:pt x="828" y="138"/>
                  <a:pt x="828" y="138"/>
                </a:cubicBezTo>
                <a:cubicBezTo>
                  <a:pt x="828" y="137"/>
                  <a:pt x="829" y="136"/>
                  <a:pt x="828" y="135"/>
                </a:cubicBezTo>
                <a:close/>
                <a:moveTo>
                  <a:pt x="846" y="121"/>
                </a:moveTo>
                <a:cubicBezTo>
                  <a:pt x="847" y="121"/>
                  <a:pt x="846" y="122"/>
                  <a:pt x="846" y="123"/>
                </a:cubicBezTo>
                <a:cubicBezTo>
                  <a:pt x="847" y="121"/>
                  <a:pt x="848" y="117"/>
                  <a:pt x="848" y="115"/>
                </a:cubicBezTo>
                <a:cubicBezTo>
                  <a:pt x="848" y="117"/>
                  <a:pt x="846" y="118"/>
                  <a:pt x="847" y="119"/>
                </a:cubicBezTo>
                <a:cubicBezTo>
                  <a:pt x="847" y="119"/>
                  <a:pt x="847" y="119"/>
                  <a:pt x="847" y="118"/>
                </a:cubicBezTo>
                <a:cubicBezTo>
                  <a:pt x="846" y="119"/>
                  <a:pt x="846" y="120"/>
                  <a:pt x="846" y="121"/>
                </a:cubicBezTo>
                <a:cubicBezTo>
                  <a:pt x="846" y="121"/>
                  <a:pt x="846" y="120"/>
                  <a:pt x="846" y="120"/>
                </a:cubicBezTo>
                <a:cubicBezTo>
                  <a:pt x="846" y="121"/>
                  <a:pt x="845" y="121"/>
                  <a:pt x="845" y="121"/>
                </a:cubicBezTo>
                <a:cubicBezTo>
                  <a:pt x="846" y="122"/>
                  <a:pt x="846" y="121"/>
                  <a:pt x="846" y="121"/>
                </a:cubicBezTo>
                <a:close/>
                <a:moveTo>
                  <a:pt x="860" y="122"/>
                </a:moveTo>
                <a:cubicBezTo>
                  <a:pt x="860" y="122"/>
                  <a:pt x="859" y="123"/>
                  <a:pt x="860" y="123"/>
                </a:cubicBezTo>
                <a:cubicBezTo>
                  <a:pt x="860" y="123"/>
                  <a:pt x="860" y="123"/>
                  <a:pt x="860" y="123"/>
                </a:cubicBezTo>
                <a:cubicBezTo>
                  <a:pt x="859" y="124"/>
                  <a:pt x="860" y="122"/>
                  <a:pt x="860" y="122"/>
                </a:cubicBezTo>
                <a:close/>
                <a:moveTo>
                  <a:pt x="861" y="115"/>
                </a:moveTo>
                <a:cubicBezTo>
                  <a:pt x="861" y="115"/>
                  <a:pt x="861" y="115"/>
                  <a:pt x="861" y="115"/>
                </a:cubicBezTo>
                <a:cubicBezTo>
                  <a:pt x="862" y="117"/>
                  <a:pt x="859" y="120"/>
                  <a:pt x="860" y="122"/>
                </a:cubicBezTo>
                <a:cubicBezTo>
                  <a:pt x="860" y="118"/>
                  <a:pt x="862" y="115"/>
                  <a:pt x="862" y="112"/>
                </a:cubicBezTo>
                <a:cubicBezTo>
                  <a:pt x="862" y="112"/>
                  <a:pt x="862" y="111"/>
                  <a:pt x="862" y="111"/>
                </a:cubicBezTo>
                <a:cubicBezTo>
                  <a:pt x="862" y="110"/>
                  <a:pt x="864" y="107"/>
                  <a:pt x="863" y="106"/>
                </a:cubicBezTo>
                <a:cubicBezTo>
                  <a:pt x="863" y="107"/>
                  <a:pt x="862" y="108"/>
                  <a:pt x="862" y="110"/>
                </a:cubicBezTo>
                <a:cubicBezTo>
                  <a:pt x="861" y="109"/>
                  <a:pt x="861" y="109"/>
                  <a:pt x="861" y="109"/>
                </a:cubicBezTo>
                <a:cubicBezTo>
                  <a:pt x="862" y="111"/>
                  <a:pt x="861" y="114"/>
                  <a:pt x="861" y="115"/>
                </a:cubicBezTo>
                <a:close/>
                <a:moveTo>
                  <a:pt x="842" y="104"/>
                </a:moveTo>
                <a:cubicBezTo>
                  <a:pt x="842" y="105"/>
                  <a:pt x="842" y="105"/>
                  <a:pt x="842" y="106"/>
                </a:cubicBezTo>
                <a:cubicBezTo>
                  <a:pt x="843" y="105"/>
                  <a:pt x="842" y="104"/>
                  <a:pt x="842" y="104"/>
                </a:cubicBezTo>
                <a:close/>
                <a:moveTo>
                  <a:pt x="707" y="252"/>
                </a:moveTo>
                <a:cubicBezTo>
                  <a:pt x="708" y="252"/>
                  <a:pt x="709" y="252"/>
                  <a:pt x="710" y="253"/>
                </a:cubicBezTo>
                <a:cubicBezTo>
                  <a:pt x="710" y="254"/>
                  <a:pt x="709" y="255"/>
                  <a:pt x="710" y="256"/>
                </a:cubicBezTo>
                <a:cubicBezTo>
                  <a:pt x="712" y="257"/>
                  <a:pt x="715" y="253"/>
                  <a:pt x="715" y="256"/>
                </a:cubicBezTo>
                <a:cubicBezTo>
                  <a:pt x="717" y="258"/>
                  <a:pt x="720" y="259"/>
                  <a:pt x="723" y="259"/>
                </a:cubicBezTo>
                <a:cubicBezTo>
                  <a:pt x="725" y="260"/>
                  <a:pt x="726" y="261"/>
                  <a:pt x="728" y="262"/>
                </a:cubicBezTo>
                <a:cubicBezTo>
                  <a:pt x="730" y="262"/>
                  <a:pt x="733" y="262"/>
                  <a:pt x="734" y="263"/>
                </a:cubicBezTo>
                <a:cubicBezTo>
                  <a:pt x="736" y="263"/>
                  <a:pt x="737" y="264"/>
                  <a:pt x="739" y="265"/>
                </a:cubicBezTo>
                <a:cubicBezTo>
                  <a:pt x="744" y="267"/>
                  <a:pt x="749" y="267"/>
                  <a:pt x="753" y="269"/>
                </a:cubicBezTo>
                <a:cubicBezTo>
                  <a:pt x="756" y="269"/>
                  <a:pt x="760" y="271"/>
                  <a:pt x="762" y="272"/>
                </a:cubicBezTo>
                <a:cubicBezTo>
                  <a:pt x="765" y="272"/>
                  <a:pt x="768" y="274"/>
                  <a:pt x="771" y="275"/>
                </a:cubicBezTo>
                <a:cubicBezTo>
                  <a:pt x="772" y="275"/>
                  <a:pt x="774" y="275"/>
                  <a:pt x="776" y="276"/>
                </a:cubicBezTo>
                <a:cubicBezTo>
                  <a:pt x="776" y="276"/>
                  <a:pt x="777" y="276"/>
                  <a:pt x="777" y="276"/>
                </a:cubicBezTo>
                <a:cubicBezTo>
                  <a:pt x="779" y="277"/>
                  <a:pt x="781" y="277"/>
                  <a:pt x="782" y="277"/>
                </a:cubicBezTo>
                <a:cubicBezTo>
                  <a:pt x="784" y="278"/>
                  <a:pt x="785" y="279"/>
                  <a:pt x="787" y="279"/>
                </a:cubicBezTo>
                <a:cubicBezTo>
                  <a:pt x="789" y="280"/>
                  <a:pt x="792" y="281"/>
                  <a:pt x="795" y="281"/>
                </a:cubicBezTo>
                <a:cubicBezTo>
                  <a:pt x="796" y="282"/>
                  <a:pt x="798" y="282"/>
                  <a:pt x="799" y="282"/>
                </a:cubicBezTo>
                <a:cubicBezTo>
                  <a:pt x="800" y="283"/>
                  <a:pt x="800" y="283"/>
                  <a:pt x="801" y="283"/>
                </a:cubicBezTo>
                <a:cubicBezTo>
                  <a:pt x="802" y="283"/>
                  <a:pt x="802" y="283"/>
                  <a:pt x="802" y="283"/>
                </a:cubicBezTo>
                <a:cubicBezTo>
                  <a:pt x="803" y="284"/>
                  <a:pt x="803" y="284"/>
                  <a:pt x="803" y="284"/>
                </a:cubicBezTo>
                <a:cubicBezTo>
                  <a:pt x="803" y="284"/>
                  <a:pt x="803" y="284"/>
                  <a:pt x="803" y="284"/>
                </a:cubicBezTo>
                <a:cubicBezTo>
                  <a:pt x="803" y="284"/>
                  <a:pt x="803" y="284"/>
                  <a:pt x="803" y="284"/>
                </a:cubicBezTo>
                <a:cubicBezTo>
                  <a:pt x="804" y="285"/>
                  <a:pt x="805" y="284"/>
                  <a:pt x="806" y="285"/>
                </a:cubicBezTo>
                <a:cubicBezTo>
                  <a:pt x="807" y="285"/>
                  <a:pt x="808" y="286"/>
                  <a:pt x="809" y="287"/>
                </a:cubicBezTo>
                <a:cubicBezTo>
                  <a:pt x="810" y="286"/>
                  <a:pt x="811" y="287"/>
                  <a:pt x="812" y="288"/>
                </a:cubicBezTo>
                <a:cubicBezTo>
                  <a:pt x="813" y="288"/>
                  <a:pt x="813" y="288"/>
                  <a:pt x="813" y="288"/>
                </a:cubicBezTo>
                <a:cubicBezTo>
                  <a:pt x="813" y="288"/>
                  <a:pt x="813" y="287"/>
                  <a:pt x="813" y="287"/>
                </a:cubicBezTo>
                <a:cubicBezTo>
                  <a:pt x="813" y="287"/>
                  <a:pt x="813" y="287"/>
                  <a:pt x="813" y="286"/>
                </a:cubicBezTo>
                <a:cubicBezTo>
                  <a:pt x="813" y="286"/>
                  <a:pt x="813" y="286"/>
                  <a:pt x="813" y="286"/>
                </a:cubicBezTo>
                <a:cubicBezTo>
                  <a:pt x="813" y="285"/>
                  <a:pt x="813" y="285"/>
                  <a:pt x="813" y="284"/>
                </a:cubicBezTo>
                <a:cubicBezTo>
                  <a:pt x="813" y="282"/>
                  <a:pt x="813" y="282"/>
                  <a:pt x="813" y="282"/>
                </a:cubicBezTo>
                <a:cubicBezTo>
                  <a:pt x="813" y="282"/>
                  <a:pt x="812" y="281"/>
                  <a:pt x="812" y="280"/>
                </a:cubicBezTo>
                <a:cubicBezTo>
                  <a:pt x="812" y="280"/>
                  <a:pt x="813" y="280"/>
                  <a:pt x="813" y="279"/>
                </a:cubicBezTo>
                <a:cubicBezTo>
                  <a:pt x="813" y="279"/>
                  <a:pt x="812" y="279"/>
                  <a:pt x="812" y="279"/>
                </a:cubicBezTo>
                <a:cubicBezTo>
                  <a:pt x="812" y="278"/>
                  <a:pt x="812" y="278"/>
                  <a:pt x="812" y="278"/>
                </a:cubicBezTo>
                <a:cubicBezTo>
                  <a:pt x="812" y="277"/>
                  <a:pt x="812" y="277"/>
                  <a:pt x="812" y="277"/>
                </a:cubicBezTo>
                <a:cubicBezTo>
                  <a:pt x="812" y="276"/>
                  <a:pt x="812" y="276"/>
                  <a:pt x="812" y="275"/>
                </a:cubicBezTo>
                <a:cubicBezTo>
                  <a:pt x="813" y="270"/>
                  <a:pt x="813" y="265"/>
                  <a:pt x="813" y="259"/>
                </a:cubicBezTo>
                <a:cubicBezTo>
                  <a:pt x="813" y="254"/>
                  <a:pt x="813" y="250"/>
                  <a:pt x="813" y="245"/>
                </a:cubicBezTo>
                <a:cubicBezTo>
                  <a:pt x="815" y="226"/>
                  <a:pt x="815" y="226"/>
                  <a:pt x="815" y="226"/>
                </a:cubicBezTo>
                <a:cubicBezTo>
                  <a:pt x="815" y="219"/>
                  <a:pt x="816" y="212"/>
                  <a:pt x="817" y="206"/>
                </a:cubicBezTo>
                <a:cubicBezTo>
                  <a:pt x="817" y="206"/>
                  <a:pt x="818" y="205"/>
                  <a:pt x="818" y="205"/>
                </a:cubicBezTo>
                <a:cubicBezTo>
                  <a:pt x="818" y="204"/>
                  <a:pt x="817" y="204"/>
                  <a:pt x="818" y="204"/>
                </a:cubicBezTo>
                <a:cubicBezTo>
                  <a:pt x="818" y="203"/>
                  <a:pt x="818" y="203"/>
                  <a:pt x="818" y="203"/>
                </a:cubicBezTo>
                <a:cubicBezTo>
                  <a:pt x="819" y="197"/>
                  <a:pt x="820" y="192"/>
                  <a:pt x="822" y="186"/>
                </a:cubicBezTo>
                <a:cubicBezTo>
                  <a:pt x="822" y="185"/>
                  <a:pt x="822" y="186"/>
                  <a:pt x="822" y="186"/>
                </a:cubicBezTo>
                <a:cubicBezTo>
                  <a:pt x="823" y="183"/>
                  <a:pt x="824" y="178"/>
                  <a:pt x="825" y="175"/>
                </a:cubicBezTo>
                <a:cubicBezTo>
                  <a:pt x="825" y="173"/>
                  <a:pt x="825" y="171"/>
                  <a:pt x="826" y="170"/>
                </a:cubicBezTo>
                <a:cubicBezTo>
                  <a:pt x="826" y="169"/>
                  <a:pt x="825" y="169"/>
                  <a:pt x="825" y="169"/>
                </a:cubicBezTo>
                <a:cubicBezTo>
                  <a:pt x="826" y="169"/>
                  <a:pt x="826" y="169"/>
                  <a:pt x="826" y="169"/>
                </a:cubicBezTo>
                <a:cubicBezTo>
                  <a:pt x="826" y="167"/>
                  <a:pt x="826" y="167"/>
                  <a:pt x="826" y="167"/>
                </a:cubicBezTo>
                <a:cubicBezTo>
                  <a:pt x="827" y="164"/>
                  <a:pt x="828" y="160"/>
                  <a:pt x="829" y="156"/>
                </a:cubicBezTo>
                <a:cubicBezTo>
                  <a:pt x="829" y="155"/>
                  <a:pt x="829" y="155"/>
                  <a:pt x="829" y="154"/>
                </a:cubicBezTo>
                <a:cubicBezTo>
                  <a:pt x="830" y="154"/>
                  <a:pt x="830" y="154"/>
                  <a:pt x="829" y="153"/>
                </a:cubicBezTo>
                <a:cubicBezTo>
                  <a:pt x="829" y="153"/>
                  <a:pt x="830" y="151"/>
                  <a:pt x="830" y="152"/>
                </a:cubicBezTo>
                <a:cubicBezTo>
                  <a:pt x="830" y="151"/>
                  <a:pt x="830" y="152"/>
                  <a:pt x="830" y="152"/>
                </a:cubicBezTo>
                <a:cubicBezTo>
                  <a:pt x="831" y="151"/>
                  <a:pt x="831" y="149"/>
                  <a:pt x="831" y="147"/>
                </a:cubicBezTo>
                <a:cubicBezTo>
                  <a:pt x="831" y="146"/>
                  <a:pt x="832" y="144"/>
                  <a:pt x="833" y="142"/>
                </a:cubicBezTo>
                <a:cubicBezTo>
                  <a:pt x="833" y="144"/>
                  <a:pt x="833" y="146"/>
                  <a:pt x="835" y="147"/>
                </a:cubicBezTo>
                <a:cubicBezTo>
                  <a:pt x="836" y="145"/>
                  <a:pt x="836" y="141"/>
                  <a:pt x="837" y="140"/>
                </a:cubicBezTo>
                <a:cubicBezTo>
                  <a:pt x="838" y="135"/>
                  <a:pt x="839" y="130"/>
                  <a:pt x="840" y="125"/>
                </a:cubicBezTo>
                <a:cubicBezTo>
                  <a:pt x="840" y="124"/>
                  <a:pt x="840" y="124"/>
                  <a:pt x="840" y="124"/>
                </a:cubicBezTo>
                <a:cubicBezTo>
                  <a:pt x="842" y="119"/>
                  <a:pt x="842" y="114"/>
                  <a:pt x="844" y="108"/>
                </a:cubicBezTo>
                <a:cubicBezTo>
                  <a:pt x="842" y="119"/>
                  <a:pt x="839" y="128"/>
                  <a:pt x="838" y="138"/>
                </a:cubicBezTo>
                <a:cubicBezTo>
                  <a:pt x="837" y="140"/>
                  <a:pt x="836" y="146"/>
                  <a:pt x="835" y="150"/>
                </a:cubicBezTo>
                <a:cubicBezTo>
                  <a:pt x="835" y="152"/>
                  <a:pt x="836" y="153"/>
                  <a:pt x="838" y="152"/>
                </a:cubicBezTo>
                <a:cubicBezTo>
                  <a:pt x="840" y="150"/>
                  <a:pt x="839" y="147"/>
                  <a:pt x="840" y="145"/>
                </a:cubicBezTo>
                <a:cubicBezTo>
                  <a:pt x="841" y="145"/>
                  <a:pt x="841" y="144"/>
                  <a:pt x="842" y="145"/>
                </a:cubicBezTo>
                <a:cubicBezTo>
                  <a:pt x="842" y="150"/>
                  <a:pt x="840" y="156"/>
                  <a:pt x="840" y="160"/>
                </a:cubicBezTo>
                <a:cubicBezTo>
                  <a:pt x="840" y="161"/>
                  <a:pt x="840" y="162"/>
                  <a:pt x="840" y="163"/>
                </a:cubicBezTo>
                <a:cubicBezTo>
                  <a:pt x="840" y="163"/>
                  <a:pt x="840" y="164"/>
                  <a:pt x="841" y="164"/>
                </a:cubicBezTo>
                <a:cubicBezTo>
                  <a:pt x="841" y="164"/>
                  <a:pt x="841" y="164"/>
                  <a:pt x="842" y="164"/>
                </a:cubicBezTo>
                <a:cubicBezTo>
                  <a:pt x="842" y="159"/>
                  <a:pt x="846" y="156"/>
                  <a:pt x="846" y="151"/>
                </a:cubicBezTo>
                <a:cubicBezTo>
                  <a:pt x="847" y="150"/>
                  <a:pt x="848" y="149"/>
                  <a:pt x="849" y="149"/>
                </a:cubicBezTo>
                <a:cubicBezTo>
                  <a:pt x="849" y="147"/>
                  <a:pt x="850" y="145"/>
                  <a:pt x="850" y="143"/>
                </a:cubicBezTo>
                <a:cubicBezTo>
                  <a:pt x="850" y="142"/>
                  <a:pt x="850" y="142"/>
                  <a:pt x="850" y="142"/>
                </a:cubicBezTo>
                <a:cubicBezTo>
                  <a:pt x="851" y="137"/>
                  <a:pt x="851" y="133"/>
                  <a:pt x="853" y="129"/>
                </a:cubicBezTo>
                <a:cubicBezTo>
                  <a:pt x="853" y="133"/>
                  <a:pt x="852" y="136"/>
                  <a:pt x="851" y="140"/>
                </a:cubicBezTo>
                <a:cubicBezTo>
                  <a:pt x="851" y="140"/>
                  <a:pt x="852" y="141"/>
                  <a:pt x="852" y="141"/>
                </a:cubicBezTo>
                <a:cubicBezTo>
                  <a:pt x="851" y="144"/>
                  <a:pt x="850" y="149"/>
                  <a:pt x="849" y="152"/>
                </a:cubicBezTo>
                <a:cubicBezTo>
                  <a:pt x="850" y="153"/>
                  <a:pt x="851" y="153"/>
                  <a:pt x="851" y="152"/>
                </a:cubicBezTo>
                <a:cubicBezTo>
                  <a:pt x="851" y="152"/>
                  <a:pt x="851" y="153"/>
                  <a:pt x="851" y="153"/>
                </a:cubicBezTo>
                <a:cubicBezTo>
                  <a:pt x="851" y="153"/>
                  <a:pt x="851" y="153"/>
                  <a:pt x="852" y="153"/>
                </a:cubicBezTo>
                <a:cubicBezTo>
                  <a:pt x="851" y="155"/>
                  <a:pt x="851" y="155"/>
                  <a:pt x="851" y="157"/>
                </a:cubicBezTo>
                <a:cubicBezTo>
                  <a:pt x="851" y="158"/>
                  <a:pt x="851" y="158"/>
                  <a:pt x="852" y="158"/>
                </a:cubicBezTo>
                <a:cubicBezTo>
                  <a:pt x="852" y="156"/>
                  <a:pt x="853" y="155"/>
                  <a:pt x="853" y="153"/>
                </a:cubicBezTo>
                <a:cubicBezTo>
                  <a:pt x="853" y="152"/>
                  <a:pt x="853" y="151"/>
                  <a:pt x="853" y="151"/>
                </a:cubicBezTo>
                <a:cubicBezTo>
                  <a:pt x="853" y="150"/>
                  <a:pt x="853" y="150"/>
                  <a:pt x="854" y="150"/>
                </a:cubicBezTo>
                <a:cubicBezTo>
                  <a:pt x="854" y="149"/>
                  <a:pt x="853" y="149"/>
                  <a:pt x="853" y="148"/>
                </a:cubicBezTo>
                <a:cubicBezTo>
                  <a:pt x="853" y="148"/>
                  <a:pt x="854" y="148"/>
                  <a:pt x="854" y="147"/>
                </a:cubicBezTo>
                <a:cubicBezTo>
                  <a:pt x="855" y="145"/>
                  <a:pt x="854" y="143"/>
                  <a:pt x="855" y="141"/>
                </a:cubicBezTo>
                <a:cubicBezTo>
                  <a:pt x="855" y="140"/>
                  <a:pt x="856" y="139"/>
                  <a:pt x="857" y="137"/>
                </a:cubicBezTo>
                <a:cubicBezTo>
                  <a:pt x="857" y="138"/>
                  <a:pt x="856" y="139"/>
                  <a:pt x="856" y="140"/>
                </a:cubicBezTo>
                <a:cubicBezTo>
                  <a:pt x="855" y="144"/>
                  <a:pt x="856" y="148"/>
                  <a:pt x="855" y="151"/>
                </a:cubicBezTo>
                <a:cubicBezTo>
                  <a:pt x="856" y="152"/>
                  <a:pt x="856" y="151"/>
                  <a:pt x="857" y="151"/>
                </a:cubicBezTo>
                <a:cubicBezTo>
                  <a:pt x="857" y="150"/>
                  <a:pt x="857" y="149"/>
                  <a:pt x="857" y="148"/>
                </a:cubicBezTo>
                <a:cubicBezTo>
                  <a:pt x="857" y="148"/>
                  <a:pt x="857" y="149"/>
                  <a:pt x="857" y="148"/>
                </a:cubicBezTo>
                <a:cubicBezTo>
                  <a:pt x="857" y="146"/>
                  <a:pt x="857" y="144"/>
                  <a:pt x="858" y="141"/>
                </a:cubicBezTo>
                <a:cubicBezTo>
                  <a:pt x="858" y="141"/>
                  <a:pt x="858" y="140"/>
                  <a:pt x="859" y="141"/>
                </a:cubicBezTo>
                <a:cubicBezTo>
                  <a:pt x="859" y="140"/>
                  <a:pt x="859" y="140"/>
                  <a:pt x="860" y="140"/>
                </a:cubicBezTo>
                <a:cubicBezTo>
                  <a:pt x="860" y="139"/>
                  <a:pt x="859" y="140"/>
                  <a:pt x="859" y="140"/>
                </a:cubicBezTo>
                <a:cubicBezTo>
                  <a:pt x="860" y="139"/>
                  <a:pt x="859" y="138"/>
                  <a:pt x="860" y="138"/>
                </a:cubicBezTo>
                <a:cubicBezTo>
                  <a:pt x="860" y="134"/>
                  <a:pt x="861" y="132"/>
                  <a:pt x="861" y="128"/>
                </a:cubicBezTo>
                <a:cubicBezTo>
                  <a:pt x="861" y="131"/>
                  <a:pt x="861" y="134"/>
                  <a:pt x="860" y="137"/>
                </a:cubicBezTo>
                <a:cubicBezTo>
                  <a:pt x="860" y="138"/>
                  <a:pt x="861" y="137"/>
                  <a:pt x="861" y="138"/>
                </a:cubicBezTo>
                <a:cubicBezTo>
                  <a:pt x="861" y="139"/>
                  <a:pt x="860" y="139"/>
                  <a:pt x="860" y="140"/>
                </a:cubicBezTo>
                <a:cubicBezTo>
                  <a:pt x="860" y="141"/>
                  <a:pt x="860" y="142"/>
                  <a:pt x="860" y="143"/>
                </a:cubicBezTo>
                <a:cubicBezTo>
                  <a:pt x="860" y="144"/>
                  <a:pt x="859" y="145"/>
                  <a:pt x="859" y="146"/>
                </a:cubicBezTo>
                <a:cubicBezTo>
                  <a:pt x="860" y="147"/>
                  <a:pt x="860" y="148"/>
                  <a:pt x="860" y="149"/>
                </a:cubicBezTo>
                <a:cubicBezTo>
                  <a:pt x="860" y="150"/>
                  <a:pt x="860" y="149"/>
                  <a:pt x="860" y="150"/>
                </a:cubicBezTo>
                <a:cubicBezTo>
                  <a:pt x="861" y="151"/>
                  <a:pt x="861" y="150"/>
                  <a:pt x="862" y="150"/>
                </a:cubicBezTo>
                <a:cubicBezTo>
                  <a:pt x="862" y="151"/>
                  <a:pt x="861" y="150"/>
                  <a:pt x="861" y="151"/>
                </a:cubicBezTo>
                <a:cubicBezTo>
                  <a:pt x="861" y="151"/>
                  <a:pt x="861" y="152"/>
                  <a:pt x="862" y="152"/>
                </a:cubicBezTo>
                <a:cubicBezTo>
                  <a:pt x="861" y="154"/>
                  <a:pt x="861" y="155"/>
                  <a:pt x="861" y="157"/>
                </a:cubicBezTo>
                <a:cubicBezTo>
                  <a:pt x="861" y="157"/>
                  <a:pt x="861" y="156"/>
                  <a:pt x="861" y="157"/>
                </a:cubicBezTo>
                <a:cubicBezTo>
                  <a:pt x="861" y="157"/>
                  <a:pt x="861" y="160"/>
                  <a:pt x="861" y="160"/>
                </a:cubicBezTo>
                <a:cubicBezTo>
                  <a:pt x="861" y="162"/>
                  <a:pt x="861" y="163"/>
                  <a:pt x="860" y="165"/>
                </a:cubicBezTo>
                <a:cubicBezTo>
                  <a:pt x="860" y="166"/>
                  <a:pt x="861" y="165"/>
                  <a:pt x="861" y="166"/>
                </a:cubicBezTo>
                <a:cubicBezTo>
                  <a:pt x="861" y="167"/>
                  <a:pt x="861" y="168"/>
                  <a:pt x="860" y="169"/>
                </a:cubicBezTo>
                <a:cubicBezTo>
                  <a:pt x="861" y="170"/>
                  <a:pt x="861" y="172"/>
                  <a:pt x="860" y="173"/>
                </a:cubicBezTo>
                <a:cubicBezTo>
                  <a:pt x="861" y="173"/>
                  <a:pt x="861" y="172"/>
                  <a:pt x="862" y="172"/>
                </a:cubicBezTo>
                <a:cubicBezTo>
                  <a:pt x="862" y="172"/>
                  <a:pt x="861" y="173"/>
                  <a:pt x="861" y="174"/>
                </a:cubicBezTo>
                <a:cubicBezTo>
                  <a:pt x="861" y="178"/>
                  <a:pt x="862" y="181"/>
                  <a:pt x="861" y="186"/>
                </a:cubicBezTo>
                <a:cubicBezTo>
                  <a:pt x="861" y="187"/>
                  <a:pt x="862" y="187"/>
                  <a:pt x="861" y="188"/>
                </a:cubicBezTo>
                <a:cubicBezTo>
                  <a:pt x="861" y="188"/>
                  <a:pt x="862" y="188"/>
                  <a:pt x="862" y="188"/>
                </a:cubicBezTo>
                <a:cubicBezTo>
                  <a:pt x="862" y="190"/>
                  <a:pt x="860" y="196"/>
                  <a:pt x="862" y="198"/>
                </a:cubicBezTo>
                <a:cubicBezTo>
                  <a:pt x="861" y="198"/>
                  <a:pt x="861" y="197"/>
                  <a:pt x="861" y="198"/>
                </a:cubicBezTo>
                <a:cubicBezTo>
                  <a:pt x="861" y="199"/>
                  <a:pt x="860" y="200"/>
                  <a:pt x="861" y="201"/>
                </a:cubicBezTo>
                <a:cubicBezTo>
                  <a:pt x="861" y="204"/>
                  <a:pt x="860" y="206"/>
                  <a:pt x="861" y="208"/>
                </a:cubicBezTo>
                <a:cubicBezTo>
                  <a:pt x="860" y="209"/>
                  <a:pt x="860" y="210"/>
                  <a:pt x="860" y="210"/>
                </a:cubicBezTo>
                <a:cubicBezTo>
                  <a:pt x="860" y="211"/>
                  <a:pt x="860" y="213"/>
                  <a:pt x="860" y="214"/>
                </a:cubicBezTo>
                <a:cubicBezTo>
                  <a:pt x="859" y="231"/>
                  <a:pt x="857" y="248"/>
                  <a:pt x="857" y="264"/>
                </a:cubicBezTo>
                <a:cubicBezTo>
                  <a:pt x="856" y="268"/>
                  <a:pt x="857" y="273"/>
                  <a:pt x="857" y="277"/>
                </a:cubicBezTo>
                <a:cubicBezTo>
                  <a:pt x="857" y="277"/>
                  <a:pt x="857" y="277"/>
                  <a:pt x="857" y="278"/>
                </a:cubicBezTo>
                <a:cubicBezTo>
                  <a:pt x="857" y="279"/>
                  <a:pt x="857" y="279"/>
                  <a:pt x="857" y="279"/>
                </a:cubicBezTo>
                <a:cubicBezTo>
                  <a:pt x="857" y="280"/>
                  <a:pt x="857" y="281"/>
                  <a:pt x="857" y="282"/>
                </a:cubicBezTo>
                <a:cubicBezTo>
                  <a:pt x="857" y="291"/>
                  <a:pt x="857" y="302"/>
                  <a:pt x="859" y="311"/>
                </a:cubicBezTo>
                <a:cubicBezTo>
                  <a:pt x="858" y="317"/>
                  <a:pt x="860" y="324"/>
                  <a:pt x="860" y="331"/>
                </a:cubicBezTo>
                <a:cubicBezTo>
                  <a:pt x="860" y="334"/>
                  <a:pt x="860" y="336"/>
                  <a:pt x="860" y="339"/>
                </a:cubicBezTo>
                <a:cubicBezTo>
                  <a:pt x="861" y="340"/>
                  <a:pt x="861" y="342"/>
                  <a:pt x="861" y="343"/>
                </a:cubicBezTo>
                <a:cubicBezTo>
                  <a:pt x="861" y="345"/>
                  <a:pt x="861" y="347"/>
                  <a:pt x="861" y="349"/>
                </a:cubicBezTo>
                <a:cubicBezTo>
                  <a:pt x="861" y="350"/>
                  <a:pt x="861" y="350"/>
                  <a:pt x="861" y="350"/>
                </a:cubicBezTo>
                <a:cubicBezTo>
                  <a:pt x="861" y="351"/>
                  <a:pt x="861" y="351"/>
                  <a:pt x="861" y="351"/>
                </a:cubicBezTo>
                <a:cubicBezTo>
                  <a:pt x="861" y="351"/>
                  <a:pt x="861" y="351"/>
                  <a:pt x="861" y="351"/>
                </a:cubicBezTo>
                <a:cubicBezTo>
                  <a:pt x="861" y="351"/>
                  <a:pt x="860" y="350"/>
                  <a:pt x="860" y="350"/>
                </a:cubicBezTo>
                <a:cubicBezTo>
                  <a:pt x="859" y="350"/>
                  <a:pt x="858" y="350"/>
                  <a:pt x="857" y="349"/>
                </a:cubicBezTo>
                <a:cubicBezTo>
                  <a:pt x="854" y="349"/>
                  <a:pt x="853" y="349"/>
                  <a:pt x="851" y="348"/>
                </a:cubicBezTo>
                <a:cubicBezTo>
                  <a:pt x="843" y="346"/>
                  <a:pt x="834" y="342"/>
                  <a:pt x="826" y="340"/>
                </a:cubicBezTo>
                <a:cubicBezTo>
                  <a:pt x="824" y="340"/>
                  <a:pt x="821" y="338"/>
                  <a:pt x="819" y="338"/>
                </a:cubicBezTo>
                <a:cubicBezTo>
                  <a:pt x="818" y="338"/>
                  <a:pt x="817" y="338"/>
                  <a:pt x="816" y="337"/>
                </a:cubicBezTo>
                <a:cubicBezTo>
                  <a:pt x="812" y="336"/>
                  <a:pt x="807" y="334"/>
                  <a:pt x="803" y="334"/>
                </a:cubicBezTo>
                <a:cubicBezTo>
                  <a:pt x="801" y="333"/>
                  <a:pt x="799" y="332"/>
                  <a:pt x="797" y="331"/>
                </a:cubicBezTo>
                <a:cubicBezTo>
                  <a:pt x="794" y="331"/>
                  <a:pt x="792" y="330"/>
                  <a:pt x="790" y="330"/>
                </a:cubicBezTo>
                <a:cubicBezTo>
                  <a:pt x="789" y="329"/>
                  <a:pt x="788" y="329"/>
                  <a:pt x="788" y="329"/>
                </a:cubicBezTo>
                <a:cubicBezTo>
                  <a:pt x="787" y="329"/>
                  <a:pt x="787" y="329"/>
                  <a:pt x="786" y="328"/>
                </a:cubicBezTo>
                <a:cubicBezTo>
                  <a:pt x="783" y="328"/>
                  <a:pt x="779" y="327"/>
                  <a:pt x="776" y="325"/>
                </a:cubicBezTo>
                <a:cubicBezTo>
                  <a:pt x="775" y="325"/>
                  <a:pt x="775" y="325"/>
                  <a:pt x="775" y="326"/>
                </a:cubicBezTo>
                <a:cubicBezTo>
                  <a:pt x="773" y="324"/>
                  <a:pt x="770" y="325"/>
                  <a:pt x="768" y="324"/>
                </a:cubicBezTo>
                <a:cubicBezTo>
                  <a:pt x="767" y="324"/>
                  <a:pt x="767" y="324"/>
                  <a:pt x="767" y="324"/>
                </a:cubicBezTo>
                <a:cubicBezTo>
                  <a:pt x="766" y="323"/>
                  <a:pt x="765" y="323"/>
                  <a:pt x="763" y="323"/>
                </a:cubicBezTo>
                <a:cubicBezTo>
                  <a:pt x="759" y="321"/>
                  <a:pt x="755" y="321"/>
                  <a:pt x="751" y="319"/>
                </a:cubicBezTo>
                <a:cubicBezTo>
                  <a:pt x="749" y="320"/>
                  <a:pt x="746" y="319"/>
                  <a:pt x="744" y="318"/>
                </a:cubicBezTo>
                <a:cubicBezTo>
                  <a:pt x="743" y="318"/>
                  <a:pt x="743" y="319"/>
                  <a:pt x="742" y="318"/>
                </a:cubicBezTo>
                <a:cubicBezTo>
                  <a:pt x="741" y="318"/>
                  <a:pt x="741" y="318"/>
                  <a:pt x="741" y="318"/>
                </a:cubicBezTo>
                <a:cubicBezTo>
                  <a:pt x="740" y="318"/>
                  <a:pt x="740" y="318"/>
                  <a:pt x="739" y="318"/>
                </a:cubicBezTo>
                <a:cubicBezTo>
                  <a:pt x="738" y="317"/>
                  <a:pt x="738" y="317"/>
                  <a:pt x="737" y="316"/>
                </a:cubicBezTo>
                <a:cubicBezTo>
                  <a:pt x="736" y="316"/>
                  <a:pt x="736" y="317"/>
                  <a:pt x="735" y="316"/>
                </a:cubicBezTo>
                <a:cubicBezTo>
                  <a:pt x="734" y="316"/>
                  <a:pt x="733" y="315"/>
                  <a:pt x="733" y="315"/>
                </a:cubicBezTo>
                <a:cubicBezTo>
                  <a:pt x="731" y="315"/>
                  <a:pt x="729" y="316"/>
                  <a:pt x="727" y="314"/>
                </a:cubicBezTo>
                <a:cubicBezTo>
                  <a:pt x="725" y="314"/>
                  <a:pt x="724" y="313"/>
                  <a:pt x="722" y="313"/>
                </a:cubicBezTo>
                <a:cubicBezTo>
                  <a:pt x="721" y="313"/>
                  <a:pt x="720" y="313"/>
                  <a:pt x="719" y="313"/>
                </a:cubicBezTo>
                <a:cubicBezTo>
                  <a:pt x="718" y="313"/>
                  <a:pt x="718" y="313"/>
                  <a:pt x="717" y="313"/>
                </a:cubicBezTo>
                <a:cubicBezTo>
                  <a:pt x="715" y="312"/>
                  <a:pt x="713" y="313"/>
                  <a:pt x="711" y="311"/>
                </a:cubicBezTo>
                <a:cubicBezTo>
                  <a:pt x="708" y="312"/>
                  <a:pt x="703" y="309"/>
                  <a:pt x="701" y="311"/>
                </a:cubicBezTo>
                <a:cubicBezTo>
                  <a:pt x="701" y="312"/>
                  <a:pt x="700" y="313"/>
                  <a:pt x="699" y="313"/>
                </a:cubicBezTo>
                <a:cubicBezTo>
                  <a:pt x="698" y="313"/>
                  <a:pt x="698" y="312"/>
                  <a:pt x="697" y="311"/>
                </a:cubicBezTo>
                <a:cubicBezTo>
                  <a:pt x="696" y="311"/>
                  <a:pt x="693" y="310"/>
                  <a:pt x="692" y="310"/>
                </a:cubicBezTo>
                <a:cubicBezTo>
                  <a:pt x="691" y="310"/>
                  <a:pt x="691" y="311"/>
                  <a:pt x="690" y="311"/>
                </a:cubicBezTo>
                <a:cubicBezTo>
                  <a:pt x="689" y="311"/>
                  <a:pt x="688" y="309"/>
                  <a:pt x="687" y="309"/>
                </a:cubicBezTo>
                <a:cubicBezTo>
                  <a:pt x="686" y="309"/>
                  <a:pt x="685" y="310"/>
                  <a:pt x="684" y="310"/>
                </a:cubicBezTo>
                <a:cubicBezTo>
                  <a:pt x="683" y="309"/>
                  <a:pt x="682" y="308"/>
                  <a:pt x="682" y="307"/>
                </a:cubicBezTo>
                <a:cubicBezTo>
                  <a:pt x="682" y="307"/>
                  <a:pt x="682" y="307"/>
                  <a:pt x="681" y="307"/>
                </a:cubicBezTo>
                <a:cubicBezTo>
                  <a:pt x="680" y="305"/>
                  <a:pt x="677" y="304"/>
                  <a:pt x="674" y="304"/>
                </a:cubicBezTo>
                <a:cubicBezTo>
                  <a:pt x="674" y="303"/>
                  <a:pt x="673" y="303"/>
                  <a:pt x="673" y="303"/>
                </a:cubicBezTo>
                <a:cubicBezTo>
                  <a:pt x="670" y="302"/>
                  <a:pt x="668" y="299"/>
                  <a:pt x="666" y="296"/>
                </a:cubicBezTo>
                <a:cubicBezTo>
                  <a:pt x="666" y="296"/>
                  <a:pt x="665" y="296"/>
                  <a:pt x="665" y="295"/>
                </a:cubicBezTo>
                <a:cubicBezTo>
                  <a:pt x="664" y="294"/>
                  <a:pt x="664" y="293"/>
                  <a:pt x="663" y="292"/>
                </a:cubicBezTo>
                <a:cubicBezTo>
                  <a:pt x="663" y="291"/>
                  <a:pt x="662" y="291"/>
                  <a:pt x="662" y="290"/>
                </a:cubicBezTo>
                <a:cubicBezTo>
                  <a:pt x="662" y="288"/>
                  <a:pt x="661" y="287"/>
                  <a:pt x="660" y="286"/>
                </a:cubicBezTo>
                <a:cubicBezTo>
                  <a:pt x="660" y="285"/>
                  <a:pt x="659" y="284"/>
                  <a:pt x="659" y="283"/>
                </a:cubicBezTo>
                <a:cubicBezTo>
                  <a:pt x="658" y="281"/>
                  <a:pt x="659" y="279"/>
                  <a:pt x="658" y="277"/>
                </a:cubicBezTo>
                <a:cubicBezTo>
                  <a:pt x="659" y="274"/>
                  <a:pt x="659" y="271"/>
                  <a:pt x="660" y="267"/>
                </a:cubicBezTo>
                <a:cubicBezTo>
                  <a:pt x="660" y="267"/>
                  <a:pt x="659" y="267"/>
                  <a:pt x="660" y="266"/>
                </a:cubicBezTo>
                <a:cubicBezTo>
                  <a:pt x="661" y="265"/>
                  <a:pt x="661" y="263"/>
                  <a:pt x="662" y="261"/>
                </a:cubicBezTo>
                <a:cubicBezTo>
                  <a:pt x="663" y="261"/>
                  <a:pt x="663" y="260"/>
                  <a:pt x="664" y="260"/>
                </a:cubicBezTo>
                <a:cubicBezTo>
                  <a:pt x="665" y="259"/>
                  <a:pt x="665" y="258"/>
                  <a:pt x="666" y="257"/>
                </a:cubicBezTo>
                <a:cubicBezTo>
                  <a:pt x="670" y="256"/>
                  <a:pt x="673" y="253"/>
                  <a:pt x="677" y="251"/>
                </a:cubicBezTo>
                <a:cubicBezTo>
                  <a:pt x="677" y="251"/>
                  <a:pt x="678" y="251"/>
                  <a:pt x="678" y="251"/>
                </a:cubicBezTo>
                <a:cubicBezTo>
                  <a:pt x="680" y="250"/>
                  <a:pt x="682" y="250"/>
                  <a:pt x="684" y="249"/>
                </a:cubicBezTo>
                <a:cubicBezTo>
                  <a:pt x="685" y="248"/>
                  <a:pt x="687" y="249"/>
                  <a:pt x="689" y="249"/>
                </a:cubicBezTo>
                <a:cubicBezTo>
                  <a:pt x="690" y="249"/>
                  <a:pt x="690" y="248"/>
                  <a:pt x="692" y="249"/>
                </a:cubicBezTo>
                <a:cubicBezTo>
                  <a:pt x="693" y="249"/>
                  <a:pt x="695" y="248"/>
                  <a:pt x="696" y="248"/>
                </a:cubicBezTo>
                <a:cubicBezTo>
                  <a:pt x="698" y="248"/>
                  <a:pt x="700" y="249"/>
                  <a:pt x="701" y="250"/>
                </a:cubicBezTo>
                <a:cubicBezTo>
                  <a:pt x="702" y="250"/>
                  <a:pt x="703" y="249"/>
                  <a:pt x="704" y="250"/>
                </a:cubicBezTo>
                <a:cubicBezTo>
                  <a:pt x="705" y="250"/>
                  <a:pt x="706" y="252"/>
                  <a:pt x="707" y="252"/>
                </a:cubicBezTo>
                <a:close/>
                <a:moveTo>
                  <a:pt x="858" y="156"/>
                </a:moveTo>
                <a:cubicBezTo>
                  <a:pt x="858" y="156"/>
                  <a:pt x="858" y="156"/>
                  <a:pt x="858" y="156"/>
                </a:cubicBezTo>
                <a:cubicBezTo>
                  <a:pt x="858" y="157"/>
                  <a:pt x="859" y="156"/>
                  <a:pt x="858" y="156"/>
                </a:cubicBezTo>
                <a:close/>
                <a:moveTo>
                  <a:pt x="859" y="156"/>
                </a:moveTo>
                <a:cubicBezTo>
                  <a:pt x="860" y="155"/>
                  <a:pt x="859" y="154"/>
                  <a:pt x="860" y="152"/>
                </a:cubicBezTo>
                <a:cubicBezTo>
                  <a:pt x="859" y="152"/>
                  <a:pt x="859" y="152"/>
                  <a:pt x="860" y="151"/>
                </a:cubicBezTo>
                <a:cubicBezTo>
                  <a:pt x="859" y="150"/>
                  <a:pt x="860" y="148"/>
                  <a:pt x="858" y="148"/>
                </a:cubicBezTo>
                <a:cubicBezTo>
                  <a:pt x="858" y="149"/>
                  <a:pt x="858" y="150"/>
                  <a:pt x="857" y="151"/>
                </a:cubicBezTo>
                <a:cubicBezTo>
                  <a:pt x="857" y="151"/>
                  <a:pt x="858" y="151"/>
                  <a:pt x="858" y="151"/>
                </a:cubicBezTo>
                <a:cubicBezTo>
                  <a:pt x="858" y="152"/>
                  <a:pt x="858" y="154"/>
                  <a:pt x="858" y="156"/>
                </a:cubicBezTo>
                <a:cubicBezTo>
                  <a:pt x="858" y="156"/>
                  <a:pt x="858" y="155"/>
                  <a:pt x="859" y="1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endParaRPr lang="en-US" sz="2398">
              <a:solidFill>
                <a:prstClr val="black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88612" y="3362300"/>
            <a:ext cx="4154200" cy="33837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0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sz="1600" dirty="0">
                <a:solidFill>
                  <a:prstClr val="white"/>
                </a:solidFill>
              </a:rPr>
              <a:t>Apply this coupon code during sign up</a:t>
            </a:r>
            <a:endParaRPr lang="es-UY" sz="1600" dirty="0">
              <a:solidFill>
                <a:prstClr val="white"/>
              </a:solidFill>
            </a:endParaRPr>
          </a:p>
        </p:txBody>
      </p:sp>
      <p:grpSp>
        <p:nvGrpSpPr>
          <p:cNvPr id="22" name="Group 21"/>
          <p:cNvGrpSpPr>
            <a:grpSpLocks noChangeAspect="1"/>
          </p:cNvGrpSpPr>
          <p:nvPr/>
        </p:nvGrpSpPr>
        <p:grpSpPr bwMode="auto">
          <a:xfrm>
            <a:off x="831993" y="709782"/>
            <a:ext cx="4322294" cy="3576973"/>
            <a:chOff x="507" y="1182"/>
            <a:chExt cx="3091" cy="2558"/>
          </a:xfrm>
        </p:grpSpPr>
        <p:sp>
          <p:nvSpPr>
            <p:cNvPr id="23" name="AutoShape 3"/>
            <p:cNvSpPr>
              <a:spLocks noChangeAspect="1" noChangeArrowheads="1" noTextEdit="1"/>
            </p:cNvSpPr>
            <p:nvPr/>
          </p:nvSpPr>
          <p:spPr bwMode="auto">
            <a:xfrm>
              <a:off x="507" y="1183"/>
              <a:ext cx="3044" cy="2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1700" y="3289"/>
              <a:ext cx="669" cy="364"/>
            </a:xfrm>
            <a:custGeom>
              <a:avLst/>
              <a:gdLst>
                <a:gd name="T0" fmla="*/ 659 w 659"/>
                <a:gd name="T1" fmla="*/ 364 h 364"/>
                <a:gd name="T2" fmla="*/ 0 w 659"/>
                <a:gd name="T3" fmla="*/ 364 h 364"/>
                <a:gd name="T4" fmla="*/ 51 w 659"/>
                <a:gd name="T5" fmla="*/ 0 h 364"/>
                <a:gd name="T6" fmla="*/ 612 w 659"/>
                <a:gd name="T7" fmla="*/ 0 h 364"/>
                <a:gd name="T8" fmla="*/ 659 w 659"/>
                <a:gd name="T9" fmla="*/ 36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364">
                  <a:moveTo>
                    <a:pt x="659" y="364"/>
                  </a:moveTo>
                  <a:lnTo>
                    <a:pt x="0" y="364"/>
                  </a:lnTo>
                  <a:lnTo>
                    <a:pt x="51" y="0"/>
                  </a:lnTo>
                  <a:lnTo>
                    <a:pt x="612" y="0"/>
                  </a:lnTo>
                  <a:lnTo>
                    <a:pt x="659" y="364"/>
                  </a:lnTo>
                  <a:close/>
                </a:path>
              </a:pathLst>
            </a:custGeom>
            <a:solidFill>
              <a:srgbClr val="D3D0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1652" y="3645"/>
              <a:ext cx="765" cy="94"/>
            </a:xfrm>
            <a:custGeom>
              <a:avLst/>
              <a:gdLst>
                <a:gd name="T0" fmla="*/ 758 w 772"/>
                <a:gd name="T1" fmla="*/ 96 h 96"/>
                <a:gd name="T2" fmla="*/ 12 w 772"/>
                <a:gd name="T3" fmla="*/ 96 h 96"/>
                <a:gd name="T4" fmla="*/ 0 w 772"/>
                <a:gd name="T5" fmla="*/ 84 h 96"/>
                <a:gd name="T6" fmla="*/ 2 w 772"/>
                <a:gd name="T7" fmla="*/ 78 h 96"/>
                <a:gd name="T8" fmla="*/ 48 w 772"/>
                <a:gd name="T9" fmla="*/ 5 h 96"/>
                <a:gd name="T10" fmla="*/ 58 w 772"/>
                <a:gd name="T11" fmla="*/ 0 h 96"/>
                <a:gd name="T12" fmla="*/ 715 w 772"/>
                <a:gd name="T13" fmla="*/ 0 h 96"/>
                <a:gd name="T14" fmla="*/ 725 w 772"/>
                <a:gd name="T15" fmla="*/ 6 h 96"/>
                <a:gd name="T16" fmla="*/ 768 w 772"/>
                <a:gd name="T17" fmla="*/ 78 h 96"/>
                <a:gd name="T18" fmla="*/ 764 w 772"/>
                <a:gd name="T19" fmla="*/ 95 h 96"/>
                <a:gd name="T20" fmla="*/ 758 w 772"/>
                <a:gd name="T21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2" h="96">
                  <a:moveTo>
                    <a:pt x="758" y="96"/>
                  </a:moveTo>
                  <a:cubicBezTo>
                    <a:pt x="12" y="96"/>
                    <a:pt x="12" y="96"/>
                    <a:pt x="12" y="96"/>
                  </a:cubicBezTo>
                  <a:cubicBezTo>
                    <a:pt x="5" y="96"/>
                    <a:pt x="0" y="91"/>
                    <a:pt x="0" y="84"/>
                  </a:cubicBezTo>
                  <a:cubicBezTo>
                    <a:pt x="0" y="82"/>
                    <a:pt x="0" y="80"/>
                    <a:pt x="2" y="78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50" y="2"/>
                    <a:pt x="54" y="0"/>
                    <a:pt x="58" y="0"/>
                  </a:cubicBezTo>
                  <a:cubicBezTo>
                    <a:pt x="715" y="0"/>
                    <a:pt x="715" y="0"/>
                    <a:pt x="715" y="0"/>
                  </a:cubicBezTo>
                  <a:cubicBezTo>
                    <a:pt x="719" y="0"/>
                    <a:pt x="723" y="2"/>
                    <a:pt x="725" y="6"/>
                  </a:cubicBezTo>
                  <a:cubicBezTo>
                    <a:pt x="768" y="78"/>
                    <a:pt x="768" y="78"/>
                    <a:pt x="768" y="78"/>
                  </a:cubicBezTo>
                  <a:cubicBezTo>
                    <a:pt x="772" y="84"/>
                    <a:pt x="770" y="91"/>
                    <a:pt x="764" y="95"/>
                  </a:cubicBezTo>
                  <a:cubicBezTo>
                    <a:pt x="762" y="96"/>
                    <a:pt x="760" y="96"/>
                    <a:pt x="758" y="96"/>
                  </a:cubicBezTo>
                  <a:close/>
                </a:path>
              </a:pathLst>
            </a:custGeom>
            <a:solidFill>
              <a:srgbClr val="BFBD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507" y="1182"/>
              <a:ext cx="3090" cy="1885"/>
            </a:xfrm>
            <a:custGeom>
              <a:avLst/>
              <a:gdLst>
                <a:gd name="T0" fmla="*/ 3056 w 3114"/>
                <a:gd name="T1" fmla="*/ 0 h 1928"/>
                <a:gd name="T2" fmla="*/ 56 w 3114"/>
                <a:gd name="T3" fmla="*/ 0 h 1928"/>
                <a:gd name="T4" fmla="*/ 0 w 3114"/>
                <a:gd name="T5" fmla="*/ 56 h 1928"/>
                <a:gd name="T6" fmla="*/ 0 w 3114"/>
                <a:gd name="T7" fmla="*/ 1928 h 1928"/>
                <a:gd name="T8" fmla="*/ 3114 w 3114"/>
                <a:gd name="T9" fmla="*/ 1928 h 1928"/>
                <a:gd name="T10" fmla="*/ 3112 w 3114"/>
                <a:gd name="T11" fmla="*/ 56 h 1928"/>
                <a:gd name="T12" fmla="*/ 3056 w 3114"/>
                <a:gd name="T13" fmla="*/ 0 h 1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14" h="1928">
                  <a:moveTo>
                    <a:pt x="3056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25" y="0"/>
                    <a:pt x="0" y="26"/>
                    <a:pt x="0" y="56"/>
                  </a:cubicBezTo>
                  <a:cubicBezTo>
                    <a:pt x="0" y="56"/>
                    <a:pt x="0" y="1910"/>
                    <a:pt x="0" y="1928"/>
                  </a:cubicBezTo>
                  <a:cubicBezTo>
                    <a:pt x="3114" y="1928"/>
                    <a:pt x="3114" y="1928"/>
                    <a:pt x="3114" y="1928"/>
                  </a:cubicBezTo>
                  <a:cubicBezTo>
                    <a:pt x="3114" y="1896"/>
                    <a:pt x="3112" y="56"/>
                    <a:pt x="3112" y="56"/>
                  </a:cubicBezTo>
                  <a:cubicBezTo>
                    <a:pt x="3112" y="26"/>
                    <a:pt x="3087" y="0"/>
                    <a:pt x="3056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2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lang="en-US" sz="12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2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lang="en-US" sz="12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2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lang="en-US" sz="12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2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lang="en-US" sz="12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2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lang="en-US" sz="12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2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lang="en-US" sz="12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endPara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Freeform 9"/>
            <p:cNvSpPr>
              <a:spLocks/>
            </p:cNvSpPr>
            <p:nvPr/>
          </p:nvSpPr>
          <p:spPr bwMode="auto">
            <a:xfrm>
              <a:off x="508" y="3067"/>
              <a:ext cx="3090" cy="240"/>
            </a:xfrm>
            <a:custGeom>
              <a:avLst/>
              <a:gdLst>
                <a:gd name="T0" fmla="*/ 3061 w 3114"/>
                <a:gd name="T1" fmla="*/ 246 h 246"/>
                <a:gd name="T2" fmla="*/ 56 w 3114"/>
                <a:gd name="T3" fmla="*/ 246 h 246"/>
                <a:gd name="T4" fmla="*/ 0 w 3114"/>
                <a:gd name="T5" fmla="*/ 190 h 246"/>
                <a:gd name="T6" fmla="*/ 0 w 3114"/>
                <a:gd name="T7" fmla="*/ 0 h 246"/>
                <a:gd name="T8" fmla="*/ 3114 w 3114"/>
                <a:gd name="T9" fmla="*/ 0 h 246"/>
                <a:gd name="T10" fmla="*/ 3114 w 3114"/>
                <a:gd name="T11" fmla="*/ 190 h 246"/>
                <a:gd name="T12" fmla="*/ 3061 w 3114"/>
                <a:gd name="T13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14" h="246">
                  <a:moveTo>
                    <a:pt x="3061" y="246"/>
                  </a:moveTo>
                  <a:cubicBezTo>
                    <a:pt x="56" y="246"/>
                    <a:pt x="56" y="246"/>
                    <a:pt x="56" y="246"/>
                  </a:cubicBezTo>
                  <a:cubicBezTo>
                    <a:pt x="25" y="246"/>
                    <a:pt x="0" y="221"/>
                    <a:pt x="0" y="190"/>
                  </a:cubicBezTo>
                  <a:cubicBezTo>
                    <a:pt x="0" y="190"/>
                    <a:pt x="0" y="6"/>
                    <a:pt x="0" y="0"/>
                  </a:cubicBezTo>
                  <a:cubicBezTo>
                    <a:pt x="3114" y="0"/>
                    <a:pt x="3114" y="0"/>
                    <a:pt x="3114" y="0"/>
                  </a:cubicBezTo>
                  <a:cubicBezTo>
                    <a:pt x="3114" y="3"/>
                    <a:pt x="3114" y="190"/>
                    <a:pt x="3114" y="190"/>
                  </a:cubicBezTo>
                  <a:cubicBezTo>
                    <a:pt x="3114" y="221"/>
                    <a:pt x="3092" y="246"/>
                    <a:pt x="3061" y="246"/>
                  </a:cubicBezTo>
                  <a:close/>
                </a:path>
              </a:pathLst>
            </a:custGeom>
            <a:solidFill>
              <a:srgbClr val="EBE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Oval 10"/>
            <p:cNvSpPr>
              <a:spLocks noChangeArrowheads="1"/>
            </p:cNvSpPr>
            <p:nvPr/>
          </p:nvSpPr>
          <p:spPr bwMode="auto">
            <a:xfrm>
              <a:off x="1983" y="3140"/>
              <a:ext cx="94" cy="94"/>
            </a:xfrm>
            <a:prstGeom prst="ellipse">
              <a:avLst/>
            </a:prstGeom>
            <a:solidFill>
              <a:srgbClr val="D5D3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Oval 11"/>
            <p:cNvSpPr>
              <a:spLocks noChangeArrowheads="1"/>
            </p:cNvSpPr>
            <p:nvPr/>
          </p:nvSpPr>
          <p:spPr bwMode="auto">
            <a:xfrm>
              <a:off x="2011" y="1243"/>
              <a:ext cx="38" cy="37"/>
            </a:xfrm>
            <a:prstGeom prst="ellipse">
              <a:avLst/>
            </a:prstGeom>
            <a:solidFill>
              <a:srgbClr val="626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7619606" y="5342917"/>
            <a:ext cx="2547869" cy="3039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Visit slidemodel.com</a:t>
            </a:r>
          </a:p>
        </p:txBody>
      </p:sp>
      <p:sp>
        <p:nvSpPr>
          <p:cNvPr id="35" name="Rectangle 34"/>
          <p:cNvSpPr/>
          <p:nvPr/>
        </p:nvSpPr>
        <p:spPr>
          <a:xfrm>
            <a:off x="538694" y="4850910"/>
            <a:ext cx="4719325" cy="907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9812" indent="-169812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prstClr val="white"/>
                </a:solidFill>
              </a:rPr>
              <a:t>Easy to use</a:t>
            </a:r>
          </a:p>
          <a:p>
            <a:pPr marL="169812" indent="-169812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prstClr val="white"/>
                </a:solidFill>
              </a:rPr>
              <a:t>Fully customizable</a:t>
            </a:r>
          </a:p>
          <a:p>
            <a:pPr marL="169812" indent="-169812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prstClr val="white"/>
                </a:solidFill>
              </a:rPr>
              <a:t>Cutting edge designs</a:t>
            </a:r>
          </a:p>
        </p:txBody>
      </p:sp>
      <p:sp>
        <p:nvSpPr>
          <p:cNvPr id="36" name="Rectangle 35"/>
          <p:cNvSpPr/>
          <p:nvPr/>
        </p:nvSpPr>
        <p:spPr>
          <a:xfrm>
            <a:off x="538696" y="4468745"/>
            <a:ext cx="5913729" cy="369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99" dirty="0">
                <a:solidFill>
                  <a:prstClr val="white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Download PowerPoint templates and save hours of work.</a:t>
            </a: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6" y="6122600"/>
            <a:ext cx="12185651" cy="675573"/>
          </a:xfrm>
          <a:prstGeom prst="rect">
            <a:avLst/>
          </a:prstGeom>
        </p:spPr>
      </p:pic>
      <p:sp>
        <p:nvSpPr>
          <p:cNvPr id="39" name="Up Ribbon 38"/>
          <p:cNvSpPr/>
          <p:nvPr/>
        </p:nvSpPr>
        <p:spPr>
          <a:xfrm>
            <a:off x="6171594" y="1841906"/>
            <a:ext cx="5588236" cy="1368223"/>
          </a:xfrm>
          <a:prstGeom prst="ribbon2">
            <a:avLst>
              <a:gd name="adj1" fmla="val 16667"/>
              <a:gd name="adj2" fmla="val 75000"/>
            </a:avLst>
          </a:prstGeom>
          <a:solidFill>
            <a:srgbClr val="6BC2ED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126">
              <a:defRPr/>
            </a:pPr>
            <a:endParaRPr lang="es-UY" sz="2398" kern="0">
              <a:solidFill>
                <a:prstClr val="white"/>
              </a:solidFill>
            </a:endParaRPr>
          </a:p>
        </p:txBody>
      </p:sp>
      <p:pic>
        <p:nvPicPr>
          <p:cNvPr id="40" name="Picture 2" descr="E:\cloud\drive\websites\slidemodel\logo\sebastian\slidemodel-logo-tran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7027" y="762697"/>
            <a:ext cx="2790391" cy="528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Box 40"/>
          <p:cNvSpPr txBox="1"/>
          <p:nvPr/>
        </p:nvSpPr>
        <p:spPr>
          <a:xfrm>
            <a:off x="7154093" y="2004536"/>
            <a:ext cx="3623247" cy="8305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0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defTabSz="914126">
              <a:defRPr/>
            </a:pPr>
            <a:r>
              <a:rPr lang="en-US" sz="1600" kern="0" dirty="0">
                <a:solidFill>
                  <a:prstClr val="white"/>
                </a:solidFill>
              </a:rPr>
              <a:t>Coupon Code:</a:t>
            </a:r>
          </a:p>
          <a:p>
            <a:pPr defTabSz="914126">
              <a:defRPr/>
            </a:pPr>
            <a:r>
              <a:rPr lang="en-US" sz="3198" b="1" kern="0" dirty="0">
                <a:solidFill>
                  <a:prstClr val="white"/>
                </a:solidFill>
              </a:rPr>
              <a:t>FREEBUNDLE15</a:t>
            </a:r>
            <a:endParaRPr lang="es-UY" sz="2398" b="1" kern="0" dirty="0">
              <a:solidFill>
                <a:prstClr val="white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452423" y="1372234"/>
            <a:ext cx="5026583" cy="33846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0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 defTabSz="914126">
              <a:defRPr/>
            </a:pPr>
            <a:r>
              <a:rPr lang="en-US" sz="1600" kern="0" dirty="0">
                <a:solidFill>
                  <a:prstClr val="white"/>
                </a:solidFill>
              </a:rPr>
              <a:t>Get </a:t>
            </a:r>
            <a:r>
              <a:rPr lang="en-US" sz="1600" b="1" kern="0" dirty="0">
                <a:solidFill>
                  <a:prstClr val="white"/>
                </a:solidFill>
              </a:rPr>
              <a:t>15% discount</a:t>
            </a:r>
            <a:r>
              <a:rPr lang="en-US" sz="1600" kern="0" dirty="0">
                <a:solidFill>
                  <a:prstClr val="white"/>
                </a:solidFill>
              </a:rPr>
              <a:t> from regular price</a:t>
            </a:r>
            <a:endParaRPr lang="es-UY" sz="1600" kern="0" dirty="0">
              <a:solidFill>
                <a:prstClr val="white"/>
              </a:solidFill>
            </a:endParaRPr>
          </a:p>
        </p:txBody>
      </p:sp>
      <p:sp>
        <p:nvSpPr>
          <p:cNvPr id="158" name="Freeform 7"/>
          <p:cNvSpPr>
            <a:spLocks/>
          </p:cNvSpPr>
          <p:nvPr/>
        </p:nvSpPr>
        <p:spPr bwMode="auto">
          <a:xfrm>
            <a:off x="1016021" y="882098"/>
            <a:ext cx="3944450" cy="2312373"/>
          </a:xfrm>
          <a:custGeom>
            <a:avLst/>
            <a:gdLst>
              <a:gd name="T0" fmla="*/ 3056 w 3114"/>
              <a:gd name="T1" fmla="*/ 0 h 1928"/>
              <a:gd name="T2" fmla="*/ 56 w 3114"/>
              <a:gd name="T3" fmla="*/ 0 h 1928"/>
              <a:gd name="T4" fmla="*/ 0 w 3114"/>
              <a:gd name="T5" fmla="*/ 56 h 1928"/>
              <a:gd name="T6" fmla="*/ 0 w 3114"/>
              <a:gd name="T7" fmla="*/ 1928 h 1928"/>
              <a:gd name="T8" fmla="*/ 3114 w 3114"/>
              <a:gd name="T9" fmla="*/ 1928 h 1928"/>
              <a:gd name="T10" fmla="*/ 3112 w 3114"/>
              <a:gd name="T11" fmla="*/ 56 h 1928"/>
              <a:gd name="T12" fmla="*/ 3056 w 3114"/>
              <a:gd name="T13" fmla="*/ 0 h 1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14" h="1928">
                <a:moveTo>
                  <a:pt x="3056" y="0"/>
                </a:moveTo>
                <a:cubicBezTo>
                  <a:pt x="56" y="0"/>
                  <a:pt x="56" y="0"/>
                  <a:pt x="56" y="0"/>
                </a:cubicBezTo>
                <a:cubicBezTo>
                  <a:pt x="25" y="0"/>
                  <a:pt x="0" y="26"/>
                  <a:pt x="0" y="56"/>
                </a:cubicBezTo>
                <a:cubicBezTo>
                  <a:pt x="0" y="56"/>
                  <a:pt x="0" y="1910"/>
                  <a:pt x="0" y="1928"/>
                </a:cubicBezTo>
                <a:cubicBezTo>
                  <a:pt x="3114" y="1928"/>
                  <a:pt x="3114" y="1928"/>
                  <a:pt x="3114" y="1928"/>
                </a:cubicBezTo>
                <a:cubicBezTo>
                  <a:pt x="3114" y="1896"/>
                  <a:pt x="3112" y="56"/>
                  <a:pt x="3112" y="56"/>
                </a:cubicBezTo>
                <a:cubicBezTo>
                  <a:pt x="3112" y="26"/>
                  <a:pt x="3087" y="0"/>
                  <a:pt x="305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  <a:extLst/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1100">
              <a:solidFill>
                <a:prstClr val="black"/>
              </a:solidFill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1870631" y="936580"/>
            <a:ext cx="2235230" cy="2203407"/>
            <a:chOff x="4193241" y="1937843"/>
            <a:chExt cx="3805518" cy="4296150"/>
          </a:xfrm>
        </p:grpSpPr>
        <p:grpSp>
          <p:nvGrpSpPr>
            <p:cNvPr id="32" name="Group 31"/>
            <p:cNvGrpSpPr/>
            <p:nvPr/>
          </p:nvGrpSpPr>
          <p:grpSpPr>
            <a:xfrm>
              <a:off x="4193241" y="3812776"/>
              <a:ext cx="3805518" cy="2421217"/>
              <a:chOff x="3818965" y="2372661"/>
              <a:chExt cx="3805518" cy="2421217"/>
            </a:xfrm>
          </p:grpSpPr>
          <p:sp>
            <p:nvSpPr>
              <p:cNvPr id="56" name="Flowchart: Delay 4"/>
              <p:cNvSpPr/>
              <p:nvPr/>
            </p:nvSpPr>
            <p:spPr>
              <a:xfrm rot="5400000">
                <a:off x="4851026" y="2020421"/>
                <a:ext cx="1741396" cy="3805518"/>
              </a:xfrm>
              <a:custGeom>
                <a:avLst/>
                <a:gdLst>
                  <a:gd name="connsiteX0" fmla="*/ 0 w 2944906"/>
                  <a:gd name="connsiteY0" fmla="*/ 0 h 3805517"/>
                  <a:gd name="connsiteX1" fmla="*/ 1472453 w 2944906"/>
                  <a:gd name="connsiteY1" fmla="*/ 0 h 3805517"/>
                  <a:gd name="connsiteX2" fmla="*/ 2944906 w 2944906"/>
                  <a:gd name="connsiteY2" fmla="*/ 1902759 h 3805517"/>
                  <a:gd name="connsiteX3" fmla="*/ 1472453 w 2944906"/>
                  <a:gd name="connsiteY3" fmla="*/ 3805518 h 3805517"/>
                  <a:gd name="connsiteX4" fmla="*/ 0 w 2944906"/>
                  <a:gd name="connsiteY4" fmla="*/ 3805517 h 3805517"/>
                  <a:gd name="connsiteX5" fmla="*/ 0 w 2944906"/>
                  <a:gd name="connsiteY5" fmla="*/ 0 h 3805517"/>
                  <a:gd name="connsiteX0" fmla="*/ 0 w 2944906"/>
                  <a:gd name="connsiteY0" fmla="*/ 3805517 h 3805518"/>
                  <a:gd name="connsiteX1" fmla="*/ 1472453 w 2944906"/>
                  <a:gd name="connsiteY1" fmla="*/ 0 h 3805518"/>
                  <a:gd name="connsiteX2" fmla="*/ 2944906 w 2944906"/>
                  <a:gd name="connsiteY2" fmla="*/ 1902759 h 3805518"/>
                  <a:gd name="connsiteX3" fmla="*/ 1472453 w 2944906"/>
                  <a:gd name="connsiteY3" fmla="*/ 3805518 h 3805518"/>
                  <a:gd name="connsiteX4" fmla="*/ 0 w 2944906"/>
                  <a:gd name="connsiteY4" fmla="*/ 3805517 h 3805518"/>
                  <a:gd name="connsiteX0" fmla="*/ 0 w 1472453"/>
                  <a:gd name="connsiteY0" fmla="*/ 3805518 h 3805518"/>
                  <a:gd name="connsiteX1" fmla="*/ 0 w 1472453"/>
                  <a:gd name="connsiteY1" fmla="*/ 0 h 3805518"/>
                  <a:gd name="connsiteX2" fmla="*/ 1472453 w 1472453"/>
                  <a:gd name="connsiteY2" fmla="*/ 1902759 h 3805518"/>
                  <a:gd name="connsiteX3" fmla="*/ 0 w 1472453"/>
                  <a:gd name="connsiteY3" fmla="*/ 3805518 h 3805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2453" h="3805518">
                    <a:moveTo>
                      <a:pt x="0" y="3805518"/>
                    </a:moveTo>
                    <a:lnTo>
                      <a:pt x="0" y="0"/>
                    </a:lnTo>
                    <a:cubicBezTo>
                      <a:pt x="813213" y="0"/>
                      <a:pt x="1472453" y="851894"/>
                      <a:pt x="1472453" y="1902759"/>
                    </a:cubicBezTo>
                    <a:cubicBezTo>
                      <a:pt x="1472453" y="2953624"/>
                      <a:pt x="813213" y="3805518"/>
                      <a:pt x="0" y="3805518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Oval 56"/>
              <p:cNvSpPr/>
              <p:nvPr/>
            </p:nvSpPr>
            <p:spPr>
              <a:xfrm>
                <a:off x="3818965" y="2372661"/>
                <a:ext cx="3805518" cy="1429954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>
              <a:off x="5587999" y="1937843"/>
              <a:ext cx="972457" cy="2365827"/>
              <a:chOff x="1669143" y="435431"/>
              <a:chExt cx="972457" cy="2365827"/>
            </a:xfrm>
          </p:grpSpPr>
          <p:sp>
            <p:nvSpPr>
              <p:cNvPr id="53" name="Rectangle 52"/>
              <p:cNvSpPr/>
              <p:nvPr/>
            </p:nvSpPr>
            <p:spPr>
              <a:xfrm>
                <a:off x="1669143" y="617559"/>
                <a:ext cx="972457" cy="196598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1669143" y="435431"/>
                <a:ext cx="972457" cy="406400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1669143" y="2394858"/>
                <a:ext cx="972457" cy="4064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4" name="Group 33"/>
            <p:cNvGrpSpPr/>
            <p:nvPr/>
          </p:nvGrpSpPr>
          <p:grpSpPr>
            <a:xfrm>
              <a:off x="6560457" y="3055441"/>
              <a:ext cx="972457" cy="1654629"/>
              <a:chOff x="1669143" y="1146629"/>
              <a:chExt cx="972457" cy="1654629"/>
            </a:xfrm>
          </p:grpSpPr>
          <p:sp>
            <p:nvSpPr>
              <p:cNvPr id="50" name="Rectangle 49"/>
              <p:cNvSpPr/>
              <p:nvPr/>
            </p:nvSpPr>
            <p:spPr>
              <a:xfrm>
                <a:off x="1669143" y="1335314"/>
                <a:ext cx="972457" cy="124822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Oval 50"/>
              <p:cNvSpPr/>
              <p:nvPr/>
            </p:nvSpPr>
            <p:spPr>
              <a:xfrm>
                <a:off x="1669143" y="1146629"/>
                <a:ext cx="972457" cy="406400"/>
              </a:xfrm>
              <a:prstGeom prst="ellipse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Oval 51"/>
              <p:cNvSpPr/>
              <p:nvPr/>
            </p:nvSpPr>
            <p:spPr>
              <a:xfrm>
                <a:off x="1669143" y="2394858"/>
                <a:ext cx="972457" cy="406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8" name="Group 37"/>
            <p:cNvGrpSpPr/>
            <p:nvPr/>
          </p:nvGrpSpPr>
          <p:grpSpPr>
            <a:xfrm>
              <a:off x="4615543" y="2707099"/>
              <a:ext cx="972457" cy="2002971"/>
              <a:chOff x="1669143" y="798287"/>
              <a:chExt cx="972457" cy="2002971"/>
            </a:xfrm>
          </p:grpSpPr>
          <p:sp>
            <p:nvSpPr>
              <p:cNvPr id="47" name="Rectangle 46"/>
              <p:cNvSpPr/>
              <p:nvPr/>
            </p:nvSpPr>
            <p:spPr>
              <a:xfrm>
                <a:off x="1669143" y="1011632"/>
                <a:ext cx="972457" cy="157191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Oval 47"/>
              <p:cNvSpPr/>
              <p:nvPr/>
            </p:nvSpPr>
            <p:spPr>
              <a:xfrm>
                <a:off x="1669143" y="798287"/>
                <a:ext cx="972457" cy="406400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Oval 48"/>
              <p:cNvSpPr/>
              <p:nvPr/>
            </p:nvSpPr>
            <p:spPr>
              <a:xfrm>
                <a:off x="1669143" y="2394858"/>
                <a:ext cx="972457" cy="4064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5588000" y="3733241"/>
              <a:ext cx="972457" cy="1277258"/>
              <a:chOff x="1669143" y="1524000"/>
              <a:chExt cx="972457" cy="1277258"/>
            </a:xfrm>
          </p:grpSpPr>
          <p:sp>
            <p:nvSpPr>
              <p:cNvPr id="44" name="Rectangle 43"/>
              <p:cNvSpPr/>
              <p:nvPr/>
            </p:nvSpPr>
            <p:spPr>
              <a:xfrm>
                <a:off x="1669143" y="1734036"/>
                <a:ext cx="972457" cy="84950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1669143" y="1524000"/>
                <a:ext cx="972457" cy="40640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Oval 45"/>
              <p:cNvSpPr/>
              <p:nvPr/>
            </p:nvSpPr>
            <p:spPr>
              <a:xfrm>
                <a:off x="1669143" y="2394858"/>
                <a:ext cx="972457" cy="4064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67970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Bluish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0779B7"/>
      </a:accent1>
      <a:accent2>
        <a:srgbClr val="019ADD"/>
      </a:accent2>
      <a:accent3>
        <a:srgbClr val="6BC2ED"/>
      </a:accent3>
      <a:accent4>
        <a:srgbClr val="A7CCDF"/>
      </a:accent4>
      <a:accent5>
        <a:srgbClr val="595959"/>
      </a:accent5>
      <a:accent6>
        <a:srgbClr val="3F3F3F"/>
      </a:accent6>
      <a:hlink>
        <a:srgbClr val="0000FF"/>
      </a:hlink>
      <a:folHlink>
        <a:srgbClr val="800080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199</TotalTime>
  <Words>535</Words>
  <Application>Microsoft Macintosh PowerPoint</Application>
  <PresentationFormat>Widescreen</PresentationFormat>
  <Paragraphs>90</Paragraphs>
  <Slides>10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Open Sans</vt:lpstr>
      <vt:lpstr>Segoe UI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Junaed</dc:creator>
  <cp:lastModifiedBy>Catherina Plaza</cp:lastModifiedBy>
  <cp:revision>25</cp:revision>
  <dcterms:created xsi:type="dcterms:W3CDTF">2015-04-03T03:35:31Z</dcterms:created>
  <dcterms:modified xsi:type="dcterms:W3CDTF">2017-02-20T10:01:56Z</dcterms:modified>
</cp:coreProperties>
</file>