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0" r:id="rId2"/>
    <p:sldId id="271" r:id="rId3"/>
    <p:sldId id="275" r:id="rId4"/>
    <p:sldId id="276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09" d="100"/>
          <a:sy n="109" d="100"/>
        </p:scale>
        <p:origin x="1224" y="50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08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5691447" y="3879483"/>
            <a:ext cx="1126766" cy="1635309"/>
          </a:xfrm>
          <a:custGeom>
            <a:avLst/>
            <a:gdLst>
              <a:gd name="connsiteX0" fmla="*/ 814839 w 1218153"/>
              <a:gd name="connsiteY0" fmla="*/ 11350 h 943646"/>
              <a:gd name="connsiteX1" fmla="*/ 1141807 w 1218153"/>
              <a:gd name="connsiteY1" fmla="*/ 366026 h 943646"/>
              <a:gd name="connsiteX2" fmla="*/ 1141807 w 1218153"/>
              <a:gd name="connsiteY2" fmla="*/ 837081 h 943646"/>
              <a:gd name="connsiteX3" fmla="*/ 299450 w 1218153"/>
              <a:gd name="connsiteY3" fmla="*/ 942375 h 943646"/>
              <a:gd name="connsiteX4" fmla="*/ 22359 w 1218153"/>
              <a:gd name="connsiteY4" fmla="*/ 798288 h 943646"/>
              <a:gd name="connsiteX5" fmla="*/ 814839 w 1218153"/>
              <a:gd name="connsiteY5" fmla="*/ 11350 h 943646"/>
              <a:gd name="connsiteX0" fmla="*/ 794048 w 1174306"/>
              <a:gd name="connsiteY0" fmla="*/ 11350 h 1707193"/>
              <a:gd name="connsiteX1" fmla="*/ 1121016 w 1174306"/>
              <a:gd name="connsiteY1" fmla="*/ 366026 h 1707193"/>
              <a:gd name="connsiteX2" fmla="*/ 1121016 w 1174306"/>
              <a:gd name="connsiteY2" fmla="*/ 837081 h 1707193"/>
              <a:gd name="connsiteX3" fmla="*/ 605627 w 1174306"/>
              <a:gd name="connsiteY3" fmla="*/ 1707146 h 1707193"/>
              <a:gd name="connsiteX4" fmla="*/ 1568 w 1174306"/>
              <a:gd name="connsiteY4" fmla="*/ 798288 h 1707193"/>
              <a:gd name="connsiteX5" fmla="*/ 794048 w 1174306"/>
              <a:gd name="connsiteY5" fmla="*/ 11350 h 1707193"/>
              <a:gd name="connsiteX0" fmla="*/ 794048 w 1167510"/>
              <a:gd name="connsiteY0" fmla="*/ 23208 h 2099833"/>
              <a:gd name="connsiteX1" fmla="*/ 1121016 w 1167510"/>
              <a:gd name="connsiteY1" fmla="*/ 377884 h 2099833"/>
              <a:gd name="connsiteX2" fmla="*/ 1109932 w 1167510"/>
              <a:gd name="connsiteY2" fmla="*/ 2045972 h 2099833"/>
              <a:gd name="connsiteX3" fmla="*/ 605627 w 1167510"/>
              <a:gd name="connsiteY3" fmla="*/ 1719004 h 2099833"/>
              <a:gd name="connsiteX4" fmla="*/ 1568 w 1167510"/>
              <a:gd name="connsiteY4" fmla="*/ 810146 h 2099833"/>
              <a:gd name="connsiteX5" fmla="*/ 794048 w 1167510"/>
              <a:gd name="connsiteY5" fmla="*/ 23208 h 2099833"/>
              <a:gd name="connsiteX0" fmla="*/ 794048 w 1157508"/>
              <a:gd name="connsiteY0" fmla="*/ 21549 h 2113367"/>
              <a:gd name="connsiteX1" fmla="*/ 1121016 w 1157508"/>
              <a:gd name="connsiteY1" fmla="*/ 376225 h 2113367"/>
              <a:gd name="connsiteX2" fmla="*/ 1137640 w 1157508"/>
              <a:gd name="connsiteY2" fmla="*/ 1944560 h 2113367"/>
              <a:gd name="connsiteX3" fmla="*/ 1109932 w 1157508"/>
              <a:gd name="connsiteY3" fmla="*/ 2044313 h 2113367"/>
              <a:gd name="connsiteX4" fmla="*/ 605627 w 1157508"/>
              <a:gd name="connsiteY4" fmla="*/ 1717345 h 2113367"/>
              <a:gd name="connsiteX5" fmla="*/ 1568 w 1157508"/>
              <a:gd name="connsiteY5" fmla="*/ 808487 h 2113367"/>
              <a:gd name="connsiteX6" fmla="*/ 794048 w 1157508"/>
              <a:gd name="connsiteY6" fmla="*/ 21549 h 2113367"/>
              <a:gd name="connsiteX0" fmla="*/ 794056 w 1185396"/>
              <a:gd name="connsiteY0" fmla="*/ 21549 h 2030535"/>
              <a:gd name="connsiteX1" fmla="*/ 1121024 w 1185396"/>
              <a:gd name="connsiteY1" fmla="*/ 376225 h 2030535"/>
              <a:gd name="connsiteX2" fmla="*/ 1137648 w 1185396"/>
              <a:gd name="connsiteY2" fmla="*/ 1944560 h 2030535"/>
              <a:gd name="connsiteX3" fmla="*/ 605635 w 1185396"/>
              <a:gd name="connsiteY3" fmla="*/ 1717345 h 2030535"/>
              <a:gd name="connsiteX4" fmla="*/ 1576 w 1185396"/>
              <a:gd name="connsiteY4" fmla="*/ 808487 h 2030535"/>
              <a:gd name="connsiteX5" fmla="*/ 794056 w 1185396"/>
              <a:gd name="connsiteY5" fmla="*/ 21549 h 2030535"/>
              <a:gd name="connsiteX0" fmla="*/ 794056 w 1214494"/>
              <a:gd name="connsiteY0" fmla="*/ 18732 h 1885005"/>
              <a:gd name="connsiteX1" fmla="*/ 1121024 w 1214494"/>
              <a:gd name="connsiteY1" fmla="*/ 373408 h 1885005"/>
              <a:gd name="connsiteX2" fmla="*/ 1176441 w 1214494"/>
              <a:gd name="connsiteY2" fmla="*/ 1742237 h 1885005"/>
              <a:gd name="connsiteX3" fmla="*/ 605635 w 1214494"/>
              <a:gd name="connsiteY3" fmla="*/ 1714528 h 1885005"/>
              <a:gd name="connsiteX4" fmla="*/ 1576 w 1214494"/>
              <a:gd name="connsiteY4" fmla="*/ 805670 h 1885005"/>
              <a:gd name="connsiteX5" fmla="*/ 794056 w 1214494"/>
              <a:gd name="connsiteY5" fmla="*/ 18732 h 1885005"/>
              <a:gd name="connsiteX0" fmla="*/ 794056 w 1176441"/>
              <a:gd name="connsiteY0" fmla="*/ 18732 h 1885005"/>
              <a:gd name="connsiteX1" fmla="*/ 1121024 w 1176441"/>
              <a:gd name="connsiteY1" fmla="*/ 373408 h 1885005"/>
              <a:gd name="connsiteX2" fmla="*/ 1176441 w 1176441"/>
              <a:gd name="connsiteY2" fmla="*/ 1742237 h 1885005"/>
              <a:gd name="connsiteX3" fmla="*/ 605635 w 1176441"/>
              <a:gd name="connsiteY3" fmla="*/ 1714528 h 1885005"/>
              <a:gd name="connsiteX4" fmla="*/ 1576 w 1176441"/>
              <a:gd name="connsiteY4" fmla="*/ 805670 h 1885005"/>
              <a:gd name="connsiteX5" fmla="*/ 794056 w 1176441"/>
              <a:gd name="connsiteY5" fmla="*/ 18732 h 1885005"/>
              <a:gd name="connsiteX0" fmla="*/ 794056 w 1176441"/>
              <a:gd name="connsiteY0" fmla="*/ 0 h 1866273"/>
              <a:gd name="connsiteX1" fmla="*/ 1121024 w 1176441"/>
              <a:gd name="connsiteY1" fmla="*/ 354676 h 1866273"/>
              <a:gd name="connsiteX2" fmla="*/ 1176441 w 1176441"/>
              <a:gd name="connsiteY2" fmla="*/ 1723505 h 1866273"/>
              <a:gd name="connsiteX3" fmla="*/ 605635 w 1176441"/>
              <a:gd name="connsiteY3" fmla="*/ 1695796 h 1866273"/>
              <a:gd name="connsiteX4" fmla="*/ 1576 w 1176441"/>
              <a:gd name="connsiteY4" fmla="*/ 786938 h 1866273"/>
              <a:gd name="connsiteX5" fmla="*/ 794056 w 1176441"/>
              <a:gd name="connsiteY5" fmla="*/ 0 h 1866273"/>
              <a:gd name="connsiteX0" fmla="*/ 794056 w 1176441"/>
              <a:gd name="connsiteY0" fmla="*/ 0 h 1723505"/>
              <a:gd name="connsiteX1" fmla="*/ 1121024 w 1176441"/>
              <a:gd name="connsiteY1" fmla="*/ 354676 h 1723505"/>
              <a:gd name="connsiteX2" fmla="*/ 1176441 w 1176441"/>
              <a:gd name="connsiteY2" fmla="*/ 1723505 h 1723505"/>
              <a:gd name="connsiteX3" fmla="*/ 605635 w 1176441"/>
              <a:gd name="connsiteY3" fmla="*/ 1695796 h 1723505"/>
              <a:gd name="connsiteX4" fmla="*/ 1576 w 1176441"/>
              <a:gd name="connsiteY4" fmla="*/ 786938 h 1723505"/>
              <a:gd name="connsiteX5" fmla="*/ 794056 w 1176441"/>
              <a:gd name="connsiteY5" fmla="*/ 0 h 1723505"/>
              <a:gd name="connsiteX0" fmla="*/ 792480 w 1174865"/>
              <a:gd name="connsiteY0" fmla="*/ 0 h 1723505"/>
              <a:gd name="connsiteX1" fmla="*/ 1119448 w 1174865"/>
              <a:gd name="connsiteY1" fmla="*/ 354676 h 1723505"/>
              <a:gd name="connsiteX2" fmla="*/ 1174865 w 1174865"/>
              <a:gd name="connsiteY2" fmla="*/ 1723505 h 1723505"/>
              <a:gd name="connsiteX3" fmla="*/ 604059 w 1174865"/>
              <a:gd name="connsiteY3" fmla="*/ 1695796 h 1723505"/>
              <a:gd name="connsiteX4" fmla="*/ 0 w 1174865"/>
              <a:gd name="connsiteY4" fmla="*/ 786938 h 1723505"/>
              <a:gd name="connsiteX5" fmla="*/ 792480 w 1174865"/>
              <a:gd name="connsiteY5" fmla="*/ 0 h 1723505"/>
              <a:gd name="connsiteX0" fmla="*/ 792480 w 1174865"/>
              <a:gd name="connsiteY0" fmla="*/ 0 h 1723505"/>
              <a:gd name="connsiteX1" fmla="*/ 1119448 w 1174865"/>
              <a:gd name="connsiteY1" fmla="*/ 354676 h 1723505"/>
              <a:gd name="connsiteX2" fmla="*/ 1174865 w 1174865"/>
              <a:gd name="connsiteY2" fmla="*/ 1723505 h 1723505"/>
              <a:gd name="connsiteX3" fmla="*/ 604059 w 1174865"/>
              <a:gd name="connsiteY3" fmla="*/ 1695796 h 1723505"/>
              <a:gd name="connsiteX4" fmla="*/ 0 w 1174865"/>
              <a:gd name="connsiteY4" fmla="*/ 786938 h 1723505"/>
              <a:gd name="connsiteX5" fmla="*/ 792480 w 1174865"/>
              <a:gd name="connsiteY5" fmla="*/ 0 h 1723505"/>
              <a:gd name="connsiteX0" fmla="*/ 792480 w 1174865"/>
              <a:gd name="connsiteY0" fmla="*/ 1928 h 1725433"/>
              <a:gd name="connsiteX1" fmla="*/ 1130334 w 1174865"/>
              <a:gd name="connsiteY1" fmla="*/ 585204 h 1725433"/>
              <a:gd name="connsiteX2" fmla="*/ 1174865 w 1174865"/>
              <a:gd name="connsiteY2" fmla="*/ 1725433 h 1725433"/>
              <a:gd name="connsiteX3" fmla="*/ 604059 w 1174865"/>
              <a:gd name="connsiteY3" fmla="*/ 1697724 h 1725433"/>
              <a:gd name="connsiteX4" fmla="*/ 0 w 1174865"/>
              <a:gd name="connsiteY4" fmla="*/ 788866 h 1725433"/>
              <a:gd name="connsiteX5" fmla="*/ 792480 w 1174865"/>
              <a:gd name="connsiteY5" fmla="*/ 1928 h 1725433"/>
              <a:gd name="connsiteX0" fmla="*/ 792480 w 1174865"/>
              <a:gd name="connsiteY0" fmla="*/ 0 h 1723505"/>
              <a:gd name="connsiteX1" fmla="*/ 1130334 w 1174865"/>
              <a:gd name="connsiteY1" fmla="*/ 583276 h 1723505"/>
              <a:gd name="connsiteX2" fmla="*/ 1174865 w 1174865"/>
              <a:gd name="connsiteY2" fmla="*/ 1723505 h 1723505"/>
              <a:gd name="connsiteX3" fmla="*/ 604059 w 1174865"/>
              <a:gd name="connsiteY3" fmla="*/ 1695796 h 1723505"/>
              <a:gd name="connsiteX4" fmla="*/ 0 w 1174865"/>
              <a:gd name="connsiteY4" fmla="*/ 786938 h 1723505"/>
              <a:gd name="connsiteX5" fmla="*/ 792480 w 1174865"/>
              <a:gd name="connsiteY5" fmla="*/ 0 h 1723505"/>
              <a:gd name="connsiteX0" fmla="*/ 792480 w 1174865"/>
              <a:gd name="connsiteY0" fmla="*/ 13423 h 1736928"/>
              <a:gd name="connsiteX1" fmla="*/ 1137591 w 1174865"/>
              <a:gd name="connsiteY1" fmla="*/ 328185 h 1736928"/>
              <a:gd name="connsiteX2" fmla="*/ 1174865 w 1174865"/>
              <a:gd name="connsiteY2" fmla="*/ 1736928 h 1736928"/>
              <a:gd name="connsiteX3" fmla="*/ 604059 w 1174865"/>
              <a:gd name="connsiteY3" fmla="*/ 1709219 h 1736928"/>
              <a:gd name="connsiteX4" fmla="*/ 0 w 1174865"/>
              <a:gd name="connsiteY4" fmla="*/ 800361 h 1736928"/>
              <a:gd name="connsiteX5" fmla="*/ 792480 w 1174865"/>
              <a:gd name="connsiteY5" fmla="*/ 13423 h 1736928"/>
              <a:gd name="connsiteX0" fmla="*/ 792480 w 1174865"/>
              <a:gd name="connsiteY0" fmla="*/ 0 h 1723505"/>
              <a:gd name="connsiteX1" fmla="*/ 1137591 w 1174865"/>
              <a:gd name="connsiteY1" fmla="*/ 314762 h 1723505"/>
              <a:gd name="connsiteX2" fmla="*/ 1174865 w 1174865"/>
              <a:gd name="connsiteY2" fmla="*/ 1723505 h 1723505"/>
              <a:gd name="connsiteX3" fmla="*/ 604059 w 1174865"/>
              <a:gd name="connsiteY3" fmla="*/ 1695796 h 1723505"/>
              <a:gd name="connsiteX4" fmla="*/ 0 w 1174865"/>
              <a:gd name="connsiteY4" fmla="*/ 786938 h 1723505"/>
              <a:gd name="connsiteX5" fmla="*/ 792480 w 1174865"/>
              <a:gd name="connsiteY5" fmla="*/ 0 h 1723505"/>
              <a:gd name="connsiteX0" fmla="*/ 792480 w 1174865"/>
              <a:gd name="connsiteY0" fmla="*/ 7607 h 1731112"/>
              <a:gd name="connsiteX1" fmla="*/ 1126705 w 1174865"/>
              <a:gd name="connsiteY1" fmla="*/ 420341 h 1731112"/>
              <a:gd name="connsiteX2" fmla="*/ 1174865 w 1174865"/>
              <a:gd name="connsiteY2" fmla="*/ 1731112 h 1731112"/>
              <a:gd name="connsiteX3" fmla="*/ 604059 w 1174865"/>
              <a:gd name="connsiteY3" fmla="*/ 1703403 h 1731112"/>
              <a:gd name="connsiteX4" fmla="*/ 0 w 1174865"/>
              <a:gd name="connsiteY4" fmla="*/ 794545 h 1731112"/>
              <a:gd name="connsiteX5" fmla="*/ 792480 w 1174865"/>
              <a:gd name="connsiteY5" fmla="*/ 7607 h 1731112"/>
              <a:gd name="connsiteX0" fmla="*/ 792480 w 1174865"/>
              <a:gd name="connsiteY0" fmla="*/ 0 h 1723505"/>
              <a:gd name="connsiteX1" fmla="*/ 1126705 w 1174865"/>
              <a:gd name="connsiteY1" fmla="*/ 412734 h 1723505"/>
              <a:gd name="connsiteX2" fmla="*/ 1174865 w 1174865"/>
              <a:gd name="connsiteY2" fmla="*/ 1723505 h 1723505"/>
              <a:gd name="connsiteX3" fmla="*/ 604059 w 1174865"/>
              <a:gd name="connsiteY3" fmla="*/ 1695796 h 1723505"/>
              <a:gd name="connsiteX4" fmla="*/ 0 w 1174865"/>
              <a:gd name="connsiteY4" fmla="*/ 786938 h 1723505"/>
              <a:gd name="connsiteX5" fmla="*/ 792480 w 1174865"/>
              <a:gd name="connsiteY5" fmla="*/ 0 h 1723505"/>
              <a:gd name="connsiteX0" fmla="*/ 792480 w 1174865"/>
              <a:gd name="connsiteY0" fmla="*/ 0 h 1723505"/>
              <a:gd name="connsiteX1" fmla="*/ 1126705 w 1174865"/>
              <a:gd name="connsiteY1" fmla="*/ 412734 h 1723505"/>
              <a:gd name="connsiteX2" fmla="*/ 1174865 w 1174865"/>
              <a:gd name="connsiteY2" fmla="*/ 1723505 h 1723505"/>
              <a:gd name="connsiteX3" fmla="*/ 604059 w 1174865"/>
              <a:gd name="connsiteY3" fmla="*/ 1695796 h 1723505"/>
              <a:gd name="connsiteX4" fmla="*/ 0 w 1174865"/>
              <a:gd name="connsiteY4" fmla="*/ 786938 h 1723505"/>
              <a:gd name="connsiteX5" fmla="*/ 792480 w 1174865"/>
              <a:gd name="connsiteY5" fmla="*/ 0 h 1723505"/>
              <a:gd name="connsiteX0" fmla="*/ 792480 w 1174865"/>
              <a:gd name="connsiteY0" fmla="*/ 6259 h 1729764"/>
              <a:gd name="connsiteX1" fmla="*/ 1126705 w 1174865"/>
              <a:gd name="connsiteY1" fmla="*/ 418993 h 1729764"/>
              <a:gd name="connsiteX2" fmla="*/ 1174865 w 1174865"/>
              <a:gd name="connsiteY2" fmla="*/ 1729764 h 1729764"/>
              <a:gd name="connsiteX3" fmla="*/ 604059 w 1174865"/>
              <a:gd name="connsiteY3" fmla="*/ 1702055 h 1729764"/>
              <a:gd name="connsiteX4" fmla="*/ 0 w 1174865"/>
              <a:gd name="connsiteY4" fmla="*/ 753283 h 1729764"/>
              <a:gd name="connsiteX5" fmla="*/ 792480 w 1174865"/>
              <a:gd name="connsiteY5" fmla="*/ 6259 h 1729764"/>
              <a:gd name="connsiteX0" fmla="*/ 792480 w 1174865"/>
              <a:gd name="connsiteY0" fmla="*/ 0 h 1723505"/>
              <a:gd name="connsiteX1" fmla="*/ 1126705 w 1174865"/>
              <a:gd name="connsiteY1" fmla="*/ 412734 h 1723505"/>
              <a:gd name="connsiteX2" fmla="*/ 1174865 w 1174865"/>
              <a:gd name="connsiteY2" fmla="*/ 1723505 h 1723505"/>
              <a:gd name="connsiteX3" fmla="*/ 604059 w 1174865"/>
              <a:gd name="connsiteY3" fmla="*/ 1695796 h 1723505"/>
              <a:gd name="connsiteX4" fmla="*/ 0 w 1174865"/>
              <a:gd name="connsiteY4" fmla="*/ 747024 h 1723505"/>
              <a:gd name="connsiteX5" fmla="*/ 792480 w 1174865"/>
              <a:gd name="connsiteY5" fmla="*/ 0 h 1723505"/>
              <a:gd name="connsiteX0" fmla="*/ 792480 w 1174865"/>
              <a:gd name="connsiteY0" fmla="*/ 540 h 1724045"/>
              <a:gd name="connsiteX1" fmla="*/ 1126705 w 1174865"/>
              <a:gd name="connsiteY1" fmla="*/ 638624 h 1724045"/>
              <a:gd name="connsiteX2" fmla="*/ 1174865 w 1174865"/>
              <a:gd name="connsiteY2" fmla="*/ 1724045 h 1724045"/>
              <a:gd name="connsiteX3" fmla="*/ 604059 w 1174865"/>
              <a:gd name="connsiteY3" fmla="*/ 1696336 h 1724045"/>
              <a:gd name="connsiteX4" fmla="*/ 0 w 1174865"/>
              <a:gd name="connsiteY4" fmla="*/ 747564 h 1724045"/>
              <a:gd name="connsiteX5" fmla="*/ 792480 w 1174865"/>
              <a:gd name="connsiteY5" fmla="*/ 540 h 1724045"/>
              <a:gd name="connsiteX0" fmla="*/ 792480 w 1174865"/>
              <a:gd name="connsiteY0" fmla="*/ 0 h 1723505"/>
              <a:gd name="connsiteX1" fmla="*/ 1126705 w 1174865"/>
              <a:gd name="connsiteY1" fmla="*/ 638084 h 1723505"/>
              <a:gd name="connsiteX2" fmla="*/ 1174865 w 1174865"/>
              <a:gd name="connsiteY2" fmla="*/ 1723505 h 1723505"/>
              <a:gd name="connsiteX3" fmla="*/ 604059 w 1174865"/>
              <a:gd name="connsiteY3" fmla="*/ 1695796 h 1723505"/>
              <a:gd name="connsiteX4" fmla="*/ 0 w 1174865"/>
              <a:gd name="connsiteY4" fmla="*/ 747024 h 1723505"/>
              <a:gd name="connsiteX5" fmla="*/ 792480 w 1174865"/>
              <a:gd name="connsiteY5" fmla="*/ 0 h 1723505"/>
              <a:gd name="connsiteX0" fmla="*/ 829366 w 1177082"/>
              <a:gd name="connsiteY0" fmla="*/ 0 h 1684502"/>
              <a:gd name="connsiteX1" fmla="*/ 1128922 w 1177082"/>
              <a:gd name="connsiteY1" fmla="*/ 599081 h 1684502"/>
              <a:gd name="connsiteX2" fmla="*/ 1177082 w 1177082"/>
              <a:gd name="connsiteY2" fmla="*/ 1684502 h 1684502"/>
              <a:gd name="connsiteX3" fmla="*/ 606276 w 1177082"/>
              <a:gd name="connsiteY3" fmla="*/ 1656793 h 1684502"/>
              <a:gd name="connsiteX4" fmla="*/ 2217 w 1177082"/>
              <a:gd name="connsiteY4" fmla="*/ 708021 h 1684502"/>
              <a:gd name="connsiteX5" fmla="*/ 829366 w 1177082"/>
              <a:gd name="connsiteY5" fmla="*/ 0 h 1684502"/>
              <a:gd name="connsiteX0" fmla="*/ 829366 w 1177082"/>
              <a:gd name="connsiteY0" fmla="*/ 0 h 1684502"/>
              <a:gd name="connsiteX1" fmla="*/ 1128922 w 1177082"/>
              <a:gd name="connsiteY1" fmla="*/ 599081 h 1684502"/>
              <a:gd name="connsiteX2" fmla="*/ 1177082 w 1177082"/>
              <a:gd name="connsiteY2" fmla="*/ 1684502 h 1684502"/>
              <a:gd name="connsiteX3" fmla="*/ 606276 w 1177082"/>
              <a:gd name="connsiteY3" fmla="*/ 1656793 h 1684502"/>
              <a:gd name="connsiteX4" fmla="*/ 2217 w 1177082"/>
              <a:gd name="connsiteY4" fmla="*/ 708021 h 1684502"/>
              <a:gd name="connsiteX5" fmla="*/ 829366 w 1177082"/>
              <a:gd name="connsiteY5" fmla="*/ 0 h 1684502"/>
              <a:gd name="connsiteX0" fmla="*/ 827149 w 1174865"/>
              <a:gd name="connsiteY0" fmla="*/ 0 h 1684502"/>
              <a:gd name="connsiteX1" fmla="*/ 1126705 w 1174865"/>
              <a:gd name="connsiteY1" fmla="*/ 599081 h 1684502"/>
              <a:gd name="connsiteX2" fmla="*/ 1174865 w 1174865"/>
              <a:gd name="connsiteY2" fmla="*/ 1684502 h 1684502"/>
              <a:gd name="connsiteX3" fmla="*/ 604059 w 1174865"/>
              <a:gd name="connsiteY3" fmla="*/ 1656793 h 1684502"/>
              <a:gd name="connsiteX4" fmla="*/ 0 w 1174865"/>
              <a:gd name="connsiteY4" fmla="*/ 708021 h 1684502"/>
              <a:gd name="connsiteX5" fmla="*/ 827149 w 1174865"/>
              <a:gd name="connsiteY5" fmla="*/ 0 h 1684502"/>
              <a:gd name="connsiteX0" fmla="*/ 829366 w 1177082"/>
              <a:gd name="connsiteY0" fmla="*/ 0 h 1684502"/>
              <a:gd name="connsiteX1" fmla="*/ 1128922 w 1177082"/>
              <a:gd name="connsiteY1" fmla="*/ 599081 h 1684502"/>
              <a:gd name="connsiteX2" fmla="*/ 1177082 w 1177082"/>
              <a:gd name="connsiteY2" fmla="*/ 1684502 h 1684502"/>
              <a:gd name="connsiteX3" fmla="*/ 606276 w 1177082"/>
              <a:gd name="connsiteY3" fmla="*/ 1635125 h 1684502"/>
              <a:gd name="connsiteX4" fmla="*/ 2217 w 1177082"/>
              <a:gd name="connsiteY4" fmla="*/ 708021 h 1684502"/>
              <a:gd name="connsiteX5" fmla="*/ 829366 w 1177082"/>
              <a:gd name="connsiteY5" fmla="*/ 0 h 1684502"/>
              <a:gd name="connsiteX0" fmla="*/ 829366 w 1149302"/>
              <a:gd name="connsiteY0" fmla="*/ 0 h 1635125"/>
              <a:gd name="connsiteX1" fmla="*/ 1128922 w 1149302"/>
              <a:gd name="connsiteY1" fmla="*/ 599081 h 1635125"/>
              <a:gd name="connsiteX2" fmla="*/ 1133746 w 1149302"/>
              <a:gd name="connsiteY2" fmla="*/ 1628165 h 1635125"/>
              <a:gd name="connsiteX3" fmla="*/ 606276 w 1149302"/>
              <a:gd name="connsiteY3" fmla="*/ 1635125 h 1635125"/>
              <a:gd name="connsiteX4" fmla="*/ 2217 w 1149302"/>
              <a:gd name="connsiteY4" fmla="*/ 708021 h 1635125"/>
              <a:gd name="connsiteX5" fmla="*/ 829366 w 1149302"/>
              <a:gd name="connsiteY5" fmla="*/ 0 h 1635125"/>
              <a:gd name="connsiteX0" fmla="*/ 829366 w 1133746"/>
              <a:gd name="connsiteY0" fmla="*/ 0 h 1635125"/>
              <a:gd name="connsiteX1" fmla="*/ 1128922 w 1133746"/>
              <a:gd name="connsiteY1" fmla="*/ 599081 h 1635125"/>
              <a:gd name="connsiteX2" fmla="*/ 1133746 w 1133746"/>
              <a:gd name="connsiteY2" fmla="*/ 1628165 h 1635125"/>
              <a:gd name="connsiteX3" fmla="*/ 606276 w 1133746"/>
              <a:gd name="connsiteY3" fmla="*/ 1635125 h 1635125"/>
              <a:gd name="connsiteX4" fmla="*/ 2217 w 1133746"/>
              <a:gd name="connsiteY4" fmla="*/ 708021 h 1635125"/>
              <a:gd name="connsiteX5" fmla="*/ 829366 w 1133746"/>
              <a:gd name="connsiteY5" fmla="*/ 0 h 1635125"/>
              <a:gd name="connsiteX0" fmla="*/ 829366 w 1133746"/>
              <a:gd name="connsiteY0" fmla="*/ 0 h 1635125"/>
              <a:gd name="connsiteX1" fmla="*/ 1128922 w 1133746"/>
              <a:gd name="connsiteY1" fmla="*/ 599081 h 1635125"/>
              <a:gd name="connsiteX2" fmla="*/ 1133746 w 1133746"/>
              <a:gd name="connsiteY2" fmla="*/ 1628165 h 1635125"/>
              <a:gd name="connsiteX3" fmla="*/ 606276 w 1133746"/>
              <a:gd name="connsiteY3" fmla="*/ 1635125 h 1635125"/>
              <a:gd name="connsiteX4" fmla="*/ 2217 w 1133746"/>
              <a:gd name="connsiteY4" fmla="*/ 708021 h 1635125"/>
              <a:gd name="connsiteX5" fmla="*/ 829366 w 1133746"/>
              <a:gd name="connsiteY5" fmla="*/ 0 h 1635125"/>
              <a:gd name="connsiteX0" fmla="*/ 827149 w 1131529"/>
              <a:gd name="connsiteY0" fmla="*/ 0 h 1635125"/>
              <a:gd name="connsiteX1" fmla="*/ 1126705 w 1131529"/>
              <a:gd name="connsiteY1" fmla="*/ 599081 h 1635125"/>
              <a:gd name="connsiteX2" fmla="*/ 1131529 w 1131529"/>
              <a:gd name="connsiteY2" fmla="*/ 1628165 h 1635125"/>
              <a:gd name="connsiteX3" fmla="*/ 604059 w 1131529"/>
              <a:gd name="connsiteY3" fmla="*/ 1635125 h 1635125"/>
              <a:gd name="connsiteX4" fmla="*/ 0 w 1131529"/>
              <a:gd name="connsiteY4" fmla="*/ 708021 h 1635125"/>
              <a:gd name="connsiteX5" fmla="*/ 827149 w 1131529"/>
              <a:gd name="connsiteY5" fmla="*/ 0 h 1635125"/>
              <a:gd name="connsiteX0" fmla="*/ 827149 w 1138428"/>
              <a:gd name="connsiteY0" fmla="*/ 3197 h 1638322"/>
              <a:gd name="connsiteX1" fmla="*/ 1138428 w 1138428"/>
              <a:gd name="connsiteY1" fmla="*/ 469416 h 1638322"/>
              <a:gd name="connsiteX2" fmla="*/ 1131529 w 1138428"/>
              <a:gd name="connsiteY2" fmla="*/ 1631362 h 1638322"/>
              <a:gd name="connsiteX3" fmla="*/ 604059 w 1138428"/>
              <a:gd name="connsiteY3" fmla="*/ 1638322 h 1638322"/>
              <a:gd name="connsiteX4" fmla="*/ 0 w 1138428"/>
              <a:gd name="connsiteY4" fmla="*/ 711218 h 1638322"/>
              <a:gd name="connsiteX5" fmla="*/ 827149 w 1138428"/>
              <a:gd name="connsiteY5" fmla="*/ 3197 h 1638322"/>
              <a:gd name="connsiteX0" fmla="*/ 827149 w 1131847"/>
              <a:gd name="connsiteY0" fmla="*/ 3554 h 1638679"/>
              <a:gd name="connsiteX1" fmla="*/ 1125137 w 1131847"/>
              <a:gd name="connsiteY1" fmla="*/ 459140 h 1638679"/>
              <a:gd name="connsiteX2" fmla="*/ 1131529 w 1131847"/>
              <a:gd name="connsiteY2" fmla="*/ 1631719 h 1638679"/>
              <a:gd name="connsiteX3" fmla="*/ 604059 w 1131847"/>
              <a:gd name="connsiteY3" fmla="*/ 1638679 h 1638679"/>
              <a:gd name="connsiteX4" fmla="*/ 0 w 1131847"/>
              <a:gd name="connsiteY4" fmla="*/ 711575 h 1638679"/>
              <a:gd name="connsiteX5" fmla="*/ 827149 w 1131847"/>
              <a:gd name="connsiteY5" fmla="*/ 3554 h 1638679"/>
              <a:gd name="connsiteX0" fmla="*/ 827149 w 1131529"/>
              <a:gd name="connsiteY0" fmla="*/ 3554 h 1638679"/>
              <a:gd name="connsiteX1" fmla="*/ 1125137 w 1131529"/>
              <a:gd name="connsiteY1" fmla="*/ 459140 h 1638679"/>
              <a:gd name="connsiteX2" fmla="*/ 1131529 w 1131529"/>
              <a:gd name="connsiteY2" fmla="*/ 1631719 h 1638679"/>
              <a:gd name="connsiteX3" fmla="*/ 604059 w 1131529"/>
              <a:gd name="connsiteY3" fmla="*/ 1638679 h 1638679"/>
              <a:gd name="connsiteX4" fmla="*/ 0 w 1131529"/>
              <a:gd name="connsiteY4" fmla="*/ 711575 h 1638679"/>
              <a:gd name="connsiteX5" fmla="*/ 827149 w 1131529"/>
              <a:gd name="connsiteY5" fmla="*/ 3554 h 1638679"/>
              <a:gd name="connsiteX0" fmla="*/ 827149 w 1131529"/>
              <a:gd name="connsiteY0" fmla="*/ 0 h 1635125"/>
              <a:gd name="connsiteX1" fmla="*/ 1125137 w 1131529"/>
              <a:gd name="connsiteY1" fmla="*/ 455586 h 1635125"/>
              <a:gd name="connsiteX2" fmla="*/ 1131529 w 1131529"/>
              <a:gd name="connsiteY2" fmla="*/ 1628165 h 1635125"/>
              <a:gd name="connsiteX3" fmla="*/ 604059 w 1131529"/>
              <a:gd name="connsiteY3" fmla="*/ 1635125 h 1635125"/>
              <a:gd name="connsiteX4" fmla="*/ 0 w 1131529"/>
              <a:gd name="connsiteY4" fmla="*/ 708021 h 1635125"/>
              <a:gd name="connsiteX5" fmla="*/ 827149 w 1131529"/>
              <a:gd name="connsiteY5" fmla="*/ 0 h 1635125"/>
              <a:gd name="connsiteX0" fmla="*/ 827149 w 1148938"/>
              <a:gd name="connsiteY0" fmla="*/ 0 h 1635309"/>
              <a:gd name="connsiteX1" fmla="*/ 1125137 w 1148938"/>
              <a:gd name="connsiteY1" fmla="*/ 455586 h 1635309"/>
              <a:gd name="connsiteX2" fmla="*/ 1131529 w 1148938"/>
              <a:gd name="connsiteY2" fmla="*/ 1635309 h 1635309"/>
              <a:gd name="connsiteX3" fmla="*/ 604059 w 1148938"/>
              <a:gd name="connsiteY3" fmla="*/ 1635125 h 1635309"/>
              <a:gd name="connsiteX4" fmla="*/ 0 w 1148938"/>
              <a:gd name="connsiteY4" fmla="*/ 708021 h 1635309"/>
              <a:gd name="connsiteX5" fmla="*/ 827149 w 1148938"/>
              <a:gd name="connsiteY5" fmla="*/ 0 h 1635309"/>
              <a:gd name="connsiteX0" fmla="*/ 827149 w 1131529"/>
              <a:gd name="connsiteY0" fmla="*/ 0 h 1635309"/>
              <a:gd name="connsiteX1" fmla="*/ 1125137 w 1131529"/>
              <a:gd name="connsiteY1" fmla="*/ 455586 h 1635309"/>
              <a:gd name="connsiteX2" fmla="*/ 1131529 w 1131529"/>
              <a:gd name="connsiteY2" fmla="*/ 1635309 h 1635309"/>
              <a:gd name="connsiteX3" fmla="*/ 604059 w 1131529"/>
              <a:gd name="connsiteY3" fmla="*/ 1635125 h 1635309"/>
              <a:gd name="connsiteX4" fmla="*/ 0 w 1131529"/>
              <a:gd name="connsiteY4" fmla="*/ 708021 h 1635309"/>
              <a:gd name="connsiteX5" fmla="*/ 827149 w 1131529"/>
              <a:gd name="connsiteY5" fmla="*/ 0 h 1635309"/>
              <a:gd name="connsiteX0" fmla="*/ 827149 w 1138337"/>
              <a:gd name="connsiteY0" fmla="*/ 0 h 1635125"/>
              <a:gd name="connsiteX1" fmla="*/ 1125137 w 1138337"/>
              <a:gd name="connsiteY1" fmla="*/ 455586 h 1635125"/>
              <a:gd name="connsiteX2" fmla="*/ 1091047 w 1138337"/>
              <a:gd name="connsiteY2" fmla="*/ 1582921 h 1635125"/>
              <a:gd name="connsiteX3" fmla="*/ 604059 w 1138337"/>
              <a:gd name="connsiteY3" fmla="*/ 1635125 h 1635125"/>
              <a:gd name="connsiteX4" fmla="*/ 0 w 1138337"/>
              <a:gd name="connsiteY4" fmla="*/ 708021 h 1635125"/>
              <a:gd name="connsiteX5" fmla="*/ 827149 w 1138337"/>
              <a:gd name="connsiteY5" fmla="*/ 0 h 1635125"/>
              <a:gd name="connsiteX0" fmla="*/ 827149 w 1147279"/>
              <a:gd name="connsiteY0" fmla="*/ 0 h 1635309"/>
              <a:gd name="connsiteX1" fmla="*/ 1125137 w 1147279"/>
              <a:gd name="connsiteY1" fmla="*/ 455586 h 1635309"/>
              <a:gd name="connsiteX2" fmla="*/ 1126766 w 1147279"/>
              <a:gd name="connsiteY2" fmla="*/ 1635309 h 1635309"/>
              <a:gd name="connsiteX3" fmla="*/ 604059 w 1147279"/>
              <a:gd name="connsiteY3" fmla="*/ 1635125 h 1635309"/>
              <a:gd name="connsiteX4" fmla="*/ 0 w 1147279"/>
              <a:gd name="connsiteY4" fmla="*/ 708021 h 1635309"/>
              <a:gd name="connsiteX5" fmla="*/ 827149 w 1147279"/>
              <a:gd name="connsiteY5" fmla="*/ 0 h 1635309"/>
              <a:gd name="connsiteX0" fmla="*/ 827149 w 1126766"/>
              <a:gd name="connsiteY0" fmla="*/ 0 h 1635309"/>
              <a:gd name="connsiteX1" fmla="*/ 1125137 w 1126766"/>
              <a:gd name="connsiteY1" fmla="*/ 455586 h 1635309"/>
              <a:gd name="connsiteX2" fmla="*/ 1126766 w 1126766"/>
              <a:gd name="connsiteY2" fmla="*/ 1635309 h 1635309"/>
              <a:gd name="connsiteX3" fmla="*/ 604059 w 1126766"/>
              <a:gd name="connsiteY3" fmla="*/ 1635125 h 1635309"/>
              <a:gd name="connsiteX4" fmla="*/ 0 w 1126766"/>
              <a:gd name="connsiteY4" fmla="*/ 708021 h 1635309"/>
              <a:gd name="connsiteX5" fmla="*/ 827149 w 1126766"/>
              <a:gd name="connsiteY5" fmla="*/ 0 h 1635309"/>
              <a:gd name="connsiteX0" fmla="*/ 827149 w 1126766"/>
              <a:gd name="connsiteY0" fmla="*/ 0 h 1635309"/>
              <a:gd name="connsiteX1" fmla="*/ 1125137 w 1126766"/>
              <a:gd name="connsiteY1" fmla="*/ 455586 h 1635309"/>
              <a:gd name="connsiteX2" fmla="*/ 1126766 w 1126766"/>
              <a:gd name="connsiteY2" fmla="*/ 1635309 h 1635309"/>
              <a:gd name="connsiteX3" fmla="*/ 604059 w 1126766"/>
              <a:gd name="connsiteY3" fmla="*/ 1635125 h 1635309"/>
              <a:gd name="connsiteX4" fmla="*/ 0 w 1126766"/>
              <a:gd name="connsiteY4" fmla="*/ 708021 h 1635309"/>
              <a:gd name="connsiteX5" fmla="*/ 827149 w 1126766"/>
              <a:gd name="connsiteY5" fmla="*/ 0 h 163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6766" h="1635309">
                <a:moveTo>
                  <a:pt x="827149" y="0"/>
                </a:moveTo>
                <a:lnTo>
                  <a:pt x="1125137" y="455586"/>
                </a:lnTo>
                <a:lnTo>
                  <a:pt x="1126766" y="1635309"/>
                </a:lnTo>
                <a:lnTo>
                  <a:pt x="604059" y="1635125"/>
                </a:lnTo>
                <a:lnTo>
                  <a:pt x="0" y="708021"/>
                </a:lnTo>
                <a:cubicBezTo>
                  <a:pt x="37182" y="435500"/>
                  <a:pt x="639626" y="42073"/>
                  <a:pt x="827149" y="0"/>
                </a:cubicBezTo>
                <a:close/>
              </a:path>
            </a:pathLst>
          </a:custGeom>
          <a:solidFill>
            <a:schemeClr val="tx2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5787057" y="1248556"/>
            <a:ext cx="611716" cy="611714"/>
          </a:xfrm>
          <a:prstGeom prst="round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2705563" y="4365757"/>
            <a:ext cx="611716" cy="611714"/>
          </a:xfrm>
          <a:prstGeom prst="round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8888648" y="4365757"/>
            <a:ext cx="611716" cy="611714"/>
          </a:xfrm>
          <a:prstGeom prst="round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3039391" y="2932213"/>
            <a:ext cx="611716" cy="611714"/>
          </a:xfrm>
          <a:prstGeom prst="round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4088886" y="1756556"/>
            <a:ext cx="611716" cy="611714"/>
          </a:xfrm>
          <a:prstGeom prst="round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8554820" y="2932213"/>
            <a:ext cx="611716" cy="611714"/>
          </a:xfrm>
          <a:prstGeom prst="round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7509791" y="1756556"/>
            <a:ext cx="611716" cy="611714"/>
          </a:xfrm>
          <a:prstGeom prst="round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Free Mobile Marketing PowerPoint Shapes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944032" y="5589588"/>
            <a:ext cx="288925" cy="288925"/>
          </a:xfrm>
          <a:custGeom>
            <a:avLst/>
            <a:gdLst>
              <a:gd name="T0" fmla="*/ 66 w 132"/>
              <a:gd name="T1" fmla="*/ 108 h 132"/>
              <a:gd name="T2" fmla="*/ 24 w 132"/>
              <a:gd name="T3" fmla="*/ 66 h 132"/>
              <a:gd name="T4" fmla="*/ 66 w 132"/>
              <a:gd name="T5" fmla="*/ 25 h 132"/>
              <a:gd name="T6" fmla="*/ 107 w 132"/>
              <a:gd name="T7" fmla="*/ 66 h 132"/>
              <a:gd name="T8" fmla="*/ 66 w 132"/>
              <a:gd name="T9" fmla="*/ 108 h 132"/>
              <a:gd name="T10" fmla="*/ 66 w 132"/>
              <a:gd name="T11" fmla="*/ 0 h 132"/>
              <a:gd name="T12" fmla="*/ 0 w 132"/>
              <a:gd name="T13" fmla="*/ 66 h 132"/>
              <a:gd name="T14" fmla="*/ 66 w 132"/>
              <a:gd name="T15" fmla="*/ 132 h 132"/>
              <a:gd name="T16" fmla="*/ 132 w 132"/>
              <a:gd name="T17" fmla="*/ 66 h 132"/>
              <a:gd name="T18" fmla="*/ 66 w 132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2">
                <a:moveTo>
                  <a:pt x="66" y="108"/>
                </a:moveTo>
                <a:cubicBezTo>
                  <a:pt x="43" y="108"/>
                  <a:pt x="24" y="89"/>
                  <a:pt x="24" y="66"/>
                </a:cubicBezTo>
                <a:cubicBezTo>
                  <a:pt x="24" y="43"/>
                  <a:pt x="43" y="25"/>
                  <a:pt x="66" y="25"/>
                </a:cubicBezTo>
                <a:cubicBezTo>
                  <a:pt x="89" y="25"/>
                  <a:pt x="107" y="43"/>
                  <a:pt x="107" y="66"/>
                </a:cubicBezTo>
                <a:cubicBezTo>
                  <a:pt x="107" y="89"/>
                  <a:pt x="89" y="108"/>
                  <a:pt x="66" y="108"/>
                </a:cubicBezTo>
                <a:moveTo>
                  <a:pt x="66" y="0"/>
                </a:moveTo>
                <a:cubicBezTo>
                  <a:pt x="29" y="0"/>
                  <a:pt x="0" y="30"/>
                  <a:pt x="0" y="66"/>
                </a:cubicBezTo>
                <a:cubicBezTo>
                  <a:pt x="0" y="103"/>
                  <a:pt x="29" y="132"/>
                  <a:pt x="66" y="132"/>
                </a:cubicBezTo>
                <a:cubicBezTo>
                  <a:pt x="102" y="132"/>
                  <a:pt x="132" y="103"/>
                  <a:pt x="132" y="66"/>
                </a:cubicBezTo>
                <a:cubicBezTo>
                  <a:pt x="132" y="30"/>
                  <a:pt x="102" y="0"/>
                  <a:pt x="66" y="0"/>
                </a:cubicBezTo>
              </a:path>
            </a:pathLst>
          </a:custGeom>
          <a:solidFill>
            <a:srgbClr val="DCE8E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996420" y="5643563"/>
            <a:ext cx="182563" cy="182563"/>
          </a:xfrm>
          <a:prstGeom prst="ellipse">
            <a:avLst/>
          </a:prstGeom>
          <a:solidFill>
            <a:srgbClr val="C6CDC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832156" y="1287191"/>
            <a:ext cx="533400" cy="533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740614" y="4404392"/>
            <a:ext cx="533400" cy="533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8923699" y="4404392"/>
            <a:ext cx="533400" cy="533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8589871" y="2970848"/>
            <a:ext cx="533400" cy="533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2898733" y="4546739"/>
            <a:ext cx="208798" cy="262862"/>
          </a:xfrm>
          <a:custGeom>
            <a:avLst/>
            <a:gdLst>
              <a:gd name="T0" fmla="*/ 28 w 167"/>
              <a:gd name="T1" fmla="*/ 171 h 210"/>
              <a:gd name="T2" fmla="*/ 160 w 167"/>
              <a:gd name="T3" fmla="*/ 171 h 210"/>
              <a:gd name="T4" fmla="*/ 167 w 167"/>
              <a:gd name="T5" fmla="*/ 163 h 210"/>
              <a:gd name="T6" fmla="*/ 167 w 167"/>
              <a:gd name="T7" fmla="*/ 23 h 210"/>
              <a:gd name="T8" fmla="*/ 144 w 167"/>
              <a:gd name="T9" fmla="*/ 0 h 210"/>
              <a:gd name="T10" fmla="*/ 23 w 167"/>
              <a:gd name="T11" fmla="*/ 0 h 210"/>
              <a:gd name="T12" fmla="*/ 0 w 167"/>
              <a:gd name="T13" fmla="*/ 23 h 210"/>
              <a:gd name="T14" fmla="*/ 0 w 167"/>
              <a:gd name="T15" fmla="*/ 182 h 210"/>
              <a:gd name="T16" fmla="*/ 28 w 167"/>
              <a:gd name="T17" fmla="*/ 210 h 210"/>
              <a:gd name="T18" fmla="*/ 160 w 167"/>
              <a:gd name="T19" fmla="*/ 210 h 210"/>
              <a:gd name="T20" fmla="*/ 167 w 167"/>
              <a:gd name="T21" fmla="*/ 203 h 210"/>
              <a:gd name="T22" fmla="*/ 167 w 167"/>
              <a:gd name="T23" fmla="*/ 199 h 210"/>
              <a:gd name="T24" fmla="*/ 160 w 167"/>
              <a:gd name="T25" fmla="*/ 191 h 210"/>
              <a:gd name="T26" fmla="*/ 28 w 167"/>
              <a:gd name="T27" fmla="*/ 191 h 210"/>
              <a:gd name="T28" fmla="*/ 19 w 167"/>
              <a:gd name="T29" fmla="*/ 182 h 210"/>
              <a:gd name="T30" fmla="*/ 19 w 167"/>
              <a:gd name="T31" fmla="*/ 180 h 210"/>
              <a:gd name="T32" fmla="*/ 28 w 167"/>
              <a:gd name="T33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7" h="210">
                <a:moveTo>
                  <a:pt x="28" y="171"/>
                </a:moveTo>
                <a:cubicBezTo>
                  <a:pt x="160" y="171"/>
                  <a:pt x="160" y="171"/>
                  <a:pt x="160" y="171"/>
                </a:cubicBezTo>
                <a:cubicBezTo>
                  <a:pt x="164" y="171"/>
                  <a:pt x="167" y="168"/>
                  <a:pt x="167" y="163"/>
                </a:cubicBezTo>
                <a:cubicBezTo>
                  <a:pt x="167" y="23"/>
                  <a:pt x="167" y="23"/>
                  <a:pt x="167" y="23"/>
                </a:cubicBezTo>
                <a:cubicBezTo>
                  <a:pt x="167" y="10"/>
                  <a:pt x="157" y="0"/>
                  <a:pt x="14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98"/>
                  <a:pt x="13" y="210"/>
                  <a:pt x="28" y="210"/>
                </a:cubicBezTo>
                <a:cubicBezTo>
                  <a:pt x="160" y="210"/>
                  <a:pt x="160" y="210"/>
                  <a:pt x="160" y="210"/>
                </a:cubicBezTo>
                <a:cubicBezTo>
                  <a:pt x="164" y="210"/>
                  <a:pt x="167" y="207"/>
                  <a:pt x="167" y="203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167" y="194"/>
                  <a:pt x="164" y="191"/>
                  <a:pt x="160" y="191"/>
                </a:cubicBezTo>
                <a:cubicBezTo>
                  <a:pt x="28" y="191"/>
                  <a:pt x="28" y="191"/>
                  <a:pt x="28" y="191"/>
                </a:cubicBezTo>
                <a:cubicBezTo>
                  <a:pt x="23" y="191"/>
                  <a:pt x="19" y="187"/>
                  <a:pt x="19" y="182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19" y="175"/>
                  <a:pt x="23" y="171"/>
                  <a:pt x="28" y="17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1"/>
          <p:cNvSpPr>
            <a:spLocks/>
          </p:cNvSpPr>
          <p:nvPr/>
        </p:nvSpPr>
        <p:spPr bwMode="auto">
          <a:xfrm>
            <a:off x="3210703" y="3133569"/>
            <a:ext cx="269218" cy="174302"/>
          </a:xfrm>
          <a:custGeom>
            <a:avLst/>
            <a:gdLst>
              <a:gd name="T0" fmla="*/ 324 w 379"/>
              <a:gd name="T1" fmla="*/ 114 h 245"/>
              <a:gd name="T2" fmla="*/ 325 w 379"/>
              <a:gd name="T3" fmla="*/ 104 h 245"/>
              <a:gd name="T4" fmla="*/ 266 w 379"/>
              <a:gd name="T5" fmla="*/ 46 h 245"/>
              <a:gd name="T6" fmla="*/ 246 w 379"/>
              <a:gd name="T7" fmla="*/ 49 h 245"/>
              <a:gd name="T8" fmla="*/ 156 w 379"/>
              <a:gd name="T9" fmla="*/ 0 h 245"/>
              <a:gd name="T10" fmla="*/ 49 w 379"/>
              <a:gd name="T11" fmla="*/ 107 h 245"/>
              <a:gd name="T12" fmla="*/ 50 w 379"/>
              <a:gd name="T13" fmla="*/ 115 h 245"/>
              <a:gd name="T14" fmla="*/ 0 w 379"/>
              <a:gd name="T15" fmla="*/ 179 h 245"/>
              <a:gd name="T16" fmla="*/ 66 w 379"/>
              <a:gd name="T17" fmla="*/ 245 h 245"/>
              <a:gd name="T18" fmla="*/ 313 w 379"/>
              <a:gd name="T19" fmla="*/ 245 h 245"/>
              <a:gd name="T20" fmla="*/ 379 w 379"/>
              <a:gd name="T21" fmla="*/ 179 h 245"/>
              <a:gd name="T22" fmla="*/ 324 w 379"/>
              <a:gd name="T23" fmla="*/ 11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9" h="245">
                <a:moveTo>
                  <a:pt x="324" y="114"/>
                </a:moveTo>
                <a:cubicBezTo>
                  <a:pt x="324" y="111"/>
                  <a:pt x="325" y="108"/>
                  <a:pt x="325" y="104"/>
                </a:cubicBezTo>
                <a:cubicBezTo>
                  <a:pt x="325" y="72"/>
                  <a:pt x="299" y="46"/>
                  <a:pt x="266" y="46"/>
                </a:cubicBezTo>
                <a:cubicBezTo>
                  <a:pt x="259" y="46"/>
                  <a:pt x="253" y="47"/>
                  <a:pt x="246" y="49"/>
                </a:cubicBezTo>
                <a:cubicBezTo>
                  <a:pt x="227" y="20"/>
                  <a:pt x="194" y="0"/>
                  <a:pt x="156" y="0"/>
                </a:cubicBezTo>
                <a:cubicBezTo>
                  <a:pt x="97" y="0"/>
                  <a:pt x="49" y="48"/>
                  <a:pt x="49" y="107"/>
                </a:cubicBezTo>
                <a:cubicBezTo>
                  <a:pt x="49" y="110"/>
                  <a:pt x="50" y="113"/>
                  <a:pt x="50" y="115"/>
                </a:cubicBezTo>
                <a:cubicBezTo>
                  <a:pt x="21" y="122"/>
                  <a:pt x="0" y="148"/>
                  <a:pt x="0" y="179"/>
                </a:cubicBezTo>
                <a:cubicBezTo>
                  <a:pt x="0" y="215"/>
                  <a:pt x="30" y="245"/>
                  <a:pt x="66" y="245"/>
                </a:cubicBezTo>
                <a:cubicBezTo>
                  <a:pt x="313" y="245"/>
                  <a:pt x="313" y="245"/>
                  <a:pt x="313" y="245"/>
                </a:cubicBezTo>
                <a:cubicBezTo>
                  <a:pt x="349" y="245"/>
                  <a:pt x="379" y="215"/>
                  <a:pt x="379" y="179"/>
                </a:cubicBezTo>
                <a:cubicBezTo>
                  <a:pt x="379" y="146"/>
                  <a:pt x="355" y="120"/>
                  <a:pt x="324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" name="Group 77"/>
          <p:cNvGrpSpPr/>
          <p:nvPr/>
        </p:nvGrpSpPr>
        <p:grpSpPr>
          <a:xfrm>
            <a:off x="7656581" y="1954307"/>
            <a:ext cx="305544" cy="214154"/>
            <a:chOff x="7138988" y="2276475"/>
            <a:chExt cx="881063" cy="617538"/>
          </a:xfrm>
          <a:solidFill>
            <a:schemeClr val="accent3"/>
          </a:solidFill>
        </p:grpSpPr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7183438" y="2276475"/>
              <a:ext cx="792163" cy="304800"/>
            </a:xfrm>
            <a:custGeom>
              <a:avLst/>
              <a:gdLst>
                <a:gd name="T0" fmla="*/ 8 w 248"/>
                <a:gd name="T1" fmla="*/ 12 h 95"/>
                <a:gd name="T2" fmla="*/ 107 w 248"/>
                <a:gd name="T3" fmla="*/ 90 h 95"/>
                <a:gd name="T4" fmla="*/ 124 w 248"/>
                <a:gd name="T5" fmla="*/ 95 h 95"/>
                <a:gd name="T6" fmla="*/ 141 w 248"/>
                <a:gd name="T7" fmla="*/ 90 h 95"/>
                <a:gd name="T8" fmla="*/ 240 w 248"/>
                <a:gd name="T9" fmla="*/ 12 h 95"/>
                <a:gd name="T10" fmla="*/ 236 w 248"/>
                <a:gd name="T11" fmla="*/ 0 h 95"/>
                <a:gd name="T12" fmla="*/ 124 w 248"/>
                <a:gd name="T13" fmla="*/ 0 h 95"/>
                <a:gd name="T14" fmla="*/ 12 w 248"/>
                <a:gd name="T15" fmla="*/ 0 h 95"/>
                <a:gd name="T16" fmla="*/ 8 w 248"/>
                <a:gd name="T1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95">
                  <a:moveTo>
                    <a:pt x="8" y="12"/>
                  </a:moveTo>
                  <a:cubicBezTo>
                    <a:pt x="107" y="90"/>
                    <a:pt x="107" y="90"/>
                    <a:pt x="107" y="90"/>
                  </a:cubicBezTo>
                  <a:cubicBezTo>
                    <a:pt x="112" y="94"/>
                    <a:pt x="118" y="95"/>
                    <a:pt x="124" y="95"/>
                  </a:cubicBezTo>
                  <a:cubicBezTo>
                    <a:pt x="130" y="95"/>
                    <a:pt x="136" y="94"/>
                    <a:pt x="141" y="90"/>
                  </a:cubicBezTo>
                  <a:cubicBezTo>
                    <a:pt x="240" y="12"/>
                    <a:pt x="240" y="12"/>
                    <a:pt x="240" y="12"/>
                  </a:cubicBezTo>
                  <a:cubicBezTo>
                    <a:pt x="248" y="5"/>
                    <a:pt x="246" y="0"/>
                    <a:pt x="236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0" y="5"/>
                    <a:pt x="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7138988" y="2360613"/>
              <a:ext cx="881063" cy="533400"/>
            </a:xfrm>
            <a:custGeom>
              <a:avLst/>
              <a:gdLst>
                <a:gd name="T0" fmla="*/ 261 w 276"/>
                <a:gd name="T1" fmla="*/ 6 h 167"/>
                <a:gd name="T2" fmla="*/ 153 w 276"/>
                <a:gd name="T3" fmla="*/ 89 h 167"/>
                <a:gd name="T4" fmla="*/ 138 w 276"/>
                <a:gd name="T5" fmla="*/ 93 h 167"/>
                <a:gd name="T6" fmla="*/ 123 w 276"/>
                <a:gd name="T7" fmla="*/ 89 h 167"/>
                <a:gd name="T8" fmla="*/ 15 w 276"/>
                <a:gd name="T9" fmla="*/ 6 h 167"/>
                <a:gd name="T10" fmla="*/ 0 w 276"/>
                <a:gd name="T11" fmla="*/ 14 h 167"/>
                <a:gd name="T12" fmla="*/ 0 w 276"/>
                <a:gd name="T13" fmla="*/ 149 h 167"/>
                <a:gd name="T14" fmla="*/ 18 w 276"/>
                <a:gd name="T15" fmla="*/ 167 h 167"/>
                <a:gd name="T16" fmla="*/ 138 w 276"/>
                <a:gd name="T17" fmla="*/ 167 h 167"/>
                <a:gd name="T18" fmla="*/ 257 w 276"/>
                <a:gd name="T19" fmla="*/ 167 h 167"/>
                <a:gd name="T20" fmla="*/ 276 w 276"/>
                <a:gd name="T21" fmla="*/ 149 h 167"/>
                <a:gd name="T22" fmla="*/ 276 w 276"/>
                <a:gd name="T23" fmla="*/ 14 h 167"/>
                <a:gd name="T24" fmla="*/ 261 w 276"/>
                <a:gd name="T25" fmla="*/ 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67">
                  <a:moveTo>
                    <a:pt x="261" y="6"/>
                  </a:moveTo>
                  <a:cubicBezTo>
                    <a:pt x="153" y="89"/>
                    <a:pt x="153" y="89"/>
                    <a:pt x="153" y="89"/>
                  </a:cubicBezTo>
                  <a:cubicBezTo>
                    <a:pt x="149" y="92"/>
                    <a:pt x="143" y="93"/>
                    <a:pt x="138" y="93"/>
                  </a:cubicBezTo>
                  <a:cubicBezTo>
                    <a:pt x="133" y="93"/>
                    <a:pt x="127" y="92"/>
                    <a:pt x="123" y="8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7" y="0"/>
                    <a:pt x="0" y="3"/>
                    <a:pt x="0" y="14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59"/>
                    <a:pt x="8" y="167"/>
                    <a:pt x="18" y="167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257" y="167"/>
                    <a:pt x="257" y="167"/>
                    <a:pt x="257" y="167"/>
                  </a:cubicBezTo>
                  <a:cubicBezTo>
                    <a:pt x="267" y="167"/>
                    <a:pt x="276" y="159"/>
                    <a:pt x="276" y="149"/>
                  </a:cubicBezTo>
                  <a:cubicBezTo>
                    <a:pt x="276" y="14"/>
                    <a:pt x="276" y="14"/>
                    <a:pt x="276" y="14"/>
                  </a:cubicBezTo>
                  <a:cubicBezTo>
                    <a:pt x="276" y="3"/>
                    <a:pt x="269" y="0"/>
                    <a:pt x="26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987482" y="1559718"/>
            <a:ext cx="6222749" cy="6222749"/>
            <a:chOff x="2987482" y="1559718"/>
            <a:chExt cx="6222749" cy="6222749"/>
          </a:xfrm>
        </p:grpSpPr>
        <p:grpSp>
          <p:nvGrpSpPr>
            <p:cNvPr id="15" name="Group 14"/>
            <p:cNvGrpSpPr/>
            <p:nvPr/>
          </p:nvGrpSpPr>
          <p:grpSpPr>
            <a:xfrm>
              <a:off x="5261450" y="2668588"/>
              <a:ext cx="1674813" cy="3290888"/>
              <a:chOff x="4951413" y="2668588"/>
              <a:chExt cx="1674813" cy="3290888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4951413" y="2668588"/>
                <a:ext cx="1674813" cy="3290888"/>
              </a:xfrm>
              <a:custGeom>
                <a:avLst/>
                <a:gdLst>
                  <a:gd name="T0" fmla="*/ 689 w 764"/>
                  <a:gd name="T1" fmla="*/ 0 h 1504"/>
                  <a:gd name="T2" fmla="*/ 75 w 764"/>
                  <a:gd name="T3" fmla="*/ 0 h 1504"/>
                  <a:gd name="T4" fmla="*/ 0 w 764"/>
                  <a:gd name="T5" fmla="*/ 75 h 1504"/>
                  <a:gd name="T6" fmla="*/ 0 w 764"/>
                  <a:gd name="T7" fmla="*/ 692 h 1504"/>
                  <a:gd name="T8" fmla="*/ 0 w 764"/>
                  <a:gd name="T9" fmla="*/ 850 h 1504"/>
                  <a:gd name="T10" fmla="*/ 0 w 764"/>
                  <a:gd name="T11" fmla="*/ 948 h 1504"/>
                  <a:gd name="T12" fmla="*/ 0 w 764"/>
                  <a:gd name="T13" fmla="*/ 1137 h 1504"/>
                  <a:gd name="T14" fmla="*/ 0 w 764"/>
                  <a:gd name="T15" fmla="*/ 1429 h 1504"/>
                  <a:gd name="T16" fmla="*/ 75 w 764"/>
                  <a:gd name="T17" fmla="*/ 1504 h 1504"/>
                  <a:gd name="T18" fmla="*/ 76 w 764"/>
                  <a:gd name="T19" fmla="*/ 1504 h 1504"/>
                  <a:gd name="T20" fmla="*/ 230 w 764"/>
                  <a:gd name="T21" fmla="*/ 1504 h 1504"/>
                  <a:gd name="T22" fmla="*/ 689 w 764"/>
                  <a:gd name="T23" fmla="*/ 1504 h 1504"/>
                  <a:gd name="T24" fmla="*/ 764 w 764"/>
                  <a:gd name="T25" fmla="*/ 1429 h 1504"/>
                  <a:gd name="T26" fmla="*/ 764 w 764"/>
                  <a:gd name="T27" fmla="*/ 75 h 1504"/>
                  <a:gd name="T28" fmla="*/ 689 w 764"/>
                  <a:gd name="T29" fmla="*/ 0 h 1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4" h="1504">
                    <a:moveTo>
                      <a:pt x="689" y="0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34" y="0"/>
                      <a:pt x="0" y="34"/>
                      <a:pt x="0" y="75"/>
                    </a:cubicBezTo>
                    <a:cubicBezTo>
                      <a:pt x="0" y="692"/>
                      <a:pt x="0" y="692"/>
                      <a:pt x="0" y="692"/>
                    </a:cubicBezTo>
                    <a:cubicBezTo>
                      <a:pt x="0" y="850"/>
                      <a:pt x="0" y="850"/>
                      <a:pt x="0" y="850"/>
                    </a:cubicBezTo>
                    <a:cubicBezTo>
                      <a:pt x="0" y="948"/>
                      <a:pt x="0" y="948"/>
                      <a:pt x="0" y="948"/>
                    </a:cubicBezTo>
                    <a:cubicBezTo>
                      <a:pt x="0" y="1137"/>
                      <a:pt x="0" y="1137"/>
                      <a:pt x="0" y="1137"/>
                    </a:cubicBezTo>
                    <a:cubicBezTo>
                      <a:pt x="0" y="1429"/>
                      <a:pt x="0" y="1429"/>
                      <a:pt x="0" y="1429"/>
                    </a:cubicBezTo>
                    <a:cubicBezTo>
                      <a:pt x="0" y="1470"/>
                      <a:pt x="34" y="1504"/>
                      <a:pt x="75" y="1504"/>
                    </a:cubicBezTo>
                    <a:cubicBezTo>
                      <a:pt x="76" y="1504"/>
                      <a:pt x="76" y="1504"/>
                      <a:pt x="76" y="1504"/>
                    </a:cubicBezTo>
                    <a:cubicBezTo>
                      <a:pt x="230" y="1504"/>
                      <a:pt x="230" y="1504"/>
                      <a:pt x="230" y="1504"/>
                    </a:cubicBezTo>
                    <a:cubicBezTo>
                      <a:pt x="689" y="1504"/>
                      <a:pt x="689" y="1504"/>
                      <a:pt x="689" y="1504"/>
                    </a:cubicBezTo>
                    <a:cubicBezTo>
                      <a:pt x="730" y="1504"/>
                      <a:pt x="764" y="1470"/>
                      <a:pt x="764" y="1429"/>
                    </a:cubicBezTo>
                    <a:cubicBezTo>
                      <a:pt x="764" y="75"/>
                      <a:pt x="764" y="75"/>
                      <a:pt x="764" y="75"/>
                    </a:cubicBezTo>
                    <a:cubicBezTo>
                      <a:pt x="764" y="34"/>
                      <a:pt x="730" y="0"/>
                      <a:pt x="689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5070475" y="2787650"/>
                <a:ext cx="1436688" cy="2725738"/>
                <a:chOff x="5065713" y="2787650"/>
                <a:chExt cx="1436688" cy="2725738"/>
              </a:xfrm>
            </p:grpSpPr>
            <p:sp>
              <p:nvSpPr>
                <p:cNvPr id="9" name="Freeform 8"/>
                <p:cNvSpPr>
                  <a:spLocks/>
                </p:cNvSpPr>
                <p:nvPr/>
              </p:nvSpPr>
              <p:spPr bwMode="auto">
                <a:xfrm>
                  <a:off x="5583238" y="2932113"/>
                  <a:ext cx="393700" cy="34925"/>
                </a:xfrm>
                <a:custGeom>
                  <a:avLst/>
                  <a:gdLst>
                    <a:gd name="T0" fmla="*/ 180 w 180"/>
                    <a:gd name="T1" fmla="*/ 8 h 16"/>
                    <a:gd name="T2" fmla="*/ 172 w 180"/>
                    <a:gd name="T3" fmla="*/ 16 h 16"/>
                    <a:gd name="T4" fmla="*/ 8 w 180"/>
                    <a:gd name="T5" fmla="*/ 16 h 16"/>
                    <a:gd name="T6" fmla="*/ 0 w 180"/>
                    <a:gd name="T7" fmla="*/ 8 h 16"/>
                    <a:gd name="T8" fmla="*/ 8 w 180"/>
                    <a:gd name="T9" fmla="*/ 0 h 16"/>
                    <a:gd name="T10" fmla="*/ 172 w 180"/>
                    <a:gd name="T11" fmla="*/ 0 h 16"/>
                    <a:gd name="T12" fmla="*/ 180 w 180"/>
                    <a:gd name="T13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0" h="16">
                      <a:moveTo>
                        <a:pt x="180" y="8"/>
                      </a:moveTo>
                      <a:cubicBezTo>
                        <a:pt x="180" y="12"/>
                        <a:pt x="176" y="16"/>
                        <a:pt x="172" y="16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4" y="16"/>
                        <a:pt x="0" y="12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76" y="0"/>
                        <a:pt x="180" y="4"/>
                        <a:pt x="180" y="8"/>
                      </a:cubicBezTo>
                      <a:close/>
                    </a:path>
                  </a:pathLst>
                </a:custGeom>
                <a:solidFill>
                  <a:srgbClr val="4C5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Oval 9"/>
                <p:cNvSpPr>
                  <a:spLocks noChangeArrowheads="1"/>
                </p:cNvSpPr>
                <p:nvPr/>
              </p:nvSpPr>
              <p:spPr bwMode="auto">
                <a:xfrm>
                  <a:off x="5730876" y="2787650"/>
                  <a:ext cx="101600" cy="100013"/>
                </a:xfrm>
                <a:prstGeom prst="ellipse">
                  <a:avLst/>
                </a:prstGeom>
                <a:solidFill>
                  <a:srgbClr val="4C5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Oval 10"/>
                <p:cNvSpPr>
                  <a:spLocks noChangeArrowheads="1"/>
                </p:cNvSpPr>
                <p:nvPr/>
              </p:nvSpPr>
              <p:spPr bwMode="auto">
                <a:xfrm>
                  <a:off x="5483226" y="2927350"/>
                  <a:ext cx="46038" cy="46038"/>
                </a:xfrm>
                <a:prstGeom prst="ellipse">
                  <a:avLst/>
                </a:prstGeom>
                <a:solidFill>
                  <a:srgbClr val="4C5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Rectangle 11"/>
                <p:cNvSpPr>
                  <a:spLocks noChangeArrowheads="1"/>
                </p:cNvSpPr>
                <p:nvPr/>
              </p:nvSpPr>
              <p:spPr bwMode="auto">
                <a:xfrm>
                  <a:off x="5065713" y="3089275"/>
                  <a:ext cx="1436688" cy="2424113"/>
                </a:xfrm>
                <a:prstGeom prst="rect">
                  <a:avLst/>
                </a:prstGeom>
                <a:solidFill>
                  <a:schemeClr val="accent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9" name="Arc 18"/>
            <p:cNvSpPr/>
            <p:nvPr/>
          </p:nvSpPr>
          <p:spPr>
            <a:xfrm>
              <a:off x="2987482" y="1559718"/>
              <a:ext cx="6222749" cy="6222749"/>
            </a:xfrm>
            <a:prstGeom prst="arc">
              <a:avLst>
                <a:gd name="adj1" fmla="val 10785660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074442" y="2970848"/>
              <a:ext cx="533400" cy="5334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4133985" y="1795191"/>
              <a:ext cx="533400" cy="5334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7544842" y="1795191"/>
              <a:ext cx="533400" cy="5334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c 35"/>
            <p:cNvSpPr/>
            <p:nvPr/>
          </p:nvSpPr>
          <p:spPr>
            <a:xfrm rot="18251413">
              <a:off x="4120513" y="2470789"/>
              <a:ext cx="3956688" cy="3956688"/>
            </a:xfrm>
            <a:prstGeom prst="arc">
              <a:avLst>
                <a:gd name="adj1" fmla="val 10785660"/>
                <a:gd name="adj2" fmla="val 0"/>
              </a:avLst>
            </a:prstGeom>
            <a:ln w="76200">
              <a:solidFill>
                <a:schemeClr val="bg1">
                  <a:alpha val="1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Arc 50"/>
            <p:cNvSpPr/>
            <p:nvPr/>
          </p:nvSpPr>
          <p:spPr>
            <a:xfrm rot="7159508">
              <a:off x="4462417" y="2793639"/>
              <a:ext cx="3330282" cy="3330282"/>
            </a:xfrm>
            <a:prstGeom prst="arc">
              <a:avLst>
                <a:gd name="adj1" fmla="val 10785660"/>
                <a:gd name="adj2" fmla="val 0"/>
              </a:avLst>
            </a:prstGeom>
            <a:ln w="76200">
              <a:solidFill>
                <a:schemeClr val="bg1">
                  <a:alpha val="1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Arc 51"/>
            <p:cNvSpPr/>
            <p:nvPr/>
          </p:nvSpPr>
          <p:spPr>
            <a:xfrm rot="13733458">
              <a:off x="4791212" y="3116400"/>
              <a:ext cx="2683278" cy="2683278"/>
            </a:xfrm>
            <a:prstGeom prst="arc">
              <a:avLst>
                <a:gd name="adj1" fmla="val 10785660"/>
                <a:gd name="adj2" fmla="val 0"/>
              </a:avLst>
            </a:prstGeom>
            <a:ln w="76200">
              <a:solidFill>
                <a:schemeClr val="bg1">
                  <a:alpha val="18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8" name="Group 78"/>
            <p:cNvGrpSpPr/>
            <p:nvPr/>
          </p:nvGrpSpPr>
          <p:grpSpPr>
            <a:xfrm>
              <a:off x="8711916" y="3083126"/>
              <a:ext cx="297524" cy="298408"/>
              <a:chOff x="8035925" y="3513138"/>
              <a:chExt cx="533400" cy="534988"/>
            </a:xfrm>
            <a:solidFill>
              <a:schemeClr val="accent3"/>
            </a:solidFill>
          </p:grpSpPr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8035925" y="3811588"/>
                <a:ext cx="533400" cy="236538"/>
              </a:xfrm>
              <a:custGeom>
                <a:avLst/>
                <a:gdLst>
                  <a:gd name="T0" fmla="*/ 154 w 167"/>
                  <a:gd name="T1" fmla="*/ 0 h 74"/>
                  <a:gd name="T2" fmla="*/ 140 w 167"/>
                  <a:gd name="T3" fmla="*/ 13 h 74"/>
                  <a:gd name="T4" fmla="*/ 140 w 167"/>
                  <a:gd name="T5" fmla="*/ 47 h 74"/>
                  <a:gd name="T6" fmla="*/ 27 w 167"/>
                  <a:gd name="T7" fmla="*/ 47 h 74"/>
                  <a:gd name="T8" fmla="*/ 27 w 167"/>
                  <a:gd name="T9" fmla="*/ 13 h 74"/>
                  <a:gd name="T10" fmla="*/ 14 w 167"/>
                  <a:gd name="T11" fmla="*/ 0 h 74"/>
                  <a:gd name="T12" fmla="*/ 0 w 167"/>
                  <a:gd name="T13" fmla="*/ 13 h 74"/>
                  <a:gd name="T14" fmla="*/ 0 w 167"/>
                  <a:gd name="T15" fmla="*/ 61 h 74"/>
                  <a:gd name="T16" fmla="*/ 14 w 167"/>
                  <a:gd name="T17" fmla="*/ 74 h 74"/>
                  <a:gd name="T18" fmla="*/ 154 w 167"/>
                  <a:gd name="T19" fmla="*/ 74 h 74"/>
                  <a:gd name="T20" fmla="*/ 167 w 167"/>
                  <a:gd name="T21" fmla="*/ 61 h 74"/>
                  <a:gd name="T22" fmla="*/ 167 w 167"/>
                  <a:gd name="T23" fmla="*/ 13 h 74"/>
                  <a:gd name="T24" fmla="*/ 154 w 167"/>
                  <a:gd name="T2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7" h="74">
                    <a:moveTo>
                      <a:pt x="154" y="0"/>
                    </a:moveTo>
                    <a:cubicBezTo>
                      <a:pt x="146" y="0"/>
                      <a:pt x="140" y="6"/>
                      <a:pt x="140" y="13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6" y="74"/>
                      <a:pt x="1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61" y="74"/>
                      <a:pt x="167" y="68"/>
                      <a:pt x="167" y="61"/>
                    </a:cubicBezTo>
                    <a:cubicBezTo>
                      <a:pt x="167" y="13"/>
                      <a:pt x="167" y="13"/>
                      <a:pt x="167" y="13"/>
                    </a:cubicBezTo>
                    <a:cubicBezTo>
                      <a:pt x="167" y="6"/>
                      <a:pt x="161" y="0"/>
                      <a:pt x="1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8135938" y="3513138"/>
                <a:ext cx="334963" cy="352425"/>
              </a:xfrm>
              <a:custGeom>
                <a:avLst/>
                <a:gdLst>
                  <a:gd name="T0" fmla="*/ 81 w 105"/>
                  <a:gd name="T1" fmla="*/ 49 h 110"/>
                  <a:gd name="T2" fmla="*/ 66 w 105"/>
                  <a:gd name="T3" fmla="*/ 63 h 110"/>
                  <a:gd name="T4" fmla="*/ 66 w 105"/>
                  <a:gd name="T5" fmla="*/ 14 h 110"/>
                  <a:gd name="T6" fmla="*/ 53 w 105"/>
                  <a:gd name="T7" fmla="*/ 0 h 110"/>
                  <a:gd name="T8" fmla="*/ 39 w 105"/>
                  <a:gd name="T9" fmla="*/ 14 h 110"/>
                  <a:gd name="T10" fmla="*/ 39 w 105"/>
                  <a:gd name="T11" fmla="*/ 63 h 110"/>
                  <a:gd name="T12" fmla="*/ 24 w 105"/>
                  <a:gd name="T13" fmla="*/ 49 h 110"/>
                  <a:gd name="T14" fmla="*/ 15 w 105"/>
                  <a:gd name="T15" fmla="*/ 45 h 110"/>
                  <a:gd name="T16" fmla="*/ 5 w 105"/>
                  <a:gd name="T17" fmla="*/ 49 h 110"/>
                  <a:gd name="T18" fmla="*/ 5 w 105"/>
                  <a:gd name="T19" fmla="*/ 67 h 110"/>
                  <a:gd name="T20" fmla="*/ 43 w 105"/>
                  <a:gd name="T21" fmla="*/ 105 h 110"/>
                  <a:gd name="T22" fmla="*/ 62 w 105"/>
                  <a:gd name="T23" fmla="*/ 105 h 110"/>
                  <a:gd name="T24" fmla="*/ 100 w 105"/>
                  <a:gd name="T25" fmla="*/ 67 h 110"/>
                  <a:gd name="T26" fmla="*/ 100 w 105"/>
                  <a:gd name="T27" fmla="*/ 49 h 110"/>
                  <a:gd name="T28" fmla="*/ 81 w 105"/>
                  <a:gd name="T29" fmla="*/ 4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10">
                    <a:moveTo>
                      <a:pt x="81" y="49"/>
                    </a:moveTo>
                    <a:cubicBezTo>
                      <a:pt x="66" y="63"/>
                      <a:pt x="66" y="63"/>
                      <a:pt x="66" y="6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6"/>
                      <a:pt x="60" y="0"/>
                      <a:pt x="53" y="0"/>
                    </a:cubicBezTo>
                    <a:cubicBezTo>
                      <a:pt x="45" y="0"/>
                      <a:pt x="39" y="6"/>
                      <a:pt x="39" y="1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2" y="46"/>
                      <a:pt x="18" y="45"/>
                      <a:pt x="15" y="45"/>
                    </a:cubicBezTo>
                    <a:cubicBezTo>
                      <a:pt x="11" y="45"/>
                      <a:pt x="8" y="46"/>
                      <a:pt x="5" y="49"/>
                    </a:cubicBezTo>
                    <a:cubicBezTo>
                      <a:pt x="0" y="54"/>
                      <a:pt x="0" y="62"/>
                      <a:pt x="5" y="67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8" y="110"/>
                      <a:pt x="57" y="110"/>
                      <a:pt x="62" y="105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5" y="62"/>
                      <a:pt x="105" y="54"/>
                      <a:pt x="100" y="49"/>
                    </a:cubicBezTo>
                    <a:cubicBezTo>
                      <a:pt x="95" y="43"/>
                      <a:pt x="86" y="43"/>
                      <a:pt x="8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4" name="Freeform 18"/>
          <p:cNvSpPr>
            <a:spLocks noEditPoints="1"/>
          </p:cNvSpPr>
          <p:nvPr/>
        </p:nvSpPr>
        <p:spPr bwMode="auto">
          <a:xfrm>
            <a:off x="5970885" y="1389325"/>
            <a:ext cx="241656" cy="314842"/>
          </a:xfrm>
          <a:custGeom>
            <a:avLst/>
            <a:gdLst>
              <a:gd name="T0" fmla="*/ 201 w 261"/>
              <a:gd name="T1" fmla="*/ 80 h 340"/>
              <a:gd name="T2" fmla="*/ 143 w 261"/>
              <a:gd name="T3" fmla="*/ 5 h 340"/>
              <a:gd name="T4" fmla="*/ 130 w 261"/>
              <a:gd name="T5" fmla="*/ 0 h 340"/>
              <a:gd name="T6" fmla="*/ 118 w 261"/>
              <a:gd name="T7" fmla="*/ 5 h 340"/>
              <a:gd name="T8" fmla="*/ 60 w 261"/>
              <a:gd name="T9" fmla="*/ 80 h 340"/>
              <a:gd name="T10" fmla="*/ 0 w 261"/>
              <a:gd name="T11" fmla="*/ 210 h 340"/>
              <a:gd name="T12" fmla="*/ 130 w 261"/>
              <a:gd name="T13" fmla="*/ 340 h 340"/>
              <a:gd name="T14" fmla="*/ 261 w 261"/>
              <a:gd name="T15" fmla="*/ 210 h 340"/>
              <a:gd name="T16" fmla="*/ 201 w 261"/>
              <a:gd name="T17" fmla="*/ 80 h 340"/>
              <a:gd name="T18" fmla="*/ 192 w 261"/>
              <a:gd name="T19" fmla="*/ 276 h 340"/>
              <a:gd name="T20" fmla="*/ 156 w 261"/>
              <a:gd name="T21" fmla="*/ 298 h 340"/>
              <a:gd name="T22" fmla="*/ 114 w 261"/>
              <a:gd name="T23" fmla="*/ 303 h 340"/>
              <a:gd name="T24" fmla="*/ 108 w 261"/>
              <a:gd name="T25" fmla="*/ 297 h 340"/>
              <a:gd name="T26" fmla="*/ 113 w 261"/>
              <a:gd name="T27" fmla="*/ 289 h 340"/>
              <a:gd name="T28" fmla="*/ 170 w 261"/>
              <a:gd name="T29" fmla="*/ 254 h 340"/>
              <a:gd name="T30" fmla="*/ 205 w 261"/>
              <a:gd name="T31" fmla="*/ 198 h 340"/>
              <a:gd name="T32" fmla="*/ 213 w 261"/>
              <a:gd name="T33" fmla="*/ 193 h 340"/>
              <a:gd name="T34" fmla="*/ 219 w 261"/>
              <a:gd name="T35" fmla="*/ 199 h 340"/>
              <a:gd name="T36" fmla="*/ 192 w 261"/>
              <a:gd name="T37" fmla="*/ 276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1" h="340">
                <a:moveTo>
                  <a:pt x="201" y="80"/>
                </a:moveTo>
                <a:cubicBezTo>
                  <a:pt x="172" y="39"/>
                  <a:pt x="144" y="7"/>
                  <a:pt x="143" y="5"/>
                </a:cubicBezTo>
                <a:cubicBezTo>
                  <a:pt x="140" y="2"/>
                  <a:pt x="135" y="0"/>
                  <a:pt x="130" y="0"/>
                </a:cubicBezTo>
                <a:cubicBezTo>
                  <a:pt x="126" y="0"/>
                  <a:pt x="121" y="2"/>
                  <a:pt x="118" y="5"/>
                </a:cubicBezTo>
                <a:cubicBezTo>
                  <a:pt x="117" y="7"/>
                  <a:pt x="88" y="39"/>
                  <a:pt x="60" y="80"/>
                </a:cubicBezTo>
                <a:cubicBezTo>
                  <a:pt x="20" y="138"/>
                  <a:pt x="0" y="180"/>
                  <a:pt x="0" y="210"/>
                </a:cubicBezTo>
                <a:cubicBezTo>
                  <a:pt x="0" y="282"/>
                  <a:pt x="59" y="340"/>
                  <a:pt x="130" y="340"/>
                </a:cubicBezTo>
                <a:cubicBezTo>
                  <a:pt x="202" y="340"/>
                  <a:pt x="261" y="282"/>
                  <a:pt x="261" y="210"/>
                </a:cubicBezTo>
                <a:cubicBezTo>
                  <a:pt x="261" y="180"/>
                  <a:pt x="241" y="138"/>
                  <a:pt x="201" y="80"/>
                </a:cubicBezTo>
                <a:close/>
                <a:moveTo>
                  <a:pt x="192" y="276"/>
                </a:moveTo>
                <a:cubicBezTo>
                  <a:pt x="182" y="286"/>
                  <a:pt x="169" y="294"/>
                  <a:pt x="156" y="298"/>
                </a:cubicBezTo>
                <a:cubicBezTo>
                  <a:pt x="142" y="303"/>
                  <a:pt x="128" y="305"/>
                  <a:pt x="114" y="303"/>
                </a:cubicBezTo>
                <a:cubicBezTo>
                  <a:pt x="111" y="303"/>
                  <a:pt x="108" y="300"/>
                  <a:pt x="108" y="297"/>
                </a:cubicBezTo>
                <a:cubicBezTo>
                  <a:pt x="108" y="293"/>
                  <a:pt x="110" y="290"/>
                  <a:pt x="113" y="289"/>
                </a:cubicBezTo>
                <a:cubicBezTo>
                  <a:pt x="134" y="283"/>
                  <a:pt x="153" y="270"/>
                  <a:pt x="170" y="254"/>
                </a:cubicBezTo>
                <a:cubicBezTo>
                  <a:pt x="186" y="237"/>
                  <a:pt x="199" y="218"/>
                  <a:pt x="205" y="198"/>
                </a:cubicBezTo>
                <a:cubicBezTo>
                  <a:pt x="206" y="195"/>
                  <a:pt x="209" y="193"/>
                  <a:pt x="213" y="193"/>
                </a:cubicBezTo>
                <a:cubicBezTo>
                  <a:pt x="216" y="193"/>
                  <a:pt x="219" y="196"/>
                  <a:pt x="219" y="199"/>
                </a:cubicBezTo>
                <a:cubicBezTo>
                  <a:pt x="222" y="228"/>
                  <a:pt x="212" y="256"/>
                  <a:pt x="192" y="27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26"/>
          <p:cNvSpPr>
            <a:spLocks/>
          </p:cNvSpPr>
          <p:nvPr/>
        </p:nvSpPr>
        <p:spPr bwMode="auto">
          <a:xfrm>
            <a:off x="4269930" y="1916785"/>
            <a:ext cx="265138" cy="276886"/>
          </a:xfrm>
          <a:custGeom>
            <a:avLst/>
            <a:gdLst>
              <a:gd name="T0" fmla="*/ 258 w 258"/>
              <a:gd name="T1" fmla="*/ 124 h 269"/>
              <a:gd name="T2" fmla="*/ 220 w 258"/>
              <a:gd name="T3" fmla="*/ 43 h 269"/>
              <a:gd name="T4" fmla="*/ 141 w 258"/>
              <a:gd name="T5" fmla="*/ 10 h 269"/>
              <a:gd name="T6" fmla="*/ 129 w 258"/>
              <a:gd name="T7" fmla="*/ 0 h 269"/>
              <a:gd name="T8" fmla="*/ 116 w 258"/>
              <a:gd name="T9" fmla="*/ 10 h 269"/>
              <a:gd name="T10" fmla="*/ 37 w 258"/>
              <a:gd name="T11" fmla="*/ 43 h 269"/>
              <a:gd name="T12" fmla="*/ 0 w 258"/>
              <a:gd name="T13" fmla="*/ 125 h 269"/>
              <a:gd name="T14" fmla="*/ 7 w 258"/>
              <a:gd name="T15" fmla="*/ 132 h 269"/>
              <a:gd name="T16" fmla="*/ 9 w 258"/>
              <a:gd name="T17" fmla="*/ 132 h 269"/>
              <a:gd name="T18" fmla="*/ 15 w 258"/>
              <a:gd name="T19" fmla="*/ 129 h 269"/>
              <a:gd name="T20" fmla="*/ 40 w 258"/>
              <a:gd name="T21" fmla="*/ 118 h 269"/>
              <a:gd name="T22" fmla="*/ 64 w 258"/>
              <a:gd name="T23" fmla="*/ 128 h 269"/>
              <a:gd name="T24" fmla="*/ 70 w 258"/>
              <a:gd name="T25" fmla="*/ 131 h 269"/>
              <a:gd name="T26" fmla="*/ 75 w 258"/>
              <a:gd name="T27" fmla="*/ 128 h 269"/>
              <a:gd name="T28" fmla="*/ 99 w 258"/>
              <a:gd name="T29" fmla="*/ 118 h 269"/>
              <a:gd name="T30" fmla="*/ 116 w 258"/>
              <a:gd name="T31" fmla="*/ 122 h 269"/>
              <a:gd name="T32" fmla="*/ 116 w 258"/>
              <a:gd name="T33" fmla="*/ 225 h 269"/>
              <a:gd name="T34" fmla="*/ 160 w 258"/>
              <a:gd name="T35" fmla="*/ 269 h 269"/>
              <a:gd name="T36" fmla="*/ 203 w 258"/>
              <a:gd name="T37" fmla="*/ 225 h 269"/>
              <a:gd name="T38" fmla="*/ 190 w 258"/>
              <a:gd name="T39" fmla="*/ 212 h 269"/>
              <a:gd name="T40" fmla="*/ 177 w 258"/>
              <a:gd name="T41" fmla="*/ 225 h 269"/>
              <a:gd name="T42" fmla="*/ 160 w 258"/>
              <a:gd name="T43" fmla="*/ 243 h 269"/>
              <a:gd name="T44" fmla="*/ 142 w 258"/>
              <a:gd name="T45" fmla="*/ 225 h 269"/>
              <a:gd name="T46" fmla="*/ 142 w 258"/>
              <a:gd name="T47" fmla="*/ 122 h 269"/>
              <a:gd name="T48" fmla="*/ 158 w 258"/>
              <a:gd name="T49" fmla="*/ 118 h 269"/>
              <a:gd name="T50" fmla="*/ 183 w 258"/>
              <a:gd name="T51" fmla="*/ 128 h 269"/>
              <a:gd name="T52" fmla="*/ 188 w 258"/>
              <a:gd name="T53" fmla="*/ 131 h 269"/>
              <a:gd name="T54" fmla="*/ 194 w 258"/>
              <a:gd name="T55" fmla="*/ 128 h 269"/>
              <a:gd name="T56" fmla="*/ 218 w 258"/>
              <a:gd name="T57" fmla="*/ 118 h 269"/>
              <a:gd name="T58" fmla="*/ 243 w 258"/>
              <a:gd name="T59" fmla="*/ 129 h 269"/>
              <a:gd name="T60" fmla="*/ 249 w 258"/>
              <a:gd name="T61" fmla="*/ 132 h 269"/>
              <a:gd name="T62" fmla="*/ 250 w 258"/>
              <a:gd name="T63" fmla="*/ 132 h 269"/>
              <a:gd name="T64" fmla="*/ 250 w 258"/>
              <a:gd name="T65" fmla="*/ 132 h 269"/>
              <a:gd name="T66" fmla="*/ 258 w 258"/>
              <a:gd name="T67" fmla="*/ 125 h 269"/>
              <a:gd name="T68" fmla="*/ 258 w 258"/>
              <a:gd name="T69" fmla="*/ 12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8" h="269">
                <a:moveTo>
                  <a:pt x="258" y="124"/>
                </a:moveTo>
                <a:cubicBezTo>
                  <a:pt x="258" y="93"/>
                  <a:pt x="244" y="64"/>
                  <a:pt x="220" y="43"/>
                </a:cubicBezTo>
                <a:cubicBezTo>
                  <a:pt x="199" y="24"/>
                  <a:pt x="172" y="13"/>
                  <a:pt x="141" y="10"/>
                </a:cubicBezTo>
                <a:cubicBezTo>
                  <a:pt x="140" y="4"/>
                  <a:pt x="135" y="0"/>
                  <a:pt x="129" y="0"/>
                </a:cubicBezTo>
                <a:cubicBezTo>
                  <a:pt x="123" y="0"/>
                  <a:pt x="117" y="4"/>
                  <a:pt x="116" y="10"/>
                </a:cubicBezTo>
                <a:cubicBezTo>
                  <a:pt x="86" y="13"/>
                  <a:pt x="58" y="24"/>
                  <a:pt x="37" y="43"/>
                </a:cubicBezTo>
                <a:cubicBezTo>
                  <a:pt x="13" y="65"/>
                  <a:pt x="0" y="94"/>
                  <a:pt x="0" y="125"/>
                </a:cubicBezTo>
                <a:cubicBezTo>
                  <a:pt x="0" y="129"/>
                  <a:pt x="3" y="132"/>
                  <a:pt x="7" y="132"/>
                </a:cubicBezTo>
                <a:cubicBezTo>
                  <a:pt x="9" y="132"/>
                  <a:pt x="9" y="132"/>
                  <a:pt x="9" y="132"/>
                </a:cubicBezTo>
                <a:cubicBezTo>
                  <a:pt x="11" y="132"/>
                  <a:pt x="13" y="131"/>
                  <a:pt x="15" y="129"/>
                </a:cubicBezTo>
                <a:cubicBezTo>
                  <a:pt x="21" y="122"/>
                  <a:pt x="30" y="118"/>
                  <a:pt x="40" y="118"/>
                </a:cubicBezTo>
                <a:cubicBezTo>
                  <a:pt x="49" y="118"/>
                  <a:pt x="58" y="121"/>
                  <a:pt x="64" y="128"/>
                </a:cubicBezTo>
                <a:cubicBezTo>
                  <a:pt x="65" y="130"/>
                  <a:pt x="67" y="131"/>
                  <a:pt x="70" y="131"/>
                </a:cubicBezTo>
                <a:cubicBezTo>
                  <a:pt x="72" y="131"/>
                  <a:pt x="74" y="130"/>
                  <a:pt x="75" y="128"/>
                </a:cubicBezTo>
                <a:cubicBezTo>
                  <a:pt x="81" y="121"/>
                  <a:pt x="90" y="118"/>
                  <a:pt x="99" y="118"/>
                </a:cubicBezTo>
                <a:cubicBezTo>
                  <a:pt x="105" y="118"/>
                  <a:pt x="111" y="119"/>
                  <a:pt x="116" y="122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49"/>
                  <a:pt x="135" y="269"/>
                  <a:pt x="160" y="269"/>
                </a:cubicBezTo>
                <a:cubicBezTo>
                  <a:pt x="184" y="269"/>
                  <a:pt x="203" y="249"/>
                  <a:pt x="203" y="225"/>
                </a:cubicBezTo>
                <a:cubicBezTo>
                  <a:pt x="203" y="218"/>
                  <a:pt x="197" y="212"/>
                  <a:pt x="190" y="212"/>
                </a:cubicBezTo>
                <a:cubicBezTo>
                  <a:pt x="183" y="212"/>
                  <a:pt x="177" y="218"/>
                  <a:pt x="177" y="225"/>
                </a:cubicBezTo>
                <a:cubicBezTo>
                  <a:pt x="177" y="235"/>
                  <a:pt x="169" y="243"/>
                  <a:pt x="160" y="243"/>
                </a:cubicBezTo>
                <a:cubicBezTo>
                  <a:pt x="150" y="243"/>
                  <a:pt x="142" y="235"/>
                  <a:pt x="142" y="225"/>
                </a:cubicBezTo>
                <a:cubicBezTo>
                  <a:pt x="142" y="122"/>
                  <a:pt x="142" y="122"/>
                  <a:pt x="142" y="122"/>
                </a:cubicBezTo>
                <a:cubicBezTo>
                  <a:pt x="147" y="119"/>
                  <a:pt x="153" y="118"/>
                  <a:pt x="158" y="118"/>
                </a:cubicBezTo>
                <a:cubicBezTo>
                  <a:pt x="168" y="118"/>
                  <a:pt x="176" y="121"/>
                  <a:pt x="183" y="128"/>
                </a:cubicBezTo>
                <a:cubicBezTo>
                  <a:pt x="184" y="130"/>
                  <a:pt x="186" y="131"/>
                  <a:pt x="188" y="131"/>
                </a:cubicBezTo>
                <a:cubicBezTo>
                  <a:pt x="190" y="131"/>
                  <a:pt x="192" y="130"/>
                  <a:pt x="194" y="128"/>
                </a:cubicBezTo>
                <a:cubicBezTo>
                  <a:pt x="200" y="121"/>
                  <a:pt x="209" y="118"/>
                  <a:pt x="218" y="118"/>
                </a:cubicBezTo>
                <a:cubicBezTo>
                  <a:pt x="227" y="118"/>
                  <a:pt x="237" y="122"/>
                  <a:pt x="243" y="129"/>
                </a:cubicBezTo>
                <a:cubicBezTo>
                  <a:pt x="244" y="131"/>
                  <a:pt x="246" y="132"/>
                  <a:pt x="249" y="132"/>
                </a:cubicBezTo>
                <a:cubicBezTo>
                  <a:pt x="250" y="132"/>
                  <a:pt x="250" y="132"/>
                  <a:pt x="250" y="132"/>
                </a:cubicBezTo>
                <a:cubicBezTo>
                  <a:pt x="250" y="132"/>
                  <a:pt x="250" y="132"/>
                  <a:pt x="250" y="132"/>
                </a:cubicBezTo>
                <a:cubicBezTo>
                  <a:pt x="255" y="132"/>
                  <a:pt x="258" y="129"/>
                  <a:pt x="258" y="125"/>
                </a:cubicBezTo>
                <a:cubicBezTo>
                  <a:pt x="258" y="125"/>
                  <a:pt x="258" y="124"/>
                  <a:pt x="258" y="1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" name="Group 80"/>
          <p:cNvGrpSpPr/>
          <p:nvPr/>
        </p:nvGrpSpPr>
        <p:grpSpPr>
          <a:xfrm>
            <a:off x="9068736" y="4526236"/>
            <a:ext cx="262604" cy="296638"/>
            <a:chOff x="5808663" y="5332413"/>
            <a:chExt cx="1163638" cy="1314450"/>
          </a:xfrm>
          <a:solidFill>
            <a:schemeClr val="accent3"/>
          </a:solidFill>
        </p:grpSpPr>
        <p:sp>
          <p:nvSpPr>
            <p:cNvPr id="67" name="Freeform 30"/>
            <p:cNvSpPr>
              <a:spLocks/>
            </p:cNvSpPr>
            <p:nvPr/>
          </p:nvSpPr>
          <p:spPr bwMode="auto">
            <a:xfrm>
              <a:off x="5808663" y="5559425"/>
              <a:ext cx="1163638" cy="1087438"/>
            </a:xfrm>
            <a:custGeom>
              <a:avLst/>
              <a:gdLst>
                <a:gd name="T0" fmla="*/ 182 w 364"/>
                <a:gd name="T1" fmla="*/ 340 h 340"/>
                <a:gd name="T2" fmla="*/ 0 w 364"/>
                <a:gd name="T3" fmla="*/ 158 h 340"/>
                <a:gd name="T4" fmla="*/ 76 w 364"/>
                <a:gd name="T5" fmla="*/ 10 h 340"/>
                <a:gd name="T6" fmla="*/ 116 w 364"/>
                <a:gd name="T7" fmla="*/ 16 h 340"/>
                <a:gd name="T8" fmla="*/ 110 w 364"/>
                <a:gd name="T9" fmla="*/ 57 h 340"/>
                <a:gd name="T10" fmla="*/ 57 w 364"/>
                <a:gd name="T11" fmla="*/ 158 h 340"/>
                <a:gd name="T12" fmla="*/ 182 w 364"/>
                <a:gd name="T13" fmla="*/ 283 h 340"/>
                <a:gd name="T14" fmla="*/ 307 w 364"/>
                <a:gd name="T15" fmla="*/ 158 h 340"/>
                <a:gd name="T16" fmla="*/ 254 w 364"/>
                <a:gd name="T17" fmla="*/ 57 h 340"/>
                <a:gd name="T18" fmla="*/ 248 w 364"/>
                <a:gd name="T19" fmla="*/ 16 h 340"/>
                <a:gd name="T20" fmla="*/ 288 w 364"/>
                <a:gd name="T21" fmla="*/ 10 h 340"/>
                <a:gd name="T22" fmla="*/ 364 w 364"/>
                <a:gd name="T23" fmla="*/ 158 h 340"/>
                <a:gd name="T24" fmla="*/ 182 w 364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4" h="340">
                  <a:moveTo>
                    <a:pt x="182" y="340"/>
                  </a:moveTo>
                  <a:cubicBezTo>
                    <a:pt x="81" y="340"/>
                    <a:pt x="0" y="259"/>
                    <a:pt x="0" y="158"/>
                  </a:cubicBezTo>
                  <a:cubicBezTo>
                    <a:pt x="0" y="99"/>
                    <a:pt x="28" y="44"/>
                    <a:pt x="76" y="10"/>
                  </a:cubicBezTo>
                  <a:cubicBezTo>
                    <a:pt x="89" y="0"/>
                    <a:pt x="107" y="3"/>
                    <a:pt x="116" y="16"/>
                  </a:cubicBezTo>
                  <a:cubicBezTo>
                    <a:pt x="125" y="29"/>
                    <a:pt x="122" y="47"/>
                    <a:pt x="110" y="57"/>
                  </a:cubicBezTo>
                  <a:cubicBezTo>
                    <a:pt x="77" y="80"/>
                    <a:pt x="57" y="118"/>
                    <a:pt x="57" y="158"/>
                  </a:cubicBezTo>
                  <a:cubicBezTo>
                    <a:pt x="57" y="227"/>
                    <a:pt x="113" y="283"/>
                    <a:pt x="182" y="283"/>
                  </a:cubicBezTo>
                  <a:cubicBezTo>
                    <a:pt x="251" y="283"/>
                    <a:pt x="307" y="227"/>
                    <a:pt x="307" y="158"/>
                  </a:cubicBezTo>
                  <a:cubicBezTo>
                    <a:pt x="307" y="118"/>
                    <a:pt x="287" y="80"/>
                    <a:pt x="254" y="57"/>
                  </a:cubicBezTo>
                  <a:cubicBezTo>
                    <a:pt x="241" y="47"/>
                    <a:pt x="239" y="29"/>
                    <a:pt x="248" y="16"/>
                  </a:cubicBezTo>
                  <a:cubicBezTo>
                    <a:pt x="257" y="3"/>
                    <a:pt x="275" y="0"/>
                    <a:pt x="288" y="10"/>
                  </a:cubicBezTo>
                  <a:cubicBezTo>
                    <a:pt x="336" y="44"/>
                    <a:pt x="364" y="99"/>
                    <a:pt x="364" y="158"/>
                  </a:cubicBezTo>
                  <a:cubicBezTo>
                    <a:pt x="364" y="259"/>
                    <a:pt x="282" y="340"/>
                    <a:pt x="182" y="3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1"/>
            <p:cNvSpPr>
              <a:spLocks/>
            </p:cNvSpPr>
            <p:nvPr/>
          </p:nvSpPr>
          <p:spPr bwMode="auto">
            <a:xfrm>
              <a:off x="6297613" y="5332413"/>
              <a:ext cx="185738" cy="706438"/>
            </a:xfrm>
            <a:custGeom>
              <a:avLst/>
              <a:gdLst>
                <a:gd name="T0" fmla="*/ 29 w 58"/>
                <a:gd name="T1" fmla="*/ 221 h 221"/>
                <a:gd name="T2" fmla="*/ 0 w 58"/>
                <a:gd name="T3" fmla="*/ 192 h 221"/>
                <a:gd name="T4" fmla="*/ 0 w 58"/>
                <a:gd name="T5" fmla="*/ 29 h 221"/>
                <a:gd name="T6" fmla="*/ 29 w 58"/>
                <a:gd name="T7" fmla="*/ 0 h 221"/>
                <a:gd name="T8" fmla="*/ 58 w 58"/>
                <a:gd name="T9" fmla="*/ 29 h 221"/>
                <a:gd name="T10" fmla="*/ 58 w 58"/>
                <a:gd name="T11" fmla="*/ 192 h 221"/>
                <a:gd name="T12" fmla="*/ 29 w 58"/>
                <a:gd name="T1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21">
                  <a:moveTo>
                    <a:pt x="29" y="221"/>
                  </a:moveTo>
                  <a:cubicBezTo>
                    <a:pt x="13" y="221"/>
                    <a:pt x="0" y="208"/>
                    <a:pt x="0" y="19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192"/>
                    <a:pt x="58" y="192"/>
                    <a:pt x="58" y="192"/>
                  </a:cubicBezTo>
                  <a:cubicBezTo>
                    <a:pt x="58" y="208"/>
                    <a:pt x="45" y="221"/>
                    <a:pt x="29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664709" y="3798956"/>
            <a:ext cx="868294" cy="868294"/>
            <a:chOff x="5664709" y="3798956"/>
            <a:chExt cx="868294" cy="868294"/>
          </a:xfrm>
        </p:grpSpPr>
        <p:sp>
          <p:nvSpPr>
            <p:cNvPr id="70" name="Rounded Rectangle 69"/>
            <p:cNvSpPr/>
            <p:nvPr/>
          </p:nvSpPr>
          <p:spPr>
            <a:xfrm>
              <a:off x="5664709" y="3798956"/>
              <a:ext cx="868294" cy="86829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79"/>
            <p:cNvGrpSpPr/>
            <p:nvPr/>
          </p:nvGrpSpPr>
          <p:grpSpPr>
            <a:xfrm>
              <a:off x="5891540" y="4071002"/>
              <a:ext cx="405744" cy="324202"/>
              <a:chOff x="5940425" y="3549650"/>
              <a:chExt cx="987425" cy="788988"/>
            </a:xfrm>
            <a:solidFill>
              <a:schemeClr val="accent4"/>
            </a:solidFill>
          </p:grpSpPr>
          <p:sp>
            <p:nvSpPr>
              <p:cNvPr id="62" name="Freeform 16"/>
              <p:cNvSpPr>
                <a:spLocks/>
              </p:cNvSpPr>
              <p:nvPr/>
            </p:nvSpPr>
            <p:spPr bwMode="auto">
              <a:xfrm>
                <a:off x="6080125" y="3708400"/>
                <a:ext cx="706438" cy="630238"/>
              </a:xfrm>
              <a:custGeom>
                <a:avLst/>
                <a:gdLst>
                  <a:gd name="T0" fmla="*/ 110 w 221"/>
                  <a:gd name="T1" fmla="*/ 0 h 197"/>
                  <a:gd name="T2" fmla="*/ 0 w 221"/>
                  <a:gd name="T3" fmla="*/ 91 h 197"/>
                  <a:gd name="T4" fmla="*/ 0 w 221"/>
                  <a:gd name="T5" fmla="*/ 92 h 197"/>
                  <a:gd name="T6" fmla="*/ 0 w 221"/>
                  <a:gd name="T7" fmla="*/ 92 h 197"/>
                  <a:gd name="T8" fmla="*/ 0 w 221"/>
                  <a:gd name="T9" fmla="*/ 184 h 197"/>
                  <a:gd name="T10" fmla="*/ 4 w 221"/>
                  <a:gd name="T11" fmla="*/ 193 h 197"/>
                  <a:gd name="T12" fmla="*/ 12 w 221"/>
                  <a:gd name="T13" fmla="*/ 197 h 197"/>
                  <a:gd name="T14" fmla="*/ 86 w 221"/>
                  <a:gd name="T15" fmla="*/ 197 h 197"/>
                  <a:gd name="T16" fmla="*/ 86 w 221"/>
                  <a:gd name="T17" fmla="*/ 123 h 197"/>
                  <a:gd name="T18" fmla="*/ 135 w 221"/>
                  <a:gd name="T19" fmla="*/ 123 h 197"/>
                  <a:gd name="T20" fmla="*/ 135 w 221"/>
                  <a:gd name="T21" fmla="*/ 197 h 197"/>
                  <a:gd name="T22" fmla="*/ 209 w 221"/>
                  <a:gd name="T23" fmla="*/ 197 h 197"/>
                  <a:gd name="T24" fmla="*/ 217 w 221"/>
                  <a:gd name="T25" fmla="*/ 193 h 197"/>
                  <a:gd name="T26" fmla="*/ 221 w 221"/>
                  <a:gd name="T27" fmla="*/ 184 h 197"/>
                  <a:gd name="T28" fmla="*/ 221 w 221"/>
                  <a:gd name="T29" fmla="*/ 92 h 197"/>
                  <a:gd name="T30" fmla="*/ 221 w 221"/>
                  <a:gd name="T31" fmla="*/ 91 h 197"/>
                  <a:gd name="T32" fmla="*/ 110 w 221"/>
                  <a:gd name="T33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1" h="197">
                    <a:moveTo>
                      <a:pt x="110" y="0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88"/>
                      <a:pt x="1" y="190"/>
                      <a:pt x="4" y="193"/>
                    </a:cubicBezTo>
                    <a:cubicBezTo>
                      <a:pt x="6" y="195"/>
                      <a:pt x="9" y="197"/>
                      <a:pt x="12" y="197"/>
                    </a:cubicBezTo>
                    <a:cubicBezTo>
                      <a:pt x="86" y="197"/>
                      <a:pt x="86" y="197"/>
                      <a:pt x="86" y="197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135" y="123"/>
                      <a:pt x="135" y="123"/>
                      <a:pt x="135" y="123"/>
                    </a:cubicBezTo>
                    <a:cubicBezTo>
                      <a:pt x="135" y="197"/>
                      <a:pt x="135" y="197"/>
                      <a:pt x="135" y="197"/>
                    </a:cubicBezTo>
                    <a:cubicBezTo>
                      <a:pt x="209" y="197"/>
                      <a:pt x="209" y="197"/>
                      <a:pt x="209" y="197"/>
                    </a:cubicBezTo>
                    <a:cubicBezTo>
                      <a:pt x="212" y="197"/>
                      <a:pt x="215" y="195"/>
                      <a:pt x="217" y="193"/>
                    </a:cubicBezTo>
                    <a:cubicBezTo>
                      <a:pt x="220" y="190"/>
                      <a:pt x="221" y="188"/>
                      <a:pt x="221" y="184"/>
                    </a:cubicBezTo>
                    <a:cubicBezTo>
                      <a:pt x="221" y="92"/>
                      <a:pt x="221" y="92"/>
                      <a:pt x="221" y="92"/>
                    </a:cubicBezTo>
                    <a:cubicBezTo>
                      <a:pt x="221" y="92"/>
                      <a:pt x="221" y="91"/>
                      <a:pt x="221" y="91"/>
                    </a:cubicBezTo>
                    <a:lnTo>
                      <a:pt x="1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7"/>
              <p:cNvSpPr>
                <a:spLocks/>
              </p:cNvSpPr>
              <p:nvPr/>
            </p:nvSpPr>
            <p:spPr bwMode="auto">
              <a:xfrm>
                <a:off x="5940425" y="3549650"/>
                <a:ext cx="987425" cy="463550"/>
              </a:xfrm>
              <a:custGeom>
                <a:avLst/>
                <a:gdLst>
                  <a:gd name="T0" fmla="*/ 307 w 309"/>
                  <a:gd name="T1" fmla="*/ 120 h 145"/>
                  <a:gd name="T2" fmla="*/ 265 w 309"/>
                  <a:gd name="T3" fmla="*/ 85 h 145"/>
                  <a:gd name="T4" fmla="*/ 265 w 309"/>
                  <a:gd name="T5" fmla="*/ 7 h 145"/>
                  <a:gd name="T6" fmla="*/ 263 w 309"/>
                  <a:gd name="T7" fmla="*/ 3 h 145"/>
                  <a:gd name="T8" fmla="*/ 259 w 309"/>
                  <a:gd name="T9" fmla="*/ 1 h 145"/>
                  <a:gd name="T10" fmla="*/ 222 w 309"/>
                  <a:gd name="T11" fmla="*/ 1 h 145"/>
                  <a:gd name="T12" fmla="*/ 218 w 309"/>
                  <a:gd name="T13" fmla="*/ 3 h 145"/>
                  <a:gd name="T14" fmla="*/ 216 w 309"/>
                  <a:gd name="T15" fmla="*/ 7 h 145"/>
                  <a:gd name="T16" fmla="*/ 216 w 309"/>
                  <a:gd name="T17" fmla="*/ 44 h 145"/>
                  <a:gd name="T18" fmla="*/ 169 w 309"/>
                  <a:gd name="T19" fmla="*/ 5 h 145"/>
                  <a:gd name="T20" fmla="*/ 154 w 309"/>
                  <a:gd name="T21" fmla="*/ 0 h 145"/>
                  <a:gd name="T22" fmla="*/ 140 w 309"/>
                  <a:gd name="T23" fmla="*/ 5 h 145"/>
                  <a:gd name="T24" fmla="*/ 2 w 309"/>
                  <a:gd name="T25" fmla="*/ 120 h 145"/>
                  <a:gd name="T26" fmla="*/ 0 w 309"/>
                  <a:gd name="T27" fmla="*/ 124 h 145"/>
                  <a:gd name="T28" fmla="*/ 1 w 309"/>
                  <a:gd name="T29" fmla="*/ 129 h 145"/>
                  <a:gd name="T30" fmla="*/ 13 w 309"/>
                  <a:gd name="T31" fmla="*/ 143 h 145"/>
                  <a:gd name="T32" fmla="*/ 17 w 309"/>
                  <a:gd name="T33" fmla="*/ 145 h 145"/>
                  <a:gd name="T34" fmla="*/ 22 w 309"/>
                  <a:gd name="T35" fmla="*/ 144 h 145"/>
                  <a:gd name="T36" fmla="*/ 154 w 309"/>
                  <a:gd name="T37" fmla="*/ 33 h 145"/>
                  <a:gd name="T38" fmla="*/ 287 w 309"/>
                  <a:gd name="T39" fmla="*/ 144 h 145"/>
                  <a:gd name="T40" fmla="*/ 291 w 309"/>
                  <a:gd name="T41" fmla="*/ 145 h 145"/>
                  <a:gd name="T42" fmla="*/ 292 w 309"/>
                  <a:gd name="T43" fmla="*/ 145 h 145"/>
                  <a:gd name="T44" fmla="*/ 296 w 309"/>
                  <a:gd name="T45" fmla="*/ 143 h 145"/>
                  <a:gd name="T46" fmla="*/ 308 w 309"/>
                  <a:gd name="T47" fmla="*/ 129 h 145"/>
                  <a:gd name="T48" fmla="*/ 309 w 309"/>
                  <a:gd name="T49" fmla="*/ 124 h 145"/>
                  <a:gd name="T50" fmla="*/ 307 w 309"/>
                  <a:gd name="T51" fmla="*/ 12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9" h="145">
                    <a:moveTo>
                      <a:pt x="307" y="120"/>
                    </a:moveTo>
                    <a:cubicBezTo>
                      <a:pt x="265" y="85"/>
                      <a:pt x="265" y="85"/>
                      <a:pt x="265" y="85"/>
                    </a:cubicBezTo>
                    <a:cubicBezTo>
                      <a:pt x="265" y="7"/>
                      <a:pt x="265" y="7"/>
                      <a:pt x="265" y="7"/>
                    </a:cubicBezTo>
                    <a:cubicBezTo>
                      <a:pt x="265" y="5"/>
                      <a:pt x="265" y="4"/>
                      <a:pt x="263" y="3"/>
                    </a:cubicBezTo>
                    <a:cubicBezTo>
                      <a:pt x="262" y="1"/>
                      <a:pt x="261" y="1"/>
                      <a:pt x="259" y="1"/>
                    </a:cubicBezTo>
                    <a:cubicBezTo>
                      <a:pt x="222" y="1"/>
                      <a:pt x="222" y="1"/>
                      <a:pt x="222" y="1"/>
                    </a:cubicBezTo>
                    <a:cubicBezTo>
                      <a:pt x="220" y="1"/>
                      <a:pt x="219" y="1"/>
                      <a:pt x="218" y="3"/>
                    </a:cubicBezTo>
                    <a:cubicBezTo>
                      <a:pt x="217" y="4"/>
                      <a:pt x="216" y="5"/>
                      <a:pt x="216" y="7"/>
                    </a:cubicBezTo>
                    <a:cubicBezTo>
                      <a:pt x="216" y="44"/>
                      <a:pt x="216" y="44"/>
                      <a:pt x="216" y="44"/>
                    </a:cubicBezTo>
                    <a:cubicBezTo>
                      <a:pt x="169" y="5"/>
                      <a:pt x="169" y="5"/>
                      <a:pt x="169" y="5"/>
                    </a:cubicBezTo>
                    <a:cubicBezTo>
                      <a:pt x="165" y="2"/>
                      <a:pt x="160" y="0"/>
                      <a:pt x="154" y="0"/>
                    </a:cubicBezTo>
                    <a:cubicBezTo>
                      <a:pt x="149" y="0"/>
                      <a:pt x="144" y="2"/>
                      <a:pt x="140" y="5"/>
                    </a:cubicBezTo>
                    <a:cubicBezTo>
                      <a:pt x="2" y="120"/>
                      <a:pt x="2" y="120"/>
                      <a:pt x="2" y="120"/>
                    </a:cubicBezTo>
                    <a:cubicBezTo>
                      <a:pt x="1" y="121"/>
                      <a:pt x="0" y="123"/>
                      <a:pt x="0" y="124"/>
                    </a:cubicBezTo>
                    <a:cubicBezTo>
                      <a:pt x="0" y="126"/>
                      <a:pt x="0" y="128"/>
                      <a:pt x="1" y="129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14" y="144"/>
                      <a:pt x="15" y="145"/>
                      <a:pt x="17" y="145"/>
                    </a:cubicBezTo>
                    <a:cubicBezTo>
                      <a:pt x="19" y="145"/>
                      <a:pt x="20" y="145"/>
                      <a:pt x="22" y="144"/>
                    </a:cubicBezTo>
                    <a:cubicBezTo>
                      <a:pt x="154" y="33"/>
                      <a:pt x="154" y="33"/>
                      <a:pt x="154" y="33"/>
                    </a:cubicBezTo>
                    <a:cubicBezTo>
                      <a:pt x="287" y="144"/>
                      <a:pt x="287" y="144"/>
                      <a:pt x="287" y="144"/>
                    </a:cubicBezTo>
                    <a:cubicBezTo>
                      <a:pt x="288" y="145"/>
                      <a:pt x="290" y="145"/>
                      <a:pt x="291" y="145"/>
                    </a:cubicBezTo>
                    <a:cubicBezTo>
                      <a:pt x="292" y="145"/>
                      <a:pt x="292" y="145"/>
                      <a:pt x="292" y="145"/>
                    </a:cubicBezTo>
                    <a:cubicBezTo>
                      <a:pt x="294" y="145"/>
                      <a:pt x="295" y="144"/>
                      <a:pt x="296" y="143"/>
                    </a:cubicBezTo>
                    <a:cubicBezTo>
                      <a:pt x="308" y="129"/>
                      <a:pt x="308" y="129"/>
                      <a:pt x="308" y="129"/>
                    </a:cubicBezTo>
                    <a:cubicBezTo>
                      <a:pt x="309" y="128"/>
                      <a:pt x="309" y="126"/>
                      <a:pt x="309" y="124"/>
                    </a:cubicBezTo>
                    <a:cubicBezTo>
                      <a:pt x="309" y="123"/>
                      <a:pt x="308" y="121"/>
                      <a:pt x="307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811492" y="1496259"/>
            <a:ext cx="10565840" cy="616020"/>
            <a:chOff x="734052" y="1496259"/>
            <a:chExt cx="10565840" cy="616020"/>
          </a:xfrm>
        </p:grpSpPr>
        <p:sp>
          <p:nvSpPr>
            <p:cNvPr id="73" name="TextBox 72"/>
            <p:cNvSpPr txBox="1"/>
            <p:nvPr/>
          </p:nvSpPr>
          <p:spPr>
            <a:xfrm>
              <a:off x="734052" y="152750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441417" y="1496259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11492" y="5403241"/>
            <a:ext cx="10565840" cy="616020"/>
            <a:chOff x="734052" y="1496259"/>
            <a:chExt cx="10565840" cy="616020"/>
          </a:xfrm>
        </p:grpSpPr>
        <p:sp>
          <p:nvSpPr>
            <p:cNvPr id="76" name="TextBox 75"/>
            <p:cNvSpPr txBox="1"/>
            <p:nvPr/>
          </p:nvSpPr>
          <p:spPr>
            <a:xfrm>
              <a:off x="734052" y="152750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441417" y="1496259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Free Mobile Marketing PowerPoint Shapes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3183524" y="977677"/>
            <a:ext cx="5821777" cy="4749196"/>
            <a:chOff x="2894012" y="1325661"/>
            <a:chExt cx="5821777" cy="4749196"/>
          </a:xfrm>
        </p:grpSpPr>
        <p:grpSp>
          <p:nvGrpSpPr>
            <p:cNvPr id="87" name="Group 86"/>
            <p:cNvGrpSpPr/>
            <p:nvPr/>
          </p:nvGrpSpPr>
          <p:grpSpPr>
            <a:xfrm>
              <a:off x="2894012" y="1325661"/>
              <a:ext cx="5821777" cy="4749196"/>
              <a:chOff x="2150485" y="1300163"/>
              <a:chExt cx="6572324" cy="5361465"/>
            </a:xfrm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3834156" y="5669268"/>
                <a:ext cx="709614" cy="687388"/>
              </a:xfrm>
              <a:custGeom>
                <a:avLst/>
                <a:gdLst>
                  <a:gd name="T0" fmla="*/ 111 w 222"/>
                  <a:gd name="T1" fmla="*/ 73 h 215"/>
                  <a:gd name="T2" fmla="*/ 94 w 222"/>
                  <a:gd name="T3" fmla="*/ 89 h 215"/>
                  <a:gd name="T4" fmla="*/ 111 w 222"/>
                  <a:gd name="T5" fmla="*/ 106 h 215"/>
                  <a:gd name="T6" fmla="*/ 127 w 222"/>
                  <a:gd name="T7" fmla="*/ 89 h 215"/>
                  <a:gd name="T8" fmla="*/ 111 w 222"/>
                  <a:gd name="T9" fmla="*/ 73 h 215"/>
                  <a:gd name="T10" fmla="*/ 111 w 222"/>
                  <a:gd name="T11" fmla="*/ 0 h 215"/>
                  <a:gd name="T12" fmla="*/ 0 w 222"/>
                  <a:gd name="T13" fmla="*/ 89 h 215"/>
                  <a:gd name="T14" fmla="*/ 55 w 222"/>
                  <a:gd name="T15" fmla="*/ 166 h 215"/>
                  <a:gd name="T16" fmla="*/ 55 w 222"/>
                  <a:gd name="T17" fmla="*/ 200 h 215"/>
                  <a:gd name="T18" fmla="*/ 69 w 222"/>
                  <a:gd name="T19" fmla="*/ 205 h 215"/>
                  <a:gd name="T20" fmla="*/ 92 w 222"/>
                  <a:gd name="T21" fmla="*/ 177 h 215"/>
                  <a:gd name="T22" fmla="*/ 111 w 222"/>
                  <a:gd name="T23" fmla="*/ 178 h 215"/>
                  <a:gd name="T24" fmla="*/ 222 w 222"/>
                  <a:gd name="T25" fmla="*/ 89 h 215"/>
                  <a:gd name="T26" fmla="*/ 111 w 222"/>
                  <a:gd name="T27" fmla="*/ 0 h 215"/>
                  <a:gd name="T28" fmla="*/ 111 w 222"/>
                  <a:gd name="T29" fmla="*/ 156 h 215"/>
                  <a:gd name="T30" fmla="*/ 22 w 222"/>
                  <a:gd name="T31" fmla="*/ 89 h 215"/>
                  <a:gd name="T32" fmla="*/ 111 w 222"/>
                  <a:gd name="T33" fmla="*/ 22 h 215"/>
                  <a:gd name="T34" fmla="*/ 200 w 222"/>
                  <a:gd name="T35" fmla="*/ 89 h 215"/>
                  <a:gd name="T36" fmla="*/ 111 w 222"/>
                  <a:gd name="T37" fmla="*/ 156 h 215"/>
                  <a:gd name="T38" fmla="*/ 155 w 222"/>
                  <a:gd name="T39" fmla="*/ 73 h 215"/>
                  <a:gd name="T40" fmla="*/ 139 w 222"/>
                  <a:gd name="T41" fmla="*/ 89 h 215"/>
                  <a:gd name="T42" fmla="*/ 155 w 222"/>
                  <a:gd name="T43" fmla="*/ 106 h 215"/>
                  <a:gd name="T44" fmla="*/ 172 w 222"/>
                  <a:gd name="T45" fmla="*/ 89 h 215"/>
                  <a:gd name="T46" fmla="*/ 155 w 222"/>
                  <a:gd name="T47" fmla="*/ 73 h 215"/>
                  <a:gd name="T48" fmla="*/ 66 w 222"/>
                  <a:gd name="T49" fmla="*/ 73 h 215"/>
                  <a:gd name="T50" fmla="*/ 50 w 222"/>
                  <a:gd name="T51" fmla="*/ 89 h 215"/>
                  <a:gd name="T52" fmla="*/ 66 w 222"/>
                  <a:gd name="T53" fmla="*/ 106 h 215"/>
                  <a:gd name="T54" fmla="*/ 83 w 222"/>
                  <a:gd name="T55" fmla="*/ 89 h 215"/>
                  <a:gd name="T56" fmla="*/ 66 w 222"/>
                  <a:gd name="T57" fmla="*/ 7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22" h="215">
                    <a:moveTo>
                      <a:pt x="111" y="73"/>
                    </a:moveTo>
                    <a:cubicBezTo>
                      <a:pt x="102" y="73"/>
                      <a:pt x="94" y="80"/>
                      <a:pt x="94" y="89"/>
                    </a:cubicBezTo>
                    <a:cubicBezTo>
                      <a:pt x="94" y="98"/>
                      <a:pt x="102" y="106"/>
                      <a:pt x="111" y="106"/>
                    </a:cubicBezTo>
                    <a:cubicBezTo>
                      <a:pt x="120" y="106"/>
                      <a:pt x="127" y="98"/>
                      <a:pt x="127" y="89"/>
                    </a:cubicBezTo>
                    <a:cubicBezTo>
                      <a:pt x="127" y="80"/>
                      <a:pt x="120" y="73"/>
                      <a:pt x="111" y="73"/>
                    </a:cubicBezTo>
                    <a:close/>
                    <a:moveTo>
                      <a:pt x="111" y="0"/>
                    </a:moveTo>
                    <a:cubicBezTo>
                      <a:pt x="49" y="0"/>
                      <a:pt x="0" y="40"/>
                      <a:pt x="0" y="89"/>
                    </a:cubicBezTo>
                    <a:cubicBezTo>
                      <a:pt x="0" y="122"/>
                      <a:pt x="22" y="151"/>
                      <a:pt x="55" y="166"/>
                    </a:cubicBezTo>
                    <a:cubicBezTo>
                      <a:pt x="55" y="200"/>
                      <a:pt x="55" y="200"/>
                      <a:pt x="55" y="200"/>
                    </a:cubicBezTo>
                    <a:cubicBezTo>
                      <a:pt x="55" y="213"/>
                      <a:pt x="61" y="215"/>
                      <a:pt x="69" y="205"/>
                    </a:cubicBezTo>
                    <a:cubicBezTo>
                      <a:pt x="92" y="177"/>
                      <a:pt x="92" y="177"/>
                      <a:pt x="92" y="177"/>
                    </a:cubicBezTo>
                    <a:cubicBezTo>
                      <a:pt x="98" y="178"/>
                      <a:pt x="104" y="178"/>
                      <a:pt x="111" y="178"/>
                    </a:cubicBezTo>
                    <a:cubicBezTo>
                      <a:pt x="172" y="178"/>
                      <a:pt x="222" y="138"/>
                      <a:pt x="222" y="89"/>
                    </a:cubicBezTo>
                    <a:cubicBezTo>
                      <a:pt x="222" y="40"/>
                      <a:pt x="172" y="0"/>
                      <a:pt x="111" y="0"/>
                    </a:cubicBezTo>
                    <a:close/>
                    <a:moveTo>
                      <a:pt x="111" y="156"/>
                    </a:moveTo>
                    <a:cubicBezTo>
                      <a:pt x="62" y="156"/>
                      <a:pt x="22" y="126"/>
                      <a:pt x="22" y="89"/>
                    </a:cubicBezTo>
                    <a:cubicBezTo>
                      <a:pt x="22" y="52"/>
                      <a:pt x="62" y="22"/>
                      <a:pt x="111" y="22"/>
                    </a:cubicBezTo>
                    <a:cubicBezTo>
                      <a:pt x="160" y="22"/>
                      <a:pt x="200" y="52"/>
                      <a:pt x="200" y="89"/>
                    </a:cubicBezTo>
                    <a:cubicBezTo>
                      <a:pt x="200" y="126"/>
                      <a:pt x="160" y="156"/>
                      <a:pt x="111" y="156"/>
                    </a:cubicBezTo>
                    <a:close/>
                    <a:moveTo>
                      <a:pt x="155" y="73"/>
                    </a:moveTo>
                    <a:cubicBezTo>
                      <a:pt x="146" y="73"/>
                      <a:pt x="139" y="80"/>
                      <a:pt x="139" y="89"/>
                    </a:cubicBezTo>
                    <a:cubicBezTo>
                      <a:pt x="139" y="98"/>
                      <a:pt x="146" y="106"/>
                      <a:pt x="155" y="106"/>
                    </a:cubicBezTo>
                    <a:cubicBezTo>
                      <a:pt x="164" y="106"/>
                      <a:pt x="172" y="98"/>
                      <a:pt x="172" y="89"/>
                    </a:cubicBezTo>
                    <a:cubicBezTo>
                      <a:pt x="172" y="80"/>
                      <a:pt x="164" y="73"/>
                      <a:pt x="155" y="73"/>
                    </a:cubicBezTo>
                    <a:close/>
                    <a:moveTo>
                      <a:pt x="66" y="73"/>
                    </a:moveTo>
                    <a:cubicBezTo>
                      <a:pt x="57" y="73"/>
                      <a:pt x="50" y="80"/>
                      <a:pt x="50" y="89"/>
                    </a:cubicBezTo>
                    <a:cubicBezTo>
                      <a:pt x="50" y="98"/>
                      <a:pt x="57" y="106"/>
                      <a:pt x="66" y="106"/>
                    </a:cubicBezTo>
                    <a:cubicBezTo>
                      <a:pt x="75" y="106"/>
                      <a:pt x="83" y="98"/>
                      <a:pt x="83" y="89"/>
                    </a:cubicBezTo>
                    <a:cubicBezTo>
                      <a:pt x="83" y="80"/>
                      <a:pt x="75" y="73"/>
                      <a:pt x="66" y="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6987128" y="4393794"/>
                <a:ext cx="806450" cy="852488"/>
                <a:chOff x="7335838" y="4498975"/>
                <a:chExt cx="806450" cy="852488"/>
              </a:xfrm>
            </p:grpSpPr>
            <p:sp>
              <p:nvSpPr>
                <p:cNvPr id="20" name="Freeform 6"/>
                <p:cNvSpPr>
                  <a:spLocks/>
                </p:cNvSpPr>
                <p:nvPr/>
              </p:nvSpPr>
              <p:spPr bwMode="auto">
                <a:xfrm>
                  <a:off x="7335838" y="4498975"/>
                  <a:ext cx="301625" cy="265113"/>
                </a:xfrm>
                <a:custGeom>
                  <a:avLst/>
                  <a:gdLst>
                    <a:gd name="T0" fmla="*/ 22 w 94"/>
                    <a:gd name="T1" fmla="*/ 80 h 83"/>
                    <a:gd name="T2" fmla="*/ 88 w 94"/>
                    <a:gd name="T3" fmla="*/ 33 h 83"/>
                    <a:gd name="T4" fmla="*/ 93 w 94"/>
                    <a:gd name="T5" fmla="*/ 29 h 83"/>
                    <a:gd name="T6" fmla="*/ 92 w 94"/>
                    <a:gd name="T7" fmla="*/ 23 h 83"/>
                    <a:gd name="T8" fmla="*/ 50 w 94"/>
                    <a:gd name="T9" fmla="*/ 0 h 83"/>
                    <a:gd name="T10" fmla="*/ 0 w 94"/>
                    <a:gd name="T11" fmla="*/ 50 h 83"/>
                    <a:gd name="T12" fmla="*/ 11 w 94"/>
                    <a:gd name="T13" fmla="*/ 81 h 83"/>
                    <a:gd name="T14" fmla="*/ 17 w 94"/>
                    <a:gd name="T15" fmla="*/ 83 h 83"/>
                    <a:gd name="T16" fmla="*/ 22 w 94"/>
                    <a:gd name="T17" fmla="*/ 8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4" h="83">
                      <a:moveTo>
                        <a:pt x="22" y="80"/>
                      </a:moveTo>
                      <a:cubicBezTo>
                        <a:pt x="37" y="57"/>
                        <a:pt x="61" y="40"/>
                        <a:pt x="88" y="33"/>
                      </a:cubicBezTo>
                      <a:cubicBezTo>
                        <a:pt x="90" y="33"/>
                        <a:pt x="92" y="31"/>
                        <a:pt x="93" y="29"/>
                      </a:cubicBezTo>
                      <a:cubicBezTo>
                        <a:pt x="94" y="27"/>
                        <a:pt x="94" y="25"/>
                        <a:pt x="92" y="23"/>
                      </a:cubicBezTo>
                      <a:cubicBezTo>
                        <a:pt x="84" y="9"/>
                        <a:pt x="68" y="0"/>
                        <a:pt x="50" y="0"/>
                      </a:cubicBezTo>
                      <a:cubicBezTo>
                        <a:pt x="23" y="0"/>
                        <a:pt x="0" y="22"/>
                        <a:pt x="0" y="50"/>
                      </a:cubicBezTo>
                      <a:cubicBezTo>
                        <a:pt x="0" y="61"/>
                        <a:pt x="4" y="72"/>
                        <a:pt x="11" y="81"/>
                      </a:cubicBezTo>
                      <a:cubicBezTo>
                        <a:pt x="13" y="82"/>
                        <a:pt x="15" y="83"/>
                        <a:pt x="17" y="83"/>
                      </a:cubicBezTo>
                      <a:cubicBezTo>
                        <a:pt x="19" y="83"/>
                        <a:pt x="21" y="82"/>
                        <a:pt x="22" y="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7"/>
                <p:cNvSpPr>
                  <a:spLocks/>
                </p:cNvSpPr>
                <p:nvPr/>
              </p:nvSpPr>
              <p:spPr bwMode="auto">
                <a:xfrm>
                  <a:off x="7840663" y="4498975"/>
                  <a:ext cx="301625" cy="265113"/>
                </a:xfrm>
                <a:custGeom>
                  <a:avLst/>
                  <a:gdLst>
                    <a:gd name="T0" fmla="*/ 44 w 94"/>
                    <a:gd name="T1" fmla="*/ 0 h 83"/>
                    <a:gd name="T2" fmla="*/ 2 w 94"/>
                    <a:gd name="T3" fmla="*/ 23 h 83"/>
                    <a:gd name="T4" fmla="*/ 1 w 94"/>
                    <a:gd name="T5" fmla="*/ 29 h 83"/>
                    <a:gd name="T6" fmla="*/ 6 w 94"/>
                    <a:gd name="T7" fmla="*/ 33 h 83"/>
                    <a:gd name="T8" fmla="*/ 72 w 94"/>
                    <a:gd name="T9" fmla="*/ 80 h 83"/>
                    <a:gd name="T10" fmla="*/ 78 w 94"/>
                    <a:gd name="T11" fmla="*/ 83 h 83"/>
                    <a:gd name="T12" fmla="*/ 83 w 94"/>
                    <a:gd name="T13" fmla="*/ 80 h 83"/>
                    <a:gd name="T14" fmla="*/ 94 w 94"/>
                    <a:gd name="T15" fmla="*/ 50 h 83"/>
                    <a:gd name="T16" fmla="*/ 44 w 94"/>
                    <a:gd name="T1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4" h="83">
                      <a:moveTo>
                        <a:pt x="44" y="0"/>
                      </a:moveTo>
                      <a:cubicBezTo>
                        <a:pt x="26" y="0"/>
                        <a:pt x="11" y="9"/>
                        <a:pt x="2" y="23"/>
                      </a:cubicBezTo>
                      <a:cubicBezTo>
                        <a:pt x="1" y="25"/>
                        <a:pt x="0" y="27"/>
                        <a:pt x="1" y="29"/>
                      </a:cubicBezTo>
                      <a:cubicBezTo>
                        <a:pt x="2" y="31"/>
                        <a:pt x="4" y="33"/>
                        <a:pt x="6" y="33"/>
                      </a:cubicBezTo>
                      <a:cubicBezTo>
                        <a:pt x="34" y="40"/>
                        <a:pt x="57" y="57"/>
                        <a:pt x="72" y="80"/>
                      </a:cubicBezTo>
                      <a:cubicBezTo>
                        <a:pt x="74" y="81"/>
                        <a:pt x="76" y="82"/>
                        <a:pt x="78" y="83"/>
                      </a:cubicBezTo>
                      <a:cubicBezTo>
                        <a:pt x="80" y="83"/>
                        <a:pt x="82" y="82"/>
                        <a:pt x="83" y="80"/>
                      </a:cubicBezTo>
                      <a:cubicBezTo>
                        <a:pt x="90" y="72"/>
                        <a:pt x="94" y="61"/>
                        <a:pt x="94" y="50"/>
                      </a:cubicBezTo>
                      <a:cubicBezTo>
                        <a:pt x="94" y="22"/>
                        <a:pt x="71" y="0"/>
                        <a:pt x="4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8"/>
                <p:cNvSpPr>
                  <a:spLocks noEditPoints="1"/>
                </p:cNvSpPr>
                <p:nvPr/>
              </p:nvSpPr>
              <p:spPr bwMode="auto">
                <a:xfrm>
                  <a:off x="7391400" y="4635500"/>
                  <a:ext cx="698500" cy="715963"/>
                </a:xfrm>
                <a:custGeom>
                  <a:avLst/>
                  <a:gdLst>
                    <a:gd name="T0" fmla="*/ 219 w 219"/>
                    <a:gd name="T1" fmla="*/ 109 h 224"/>
                    <a:gd name="T2" fmla="*/ 205 w 219"/>
                    <a:gd name="T3" fmla="*/ 56 h 224"/>
                    <a:gd name="T4" fmla="*/ 126 w 219"/>
                    <a:gd name="T5" fmla="*/ 1 h 224"/>
                    <a:gd name="T6" fmla="*/ 109 w 219"/>
                    <a:gd name="T7" fmla="*/ 0 h 224"/>
                    <a:gd name="T8" fmla="*/ 92 w 219"/>
                    <a:gd name="T9" fmla="*/ 1 h 224"/>
                    <a:gd name="T10" fmla="*/ 13 w 219"/>
                    <a:gd name="T11" fmla="*/ 57 h 224"/>
                    <a:gd name="T12" fmla="*/ 0 w 219"/>
                    <a:gd name="T13" fmla="*/ 109 h 224"/>
                    <a:gd name="T14" fmla="*/ 37 w 219"/>
                    <a:gd name="T15" fmla="*/ 191 h 224"/>
                    <a:gd name="T16" fmla="*/ 28 w 219"/>
                    <a:gd name="T17" fmla="*/ 204 h 224"/>
                    <a:gd name="T18" fmla="*/ 30 w 219"/>
                    <a:gd name="T19" fmla="*/ 222 h 224"/>
                    <a:gd name="T20" fmla="*/ 38 w 219"/>
                    <a:gd name="T21" fmla="*/ 224 h 224"/>
                    <a:gd name="T22" fmla="*/ 48 w 219"/>
                    <a:gd name="T23" fmla="*/ 219 h 224"/>
                    <a:gd name="T24" fmla="*/ 57 w 219"/>
                    <a:gd name="T25" fmla="*/ 206 h 224"/>
                    <a:gd name="T26" fmla="*/ 109 w 219"/>
                    <a:gd name="T27" fmla="*/ 219 h 224"/>
                    <a:gd name="T28" fmla="*/ 162 w 219"/>
                    <a:gd name="T29" fmla="*/ 206 h 224"/>
                    <a:gd name="T30" fmla="*/ 171 w 219"/>
                    <a:gd name="T31" fmla="*/ 219 h 224"/>
                    <a:gd name="T32" fmla="*/ 181 w 219"/>
                    <a:gd name="T33" fmla="*/ 224 h 224"/>
                    <a:gd name="T34" fmla="*/ 188 w 219"/>
                    <a:gd name="T35" fmla="*/ 222 h 224"/>
                    <a:gd name="T36" fmla="*/ 191 w 219"/>
                    <a:gd name="T37" fmla="*/ 204 h 224"/>
                    <a:gd name="T38" fmla="*/ 182 w 219"/>
                    <a:gd name="T39" fmla="*/ 191 h 224"/>
                    <a:gd name="T40" fmla="*/ 219 w 219"/>
                    <a:gd name="T41" fmla="*/ 109 h 224"/>
                    <a:gd name="T42" fmla="*/ 109 w 219"/>
                    <a:gd name="T43" fmla="*/ 188 h 224"/>
                    <a:gd name="T44" fmla="*/ 30 w 219"/>
                    <a:gd name="T45" fmla="*/ 109 h 224"/>
                    <a:gd name="T46" fmla="*/ 40 w 219"/>
                    <a:gd name="T47" fmla="*/ 72 h 224"/>
                    <a:gd name="T48" fmla="*/ 97 w 219"/>
                    <a:gd name="T49" fmla="*/ 31 h 224"/>
                    <a:gd name="T50" fmla="*/ 109 w 219"/>
                    <a:gd name="T51" fmla="*/ 30 h 224"/>
                    <a:gd name="T52" fmla="*/ 121 w 219"/>
                    <a:gd name="T53" fmla="*/ 31 h 224"/>
                    <a:gd name="T54" fmla="*/ 179 w 219"/>
                    <a:gd name="T55" fmla="*/ 72 h 224"/>
                    <a:gd name="T56" fmla="*/ 188 w 219"/>
                    <a:gd name="T57" fmla="*/ 109 h 224"/>
                    <a:gd name="T58" fmla="*/ 109 w 219"/>
                    <a:gd name="T59" fmla="*/ 188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19" h="224">
                      <a:moveTo>
                        <a:pt x="219" y="109"/>
                      </a:moveTo>
                      <a:cubicBezTo>
                        <a:pt x="219" y="90"/>
                        <a:pt x="214" y="72"/>
                        <a:pt x="205" y="56"/>
                      </a:cubicBezTo>
                      <a:cubicBezTo>
                        <a:pt x="189" y="27"/>
                        <a:pt x="160" y="6"/>
                        <a:pt x="126" y="1"/>
                      </a:cubicBezTo>
                      <a:cubicBezTo>
                        <a:pt x="121" y="0"/>
                        <a:pt x="115" y="0"/>
                        <a:pt x="109" y="0"/>
                      </a:cubicBezTo>
                      <a:cubicBezTo>
                        <a:pt x="104" y="0"/>
                        <a:pt x="98" y="0"/>
                        <a:pt x="92" y="1"/>
                      </a:cubicBezTo>
                      <a:cubicBezTo>
                        <a:pt x="58" y="7"/>
                        <a:pt x="29" y="28"/>
                        <a:pt x="13" y="57"/>
                      </a:cubicBezTo>
                      <a:cubicBezTo>
                        <a:pt x="5" y="72"/>
                        <a:pt x="0" y="90"/>
                        <a:pt x="0" y="109"/>
                      </a:cubicBezTo>
                      <a:cubicBezTo>
                        <a:pt x="0" y="142"/>
                        <a:pt x="14" y="171"/>
                        <a:pt x="37" y="191"/>
                      </a:cubicBezTo>
                      <a:cubicBezTo>
                        <a:pt x="28" y="204"/>
                        <a:pt x="28" y="204"/>
                        <a:pt x="28" y="204"/>
                      </a:cubicBezTo>
                      <a:cubicBezTo>
                        <a:pt x="24" y="210"/>
                        <a:pt x="25" y="218"/>
                        <a:pt x="30" y="222"/>
                      </a:cubicBezTo>
                      <a:cubicBezTo>
                        <a:pt x="33" y="223"/>
                        <a:pt x="35" y="224"/>
                        <a:pt x="38" y="224"/>
                      </a:cubicBezTo>
                      <a:cubicBezTo>
                        <a:pt x="42" y="224"/>
                        <a:pt x="45" y="222"/>
                        <a:pt x="48" y="219"/>
                      </a:cubicBezTo>
                      <a:cubicBezTo>
                        <a:pt x="57" y="206"/>
                        <a:pt x="57" y="206"/>
                        <a:pt x="57" y="206"/>
                      </a:cubicBezTo>
                      <a:cubicBezTo>
                        <a:pt x="73" y="214"/>
                        <a:pt x="90" y="219"/>
                        <a:pt x="109" y="219"/>
                      </a:cubicBezTo>
                      <a:cubicBezTo>
                        <a:pt x="128" y="219"/>
                        <a:pt x="146" y="214"/>
                        <a:pt x="162" y="206"/>
                      </a:cubicBezTo>
                      <a:cubicBezTo>
                        <a:pt x="171" y="219"/>
                        <a:pt x="171" y="219"/>
                        <a:pt x="171" y="219"/>
                      </a:cubicBezTo>
                      <a:cubicBezTo>
                        <a:pt x="173" y="222"/>
                        <a:pt x="177" y="224"/>
                        <a:pt x="181" y="224"/>
                      </a:cubicBezTo>
                      <a:cubicBezTo>
                        <a:pt x="184" y="224"/>
                        <a:pt x="186" y="223"/>
                        <a:pt x="188" y="222"/>
                      </a:cubicBezTo>
                      <a:cubicBezTo>
                        <a:pt x="194" y="218"/>
                        <a:pt x="195" y="210"/>
                        <a:pt x="191" y="204"/>
                      </a:cubicBezTo>
                      <a:cubicBezTo>
                        <a:pt x="182" y="191"/>
                        <a:pt x="182" y="191"/>
                        <a:pt x="182" y="191"/>
                      </a:cubicBezTo>
                      <a:cubicBezTo>
                        <a:pt x="205" y="171"/>
                        <a:pt x="219" y="142"/>
                        <a:pt x="219" y="109"/>
                      </a:cubicBezTo>
                      <a:close/>
                      <a:moveTo>
                        <a:pt x="109" y="188"/>
                      </a:moveTo>
                      <a:cubicBezTo>
                        <a:pt x="66" y="188"/>
                        <a:pt x="30" y="153"/>
                        <a:pt x="30" y="109"/>
                      </a:cubicBezTo>
                      <a:cubicBezTo>
                        <a:pt x="30" y="96"/>
                        <a:pt x="34" y="83"/>
                        <a:pt x="40" y="72"/>
                      </a:cubicBezTo>
                      <a:cubicBezTo>
                        <a:pt x="51" y="51"/>
                        <a:pt x="73" y="35"/>
                        <a:pt x="97" y="31"/>
                      </a:cubicBezTo>
                      <a:cubicBezTo>
                        <a:pt x="101" y="31"/>
                        <a:pt x="105" y="30"/>
                        <a:pt x="109" y="30"/>
                      </a:cubicBezTo>
                      <a:cubicBezTo>
                        <a:pt x="113" y="30"/>
                        <a:pt x="117" y="31"/>
                        <a:pt x="121" y="31"/>
                      </a:cubicBezTo>
                      <a:cubicBezTo>
                        <a:pt x="146" y="35"/>
                        <a:pt x="167" y="50"/>
                        <a:pt x="179" y="72"/>
                      </a:cubicBezTo>
                      <a:cubicBezTo>
                        <a:pt x="185" y="83"/>
                        <a:pt x="188" y="96"/>
                        <a:pt x="188" y="109"/>
                      </a:cubicBezTo>
                      <a:cubicBezTo>
                        <a:pt x="188" y="153"/>
                        <a:pt x="153" y="188"/>
                        <a:pt x="109" y="18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9"/>
                <p:cNvSpPr>
                  <a:spLocks/>
                </p:cNvSpPr>
                <p:nvPr/>
              </p:nvSpPr>
              <p:spPr bwMode="auto">
                <a:xfrm>
                  <a:off x="7694613" y="4805363"/>
                  <a:ext cx="204788" cy="290513"/>
                </a:xfrm>
                <a:custGeom>
                  <a:avLst/>
                  <a:gdLst>
                    <a:gd name="T0" fmla="*/ 59 w 64"/>
                    <a:gd name="T1" fmla="*/ 75 h 91"/>
                    <a:gd name="T2" fmla="*/ 29 w 64"/>
                    <a:gd name="T3" fmla="*/ 56 h 91"/>
                    <a:gd name="T4" fmla="*/ 23 w 64"/>
                    <a:gd name="T5" fmla="*/ 48 h 91"/>
                    <a:gd name="T6" fmla="*/ 25 w 64"/>
                    <a:gd name="T7" fmla="*/ 10 h 91"/>
                    <a:gd name="T8" fmla="*/ 16 w 64"/>
                    <a:gd name="T9" fmla="*/ 1 h 91"/>
                    <a:gd name="T10" fmla="*/ 7 w 64"/>
                    <a:gd name="T11" fmla="*/ 9 h 91"/>
                    <a:gd name="T12" fmla="*/ 6 w 64"/>
                    <a:gd name="T13" fmla="*/ 47 h 91"/>
                    <a:gd name="T14" fmla="*/ 0 w 64"/>
                    <a:gd name="T15" fmla="*/ 59 h 91"/>
                    <a:gd name="T16" fmla="*/ 14 w 64"/>
                    <a:gd name="T17" fmla="*/ 73 h 91"/>
                    <a:gd name="T18" fmla="*/ 21 w 64"/>
                    <a:gd name="T19" fmla="*/ 72 h 91"/>
                    <a:gd name="T20" fmla="*/ 50 w 64"/>
                    <a:gd name="T21" fmla="*/ 90 h 91"/>
                    <a:gd name="T22" fmla="*/ 54 w 64"/>
                    <a:gd name="T23" fmla="*/ 91 h 91"/>
                    <a:gd name="T24" fmla="*/ 62 w 64"/>
                    <a:gd name="T25" fmla="*/ 87 h 91"/>
                    <a:gd name="T26" fmla="*/ 59 w 64"/>
                    <a:gd name="T27" fmla="*/ 75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" h="91">
                      <a:moveTo>
                        <a:pt x="59" y="75"/>
                      </a:moveTo>
                      <a:cubicBezTo>
                        <a:pt x="29" y="56"/>
                        <a:pt x="29" y="56"/>
                        <a:pt x="29" y="56"/>
                      </a:cubicBezTo>
                      <a:cubicBezTo>
                        <a:pt x="28" y="53"/>
                        <a:pt x="26" y="50"/>
                        <a:pt x="23" y="48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5" y="5"/>
                        <a:pt x="21" y="1"/>
                        <a:pt x="16" y="1"/>
                      </a:cubicBezTo>
                      <a:cubicBezTo>
                        <a:pt x="12" y="0"/>
                        <a:pt x="7" y="4"/>
                        <a:pt x="7" y="9"/>
                      </a:cubicBezTo>
                      <a:cubicBezTo>
                        <a:pt x="6" y="47"/>
                        <a:pt x="6" y="47"/>
                        <a:pt x="6" y="47"/>
                      </a:cubicBezTo>
                      <a:cubicBezTo>
                        <a:pt x="2" y="50"/>
                        <a:pt x="0" y="54"/>
                        <a:pt x="0" y="59"/>
                      </a:cubicBezTo>
                      <a:cubicBezTo>
                        <a:pt x="0" y="67"/>
                        <a:pt x="6" y="73"/>
                        <a:pt x="14" y="73"/>
                      </a:cubicBezTo>
                      <a:cubicBezTo>
                        <a:pt x="17" y="73"/>
                        <a:pt x="19" y="73"/>
                        <a:pt x="21" y="72"/>
                      </a:cubicBezTo>
                      <a:cubicBezTo>
                        <a:pt x="50" y="90"/>
                        <a:pt x="50" y="90"/>
                        <a:pt x="50" y="90"/>
                      </a:cubicBezTo>
                      <a:cubicBezTo>
                        <a:pt x="51" y="91"/>
                        <a:pt x="53" y="91"/>
                        <a:pt x="54" y="91"/>
                      </a:cubicBezTo>
                      <a:cubicBezTo>
                        <a:pt x="57" y="91"/>
                        <a:pt x="60" y="90"/>
                        <a:pt x="62" y="87"/>
                      </a:cubicBezTo>
                      <a:cubicBezTo>
                        <a:pt x="64" y="83"/>
                        <a:pt x="63" y="77"/>
                        <a:pt x="59" y="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7" name="Freeform 10"/>
              <p:cNvSpPr>
                <a:spLocks/>
              </p:cNvSpPr>
              <p:nvPr/>
            </p:nvSpPr>
            <p:spPr bwMode="auto">
              <a:xfrm>
                <a:off x="2633664" y="3431273"/>
                <a:ext cx="533400" cy="671513"/>
              </a:xfrm>
              <a:custGeom>
                <a:avLst/>
                <a:gdLst>
                  <a:gd name="T0" fmla="*/ 28 w 167"/>
                  <a:gd name="T1" fmla="*/ 171 h 210"/>
                  <a:gd name="T2" fmla="*/ 160 w 167"/>
                  <a:gd name="T3" fmla="*/ 171 h 210"/>
                  <a:gd name="T4" fmla="*/ 167 w 167"/>
                  <a:gd name="T5" fmla="*/ 163 h 210"/>
                  <a:gd name="T6" fmla="*/ 167 w 167"/>
                  <a:gd name="T7" fmla="*/ 23 h 210"/>
                  <a:gd name="T8" fmla="*/ 144 w 167"/>
                  <a:gd name="T9" fmla="*/ 0 h 210"/>
                  <a:gd name="T10" fmla="*/ 23 w 167"/>
                  <a:gd name="T11" fmla="*/ 0 h 210"/>
                  <a:gd name="T12" fmla="*/ 0 w 167"/>
                  <a:gd name="T13" fmla="*/ 23 h 210"/>
                  <a:gd name="T14" fmla="*/ 0 w 167"/>
                  <a:gd name="T15" fmla="*/ 182 h 210"/>
                  <a:gd name="T16" fmla="*/ 28 w 167"/>
                  <a:gd name="T17" fmla="*/ 210 h 210"/>
                  <a:gd name="T18" fmla="*/ 160 w 167"/>
                  <a:gd name="T19" fmla="*/ 210 h 210"/>
                  <a:gd name="T20" fmla="*/ 167 w 167"/>
                  <a:gd name="T21" fmla="*/ 203 h 210"/>
                  <a:gd name="T22" fmla="*/ 167 w 167"/>
                  <a:gd name="T23" fmla="*/ 199 h 210"/>
                  <a:gd name="T24" fmla="*/ 160 w 167"/>
                  <a:gd name="T25" fmla="*/ 191 h 210"/>
                  <a:gd name="T26" fmla="*/ 28 w 167"/>
                  <a:gd name="T27" fmla="*/ 191 h 210"/>
                  <a:gd name="T28" fmla="*/ 19 w 167"/>
                  <a:gd name="T29" fmla="*/ 182 h 210"/>
                  <a:gd name="T30" fmla="*/ 19 w 167"/>
                  <a:gd name="T31" fmla="*/ 180 h 210"/>
                  <a:gd name="T32" fmla="*/ 28 w 167"/>
                  <a:gd name="T33" fmla="*/ 171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7" h="210">
                    <a:moveTo>
                      <a:pt x="28" y="171"/>
                    </a:moveTo>
                    <a:cubicBezTo>
                      <a:pt x="160" y="171"/>
                      <a:pt x="160" y="171"/>
                      <a:pt x="160" y="171"/>
                    </a:cubicBezTo>
                    <a:cubicBezTo>
                      <a:pt x="164" y="171"/>
                      <a:pt x="167" y="168"/>
                      <a:pt x="167" y="163"/>
                    </a:cubicBezTo>
                    <a:cubicBezTo>
                      <a:pt x="167" y="23"/>
                      <a:pt x="167" y="23"/>
                      <a:pt x="167" y="23"/>
                    </a:cubicBezTo>
                    <a:cubicBezTo>
                      <a:pt x="167" y="10"/>
                      <a:pt x="157" y="0"/>
                      <a:pt x="14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98"/>
                      <a:pt x="13" y="210"/>
                      <a:pt x="28" y="210"/>
                    </a:cubicBezTo>
                    <a:cubicBezTo>
                      <a:pt x="160" y="210"/>
                      <a:pt x="160" y="210"/>
                      <a:pt x="160" y="210"/>
                    </a:cubicBezTo>
                    <a:cubicBezTo>
                      <a:pt x="164" y="210"/>
                      <a:pt x="167" y="207"/>
                      <a:pt x="167" y="203"/>
                    </a:cubicBezTo>
                    <a:cubicBezTo>
                      <a:pt x="167" y="199"/>
                      <a:pt x="167" y="199"/>
                      <a:pt x="167" y="199"/>
                    </a:cubicBezTo>
                    <a:cubicBezTo>
                      <a:pt x="167" y="194"/>
                      <a:pt x="164" y="191"/>
                      <a:pt x="160" y="191"/>
                    </a:cubicBezTo>
                    <a:cubicBezTo>
                      <a:pt x="28" y="191"/>
                      <a:pt x="28" y="191"/>
                      <a:pt x="28" y="191"/>
                    </a:cubicBezTo>
                    <a:cubicBezTo>
                      <a:pt x="23" y="191"/>
                      <a:pt x="19" y="187"/>
                      <a:pt x="19" y="182"/>
                    </a:cubicBezTo>
                    <a:cubicBezTo>
                      <a:pt x="19" y="180"/>
                      <a:pt x="19" y="180"/>
                      <a:pt x="19" y="180"/>
                    </a:cubicBezTo>
                    <a:cubicBezTo>
                      <a:pt x="19" y="175"/>
                      <a:pt x="23" y="171"/>
                      <a:pt x="28" y="17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4073524" y="3273110"/>
                <a:ext cx="1211263" cy="784225"/>
              </a:xfrm>
              <a:custGeom>
                <a:avLst/>
                <a:gdLst>
                  <a:gd name="T0" fmla="*/ 324 w 379"/>
                  <a:gd name="T1" fmla="*/ 114 h 245"/>
                  <a:gd name="T2" fmla="*/ 325 w 379"/>
                  <a:gd name="T3" fmla="*/ 104 h 245"/>
                  <a:gd name="T4" fmla="*/ 266 w 379"/>
                  <a:gd name="T5" fmla="*/ 46 h 245"/>
                  <a:gd name="T6" fmla="*/ 246 w 379"/>
                  <a:gd name="T7" fmla="*/ 49 h 245"/>
                  <a:gd name="T8" fmla="*/ 156 w 379"/>
                  <a:gd name="T9" fmla="*/ 0 h 245"/>
                  <a:gd name="T10" fmla="*/ 49 w 379"/>
                  <a:gd name="T11" fmla="*/ 107 h 245"/>
                  <a:gd name="T12" fmla="*/ 50 w 379"/>
                  <a:gd name="T13" fmla="*/ 115 h 245"/>
                  <a:gd name="T14" fmla="*/ 0 w 379"/>
                  <a:gd name="T15" fmla="*/ 179 h 245"/>
                  <a:gd name="T16" fmla="*/ 66 w 379"/>
                  <a:gd name="T17" fmla="*/ 245 h 245"/>
                  <a:gd name="T18" fmla="*/ 313 w 379"/>
                  <a:gd name="T19" fmla="*/ 245 h 245"/>
                  <a:gd name="T20" fmla="*/ 379 w 379"/>
                  <a:gd name="T21" fmla="*/ 179 h 245"/>
                  <a:gd name="T22" fmla="*/ 324 w 379"/>
                  <a:gd name="T23" fmla="*/ 1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9" h="245">
                    <a:moveTo>
                      <a:pt x="324" y="114"/>
                    </a:moveTo>
                    <a:cubicBezTo>
                      <a:pt x="324" y="111"/>
                      <a:pt x="325" y="108"/>
                      <a:pt x="325" y="104"/>
                    </a:cubicBezTo>
                    <a:cubicBezTo>
                      <a:pt x="325" y="72"/>
                      <a:pt x="299" y="46"/>
                      <a:pt x="266" y="46"/>
                    </a:cubicBezTo>
                    <a:cubicBezTo>
                      <a:pt x="259" y="46"/>
                      <a:pt x="253" y="47"/>
                      <a:pt x="246" y="49"/>
                    </a:cubicBezTo>
                    <a:cubicBezTo>
                      <a:pt x="227" y="20"/>
                      <a:pt x="194" y="0"/>
                      <a:pt x="156" y="0"/>
                    </a:cubicBezTo>
                    <a:cubicBezTo>
                      <a:pt x="97" y="0"/>
                      <a:pt x="49" y="48"/>
                      <a:pt x="49" y="107"/>
                    </a:cubicBezTo>
                    <a:cubicBezTo>
                      <a:pt x="49" y="110"/>
                      <a:pt x="50" y="113"/>
                      <a:pt x="50" y="115"/>
                    </a:cubicBezTo>
                    <a:cubicBezTo>
                      <a:pt x="21" y="122"/>
                      <a:pt x="0" y="148"/>
                      <a:pt x="0" y="179"/>
                    </a:cubicBezTo>
                    <a:cubicBezTo>
                      <a:pt x="0" y="215"/>
                      <a:pt x="30" y="245"/>
                      <a:pt x="66" y="245"/>
                    </a:cubicBezTo>
                    <a:cubicBezTo>
                      <a:pt x="313" y="245"/>
                      <a:pt x="313" y="245"/>
                      <a:pt x="313" y="245"/>
                    </a:cubicBezTo>
                    <a:cubicBezTo>
                      <a:pt x="349" y="245"/>
                      <a:pt x="379" y="215"/>
                      <a:pt x="379" y="179"/>
                    </a:cubicBezTo>
                    <a:cubicBezTo>
                      <a:pt x="379" y="146"/>
                      <a:pt x="355" y="120"/>
                      <a:pt x="324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7137940" y="2421271"/>
                <a:ext cx="881063" cy="617538"/>
                <a:chOff x="7138988" y="2276475"/>
                <a:chExt cx="881063" cy="617538"/>
              </a:xfrm>
            </p:grpSpPr>
            <p:sp>
              <p:nvSpPr>
                <p:cNvPr id="39" name="Freeform 12"/>
                <p:cNvSpPr>
                  <a:spLocks/>
                </p:cNvSpPr>
                <p:nvPr/>
              </p:nvSpPr>
              <p:spPr bwMode="auto">
                <a:xfrm>
                  <a:off x="7183438" y="2276475"/>
                  <a:ext cx="792163" cy="304800"/>
                </a:xfrm>
                <a:custGeom>
                  <a:avLst/>
                  <a:gdLst>
                    <a:gd name="T0" fmla="*/ 8 w 248"/>
                    <a:gd name="T1" fmla="*/ 12 h 95"/>
                    <a:gd name="T2" fmla="*/ 107 w 248"/>
                    <a:gd name="T3" fmla="*/ 90 h 95"/>
                    <a:gd name="T4" fmla="*/ 124 w 248"/>
                    <a:gd name="T5" fmla="*/ 95 h 95"/>
                    <a:gd name="T6" fmla="*/ 141 w 248"/>
                    <a:gd name="T7" fmla="*/ 90 h 95"/>
                    <a:gd name="T8" fmla="*/ 240 w 248"/>
                    <a:gd name="T9" fmla="*/ 12 h 95"/>
                    <a:gd name="T10" fmla="*/ 236 w 248"/>
                    <a:gd name="T11" fmla="*/ 0 h 95"/>
                    <a:gd name="T12" fmla="*/ 124 w 248"/>
                    <a:gd name="T13" fmla="*/ 0 h 95"/>
                    <a:gd name="T14" fmla="*/ 12 w 248"/>
                    <a:gd name="T15" fmla="*/ 0 h 95"/>
                    <a:gd name="T16" fmla="*/ 8 w 248"/>
                    <a:gd name="T17" fmla="*/ 1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8" h="95">
                      <a:moveTo>
                        <a:pt x="8" y="12"/>
                      </a:moveTo>
                      <a:cubicBezTo>
                        <a:pt x="107" y="90"/>
                        <a:pt x="107" y="90"/>
                        <a:pt x="107" y="90"/>
                      </a:cubicBezTo>
                      <a:cubicBezTo>
                        <a:pt x="112" y="94"/>
                        <a:pt x="118" y="95"/>
                        <a:pt x="124" y="95"/>
                      </a:cubicBezTo>
                      <a:cubicBezTo>
                        <a:pt x="130" y="95"/>
                        <a:pt x="136" y="94"/>
                        <a:pt x="141" y="90"/>
                      </a:cubicBezTo>
                      <a:cubicBezTo>
                        <a:pt x="240" y="12"/>
                        <a:pt x="240" y="12"/>
                        <a:pt x="240" y="12"/>
                      </a:cubicBezTo>
                      <a:cubicBezTo>
                        <a:pt x="248" y="5"/>
                        <a:pt x="246" y="0"/>
                        <a:pt x="236" y="0"/>
                      </a:cubicBezTo>
                      <a:cubicBezTo>
                        <a:pt x="124" y="0"/>
                        <a:pt x="124" y="0"/>
                        <a:pt x="12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2" y="0"/>
                        <a:pt x="0" y="5"/>
                        <a:pt x="8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3"/>
                <p:cNvSpPr>
                  <a:spLocks/>
                </p:cNvSpPr>
                <p:nvPr/>
              </p:nvSpPr>
              <p:spPr bwMode="auto">
                <a:xfrm>
                  <a:off x="7138988" y="2360613"/>
                  <a:ext cx="881063" cy="533400"/>
                </a:xfrm>
                <a:custGeom>
                  <a:avLst/>
                  <a:gdLst>
                    <a:gd name="T0" fmla="*/ 261 w 276"/>
                    <a:gd name="T1" fmla="*/ 6 h 167"/>
                    <a:gd name="T2" fmla="*/ 153 w 276"/>
                    <a:gd name="T3" fmla="*/ 89 h 167"/>
                    <a:gd name="T4" fmla="*/ 138 w 276"/>
                    <a:gd name="T5" fmla="*/ 93 h 167"/>
                    <a:gd name="T6" fmla="*/ 123 w 276"/>
                    <a:gd name="T7" fmla="*/ 89 h 167"/>
                    <a:gd name="T8" fmla="*/ 15 w 276"/>
                    <a:gd name="T9" fmla="*/ 6 h 167"/>
                    <a:gd name="T10" fmla="*/ 0 w 276"/>
                    <a:gd name="T11" fmla="*/ 14 h 167"/>
                    <a:gd name="T12" fmla="*/ 0 w 276"/>
                    <a:gd name="T13" fmla="*/ 149 h 167"/>
                    <a:gd name="T14" fmla="*/ 18 w 276"/>
                    <a:gd name="T15" fmla="*/ 167 h 167"/>
                    <a:gd name="T16" fmla="*/ 138 w 276"/>
                    <a:gd name="T17" fmla="*/ 167 h 167"/>
                    <a:gd name="T18" fmla="*/ 257 w 276"/>
                    <a:gd name="T19" fmla="*/ 167 h 167"/>
                    <a:gd name="T20" fmla="*/ 276 w 276"/>
                    <a:gd name="T21" fmla="*/ 149 h 167"/>
                    <a:gd name="T22" fmla="*/ 276 w 276"/>
                    <a:gd name="T23" fmla="*/ 14 h 167"/>
                    <a:gd name="T24" fmla="*/ 261 w 276"/>
                    <a:gd name="T25" fmla="*/ 6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6" h="167">
                      <a:moveTo>
                        <a:pt x="261" y="6"/>
                      </a:moveTo>
                      <a:cubicBezTo>
                        <a:pt x="153" y="89"/>
                        <a:pt x="153" y="89"/>
                        <a:pt x="153" y="89"/>
                      </a:cubicBezTo>
                      <a:cubicBezTo>
                        <a:pt x="149" y="92"/>
                        <a:pt x="143" y="93"/>
                        <a:pt x="138" y="93"/>
                      </a:cubicBezTo>
                      <a:cubicBezTo>
                        <a:pt x="133" y="93"/>
                        <a:pt x="127" y="92"/>
                        <a:pt x="123" y="89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7" y="0"/>
                        <a:pt x="0" y="3"/>
                        <a:pt x="0" y="14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0" y="159"/>
                        <a:pt x="8" y="167"/>
                        <a:pt x="18" y="167"/>
                      </a:cubicBezTo>
                      <a:cubicBezTo>
                        <a:pt x="138" y="167"/>
                        <a:pt x="138" y="167"/>
                        <a:pt x="138" y="167"/>
                      </a:cubicBezTo>
                      <a:cubicBezTo>
                        <a:pt x="257" y="167"/>
                        <a:pt x="257" y="167"/>
                        <a:pt x="257" y="167"/>
                      </a:cubicBezTo>
                      <a:cubicBezTo>
                        <a:pt x="267" y="167"/>
                        <a:pt x="276" y="159"/>
                        <a:pt x="276" y="149"/>
                      </a:cubicBezTo>
                      <a:cubicBezTo>
                        <a:pt x="276" y="14"/>
                        <a:pt x="276" y="14"/>
                        <a:pt x="276" y="14"/>
                      </a:cubicBezTo>
                      <a:cubicBezTo>
                        <a:pt x="276" y="3"/>
                        <a:pt x="269" y="0"/>
                        <a:pt x="261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>
                <a:off x="8035925" y="3513138"/>
                <a:ext cx="533400" cy="534988"/>
                <a:chOff x="8035925" y="3513138"/>
                <a:chExt cx="533400" cy="534988"/>
              </a:xfrm>
            </p:grpSpPr>
            <p:sp>
              <p:nvSpPr>
                <p:cNvPr id="41" name="Freeform 14"/>
                <p:cNvSpPr>
                  <a:spLocks/>
                </p:cNvSpPr>
                <p:nvPr/>
              </p:nvSpPr>
              <p:spPr bwMode="auto">
                <a:xfrm>
                  <a:off x="8035925" y="3811588"/>
                  <a:ext cx="533400" cy="236538"/>
                </a:xfrm>
                <a:custGeom>
                  <a:avLst/>
                  <a:gdLst>
                    <a:gd name="T0" fmla="*/ 154 w 167"/>
                    <a:gd name="T1" fmla="*/ 0 h 74"/>
                    <a:gd name="T2" fmla="*/ 140 w 167"/>
                    <a:gd name="T3" fmla="*/ 13 h 74"/>
                    <a:gd name="T4" fmla="*/ 140 w 167"/>
                    <a:gd name="T5" fmla="*/ 47 h 74"/>
                    <a:gd name="T6" fmla="*/ 27 w 167"/>
                    <a:gd name="T7" fmla="*/ 47 h 74"/>
                    <a:gd name="T8" fmla="*/ 27 w 167"/>
                    <a:gd name="T9" fmla="*/ 13 h 74"/>
                    <a:gd name="T10" fmla="*/ 14 w 167"/>
                    <a:gd name="T11" fmla="*/ 0 h 74"/>
                    <a:gd name="T12" fmla="*/ 0 w 167"/>
                    <a:gd name="T13" fmla="*/ 13 h 74"/>
                    <a:gd name="T14" fmla="*/ 0 w 167"/>
                    <a:gd name="T15" fmla="*/ 61 h 74"/>
                    <a:gd name="T16" fmla="*/ 14 w 167"/>
                    <a:gd name="T17" fmla="*/ 74 h 74"/>
                    <a:gd name="T18" fmla="*/ 154 w 167"/>
                    <a:gd name="T19" fmla="*/ 74 h 74"/>
                    <a:gd name="T20" fmla="*/ 167 w 167"/>
                    <a:gd name="T21" fmla="*/ 61 h 74"/>
                    <a:gd name="T22" fmla="*/ 167 w 167"/>
                    <a:gd name="T23" fmla="*/ 13 h 74"/>
                    <a:gd name="T24" fmla="*/ 154 w 167"/>
                    <a:gd name="T2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7" h="74">
                      <a:moveTo>
                        <a:pt x="154" y="0"/>
                      </a:moveTo>
                      <a:cubicBezTo>
                        <a:pt x="146" y="0"/>
                        <a:pt x="140" y="6"/>
                        <a:pt x="140" y="13"/>
                      </a:cubicBezTo>
                      <a:cubicBezTo>
                        <a:pt x="140" y="47"/>
                        <a:pt x="140" y="47"/>
                        <a:pt x="140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7" y="6"/>
                        <a:pt x="21" y="0"/>
                        <a:pt x="14" y="0"/>
                      </a:cubicBezTo>
                      <a:cubicBezTo>
                        <a:pt x="6" y="0"/>
                        <a:pt x="0" y="6"/>
                        <a:pt x="0" y="13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68"/>
                        <a:pt x="6" y="74"/>
                        <a:pt x="14" y="74"/>
                      </a:cubicBezTo>
                      <a:cubicBezTo>
                        <a:pt x="154" y="74"/>
                        <a:pt x="154" y="74"/>
                        <a:pt x="154" y="74"/>
                      </a:cubicBezTo>
                      <a:cubicBezTo>
                        <a:pt x="161" y="74"/>
                        <a:pt x="167" y="68"/>
                        <a:pt x="167" y="61"/>
                      </a:cubicBezTo>
                      <a:cubicBezTo>
                        <a:pt x="167" y="13"/>
                        <a:pt x="167" y="13"/>
                        <a:pt x="167" y="13"/>
                      </a:cubicBezTo>
                      <a:cubicBezTo>
                        <a:pt x="167" y="6"/>
                        <a:pt x="161" y="0"/>
                        <a:pt x="15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"/>
                <p:cNvSpPr>
                  <a:spLocks/>
                </p:cNvSpPr>
                <p:nvPr/>
              </p:nvSpPr>
              <p:spPr bwMode="auto">
                <a:xfrm>
                  <a:off x="8135938" y="3513138"/>
                  <a:ext cx="334963" cy="352425"/>
                </a:xfrm>
                <a:custGeom>
                  <a:avLst/>
                  <a:gdLst>
                    <a:gd name="T0" fmla="*/ 81 w 105"/>
                    <a:gd name="T1" fmla="*/ 49 h 110"/>
                    <a:gd name="T2" fmla="*/ 66 w 105"/>
                    <a:gd name="T3" fmla="*/ 63 h 110"/>
                    <a:gd name="T4" fmla="*/ 66 w 105"/>
                    <a:gd name="T5" fmla="*/ 14 h 110"/>
                    <a:gd name="T6" fmla="*/ 53 w 105"/>
                    <a:gd name="T7" fmla="*/ 0 h 110"/>
                    <a:gd name="T8" fmla="*/ 39 w 105"/>
                    <a:gd name="T9" fmla="*/ 14 h 110"/>
                    <a:gd name="T10" fmla="*/ 39 w 105"/>
                    <a:gd name="T11" fmla="*/ 63 h 110"/>
                    <a:gd name="T12" fmla="*/ 24 w 105"/>
                    <a:gd name="T13" fmla="*/ 49 h 110"/>
                    <a:gd name="T14" fmla="*/ 15 w 105"/>
                    <a:gd name="T15" fmla="*/ 45 h 110"/>
                    <a:gd name="T16" fmla="*/ 5 w 105"/>
                    <a:gd name="T17" fmla="*/ 49 h 110"/>
                    <a:gd name="T18" fmla="*/ 5 w 105"/>
                    <a:gd name="T19" fmla="*/ 67 h 110"/>
                    <a:gd name="T20" fmla="*/ 43 w 105"/>
                    <a:gd name="T21" fmla="*/ 105 h 110"/>
                    <a:gd name="T22" fmla="*/ 62 w 105"/>
                    <a:gd name="T23" fmla="*/ 105 h 110"/>
                    <a:gd name="T24" fmla="*/ 100 w 105"/>
                    <a:gd name="T25" fmla="*/ 67 h 110"/>
                    <a:gd name="T26" fmla="*/ 100 w 105"/>
                    <a:gd name="T27" fmla="*/ 49 h 110"/>
                    <a:gd name="T28" fmla="*/ 81 w 105"/>
                    <a:gd name="T29" fmla="*/ 49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5" h="110">
                      <a:moveTo>
                        <a:pt x="81" y="49"/>
                      </a:moveTo>
                      <a:cubicBezTo>
                        <a:pt x="66" y="63"/>
                        <a:pt x="66" y="63"/>
                        <a:pt x="66" y="63"/>
                      </a:cubicBezTo>
                      <a:cubicBezTo>
                        <a:pt x="66" y="14"/>
                        <a:pt x="66" y="14"/>
                        <a:pt x="66" y="14"/>
                      </a:cubicBezTo>
                      <a:cubicBezTo>
                        <a:pt x="66" y="6"/>
                        <a:pt x="60" y="0"/>
                        <a:pt x="53" y="0"/>
                      </a:cubicBezTo>
                      <a:cubicBezTo>
                        <a:pt x="45" y="0"/>
                        <a:pt x="39" y="6"/>
                        <a:pt x="39" y="14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2" y="46"/>
                        <a:pt x="18" y="45"/>
                        <a:pt x="15" y="45"/>
                      </a:cubicBezTo>
                      <a:cubicBezTo>
                        <a:pt x="11" y="45"/>
                        <a:pt x="8" y="46"/>
                        <a:pt x="5" y="49"/>
                      </a:cubicBezTo>
                      <a:cubicBezTo>
                        <a:pt x="0" y="54"/>
                        <a:pt x="0" y="62"/>
                        <a:pt x="5" y="67"/>
                      </a:cubicBezTo>
                      <a:cubicBezTo>
                        <a:pt x="43" y="105"/>
                        <a:pt x="43" y="105"/>
                        <a:pt x="43" y="105"/>
                      </a:cubicBezTo>
                      <a:cubicBezTo>
                        <a:pt x="48" y="110"/>
                        <a:pt x="57" y="110"/>
                        <a:pt x="62" y="105"/>
                      </a:cubicBezTo>
                      <a:cubicBezTo>
                        <a:pt x="100" y="67"/>
                        <a:pt x="100" y="67"/>
                        <a:pt x="100" y="67"/>
                      </a:cubicBezTo>
                      <a:cubicBezTo>
                        <a:pt x="105" y="62"/>
                        <a:pt x="105" y="54"/>
                        <a:pt x="100" y="49"/>
                      </a:cubicBezTo>
                      <a:cubicBezTo>
                        <a:pt x="95" y="43"/>
                        <a:pt x="86" y="43"/>
                        <a:pt x="81" y="4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5" name="Freeform 18"/>
              <p:cNvSpPr>
                <a:spLocks noEditPoints="1"/>
              </p:cNvSpPr>
              <p:nvPr/>
            </p:nvSpPr>
            <p:spPr bwMode="auto">
              <a:xfrm>
                <a:off x="5605488" y="1888115"/>
                <a:ext cx="833438" cy="1085850"/>
              </a:xfrm>
              <a:custGeom>
                <a:avLst/>
                <a:gdLst>
                  <a:gd name="T0" fmla="*/ 201 w 261"/>
                  <a:gd name="T1" fmla="*/ 80 h 340"/>
                  <a:gd name="T2" fmla="*/ 143 w 261"/>
                  <a:gd name="T3" fmla="*/ 5 h 340"/>
                  <a:gd name="T4" fmla="*/ 130 w 261"/>
                  <a:gd name="T5" fmla="*/ 0 h 340"/>
                  <a:gd name="T6" fmla="*/ 118 w 261"/>
                  <a:gd name="T7" fmla="*/ 5 h 340"/>
                  <a:gd name="T8" fmla="*/ 60 w 261"/>
                  <a:gd name="T9" fmla="*/ 80 h 340"/>
                  <a:gd name="T10" fmla="*/ 0 w 261"/>
                  <a:gd name="T11" fmla="*/ 210 h 340"/>
                  <a:gd name="T12" fmla="*/ 130 w 261"/>
                  <a:gd name="T13" fmla="*/ 340 h 340"/>
                  <a:gd name="T14" fmla="*/ 261 w 261"/>
                  <a:gd name="T15" fmla="*/ 210 h 340"/>
                  <a:gd name="T16" fmla="*/ 201 w 261"/>
                  <a:gd name="T17" fmla="*/ 80 h 340"/>
                  <a:gd name="T18" fmla="*/ 192 w 261"/>
                  <a:gd name="T19" fmla="*/ 276 h 340"/>
                  <a:gd name="T20" fmla="*/ 156 w 261"/>
                  <a:gd name="T21" fmla="*/ 298 h 340"/>
                  <a:gd name="T22" fmla="*/ 114 w 261"/>
                  <a:gd name="T23" fmla="*/ 303 h 340"/>
                  <a:gd name="T24" fmla="*/ 108 w 261"/>
                  <a:gd name="T25" fmla="*/ 297 h 340"/>
                  <a:gd name="T26" fmla="*/ 113 w 261"/>
                  <a:gd name="T27" fmla="*/ 289 h 340"/>
                  <a:gd name="T28" fmla="*/ 170 w 261"/>
                  <a:gd name="T29" fmla="*/ 254 h 340"/>
                  <a:gd name="T30" fmla="*/ 205 w 261"/>
                  <a:gd name="T31" fmla="*/ 198 h 340"/>
                  <a:gd name="T32" fmla="*/ 213 w 261"/>
                  <a:gd name="T33" fmla="*/ 193 h 340"/>
                  <a:gd name="T34" fmla="*/ 219 w 261"/>
                  <a:gd name="T35" fmla="*/ 199 h 340"/>
                  <a:gd name="T36" fmla="*/ 192 w 261"/>
                  <a:gd name="T37" fmla="*/ 27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" h="340">
                    <a:moveTo>
                      <a:pt x="201" y="80"/>
                    </a:moveTo>
                    <a:cubicBezTo>
                      <a:pt x="172" y="39"/>
                      <a:pt x="144" y="7"/>
                      <a:pt x="143" y="5"/>
                    </a:cubicBezTo>
                    <a:cubicBezTo>
                      <a:pt x="140" y="2"/>
                      <a:pt x="135" y="0"/>
                      <a:pt x="130" y="0"/>
                    </a:cubicBezTo>
                    <a:cubicBezTo>
                      <a:pt x="126" y="0"/>
                      <a:pt x="121" y="2"/>
                      <a:pt x="118" y="5"/>
                    </a:cubicBezTo>
                    <a:cubicBezTo>
                      <a:pt x="117" y="7"/>
                      <a:pt x="88" y="39"/>
                      <a:pt x="60" y="80"/>
                    </a:cubicBezTo>
                    <a:cubicBezTo>
                      <a:pt x="20" y="138"/>
                      <a:pt x="0" y="180"/>
                      <a:pt x="0" y="210"/>
                    </a:cubicBezTo>
                    <a:cubicBezTo>
                      <a:pt x="0" y="282"/>
                      <a:pt x="59" y="340"/>
                      <a:pt x="130" y="340"/>
                    </a:cubicBezTo>
                    <a:cubicBezTo>
                      <a:pt x="202" y="340"/>
                      <a:pt x="261" y="282"/>
                      <a:pt x="261" y="210"/>
                    </a:cubicBezTo>
                    <a:cubicBezTo>
                      <a:pt x="261" y="180"/>
                      <a:pt x="241" y="138"/>
                      <a:pt x="201" y="80"/>
                    </a:cubicBezTo>
                    <a:close/>
                    <a:moveTo>
                      <a:pt x="192" y="276"/>
                    </a:moveTo>
                    <a:cubicBezTo>
                      <a:pt x="182" y="286"/>
                      <a:pt x="169" y="294"/>
                      <a:pt x="156" y="298"/>
                    </a:cubicBezTo>
                    <a:cubicBezTo>
                      <a:pt x="142" y="303"/>
                      <a:pt x="128" y="305"/>
                      <a:pt x="114" y="303"/>
                    </a:cubicBezTo>
                    <a:cubicBezTo>
                      <a:pt x="111" y="303"/>
                      <a:pt x="108" y="300"/>
                      <a:pt x="108" y="297"/>
                    </a:cubicBezTo>
                    <a:cubicBezTo>
                      <a:pt x="108" y="293"/>
                      <a:pt x="110" y="290"/>
                      <a:pt x="113" y="289"/>
                    </a:cubicBezTo>
                    <a:cubicBezTo>
                      <a:pt x="134" y="283"/>
                      <a:pt x="153" y="270"/>
                      <a:pt x="170" y="254"/>
                    </a:cubicBezTo>
                    <a:cubicBezTo>
                      <a:pt x="186" y="237"/>
                      <a:pt x="199" y="218"/>
                      <a:pt x="205" y="198"/>
                    </a:cubicBezTo>
                    <a:cubicBezTo>
                      <a:pt x="206" y="195"/>
                      <a:pt x="209" y="193"/>
                      <a:pt x="213" y="193"/>
                    </a:cubicBezTo>
                    <a:cubicBezTo>
                      <a:pt x="216" y="193"/>
                      <a:pt x="219" y="196"/>
                      <a:pt x="219" y="199"/>
                    </a:cubicBezTo>
                    <a:cubicBezTo>
                      <a:pt x="222" y="228"/>
                      <a:pt x="212" y="256"/>
                      <a:pt x="192" y="27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5" name="Group 84"/>
              <p:cNvGrpSpPr/>
              <p:nvPr/>
            </p:nvGrpSpPr>
            <p:grpSpPr>
              <a:xfrm>
                <a:off x="3344953" y="4631531"/>
                <a:ext cx="818542" cy="621506"/>
                <a:chOff x="2859088" y="4638675"/>
                <a:chExt cx="1154113" cy="876300"/>
              </a:xfrm>
            </p:grpSpPr>
            <p:sp>
              <p:nvSpPr>
                <p:cNvPr id="46" name="Freeform 19"/>
                <p:cNvSpPr>
                  <a:spLocks noEditPoints="1"/>
                </p:cNvSpPr>
                <p:nvPr/>
              </p:nvSpPr>
              <p:spPr bwMode="auto">
                <a:xfrm>
                  <a:off x="2868613" y="4638675"/>
                  <a:ext cx="1144588" cy="866775"/>
                </a:xfrm>
                <a:custGeom>
                  <a:avLst/>
                  <a:gdLst>
                    <a:gd name="T0" fmla="*/ 314 w 358"/>
                    <a:gd name="T1" fmla="*/ 0 h 271"/>
                    <a:gd name="T2" fmla="*/ 44 w 358"/>
                    <a:gd name="T3" fmla="*/ 0 h 271"/>
                    <a:gd name="T4" fmla="*/ 0 w 358"/>
                    <a:gd name="T5" fmla="*/ 43 h 271"/>
                    <a:gd name="T6" fmla="*/ 0 w 358"/>
                    <a:gd name="T7" fmla="*/ 227 h 271"/>
                    <a:gd name="T8" fmla="*/ 44 w 358"/>
                    <a:gd name="T9" fmla="*/ 271 h 271"/>
                    <a:gd name="T10" fmla="*/ 314 w 358"/>
                    <a:gd name="T11" fmla="*/ 271 h 271"/>
                    <a:gd name="T12" fmla="*/ 358 w 358"/>
                    <a:gd name="T13" fmla="*/ 227 h 271"/>
                    <a:gd name="T14" fmla="*/ 358 w 358"/>
                    <a:gd name="T15" fmla="*/ 43 h 271"/>
                    <a:gd name="T16" fmla="*/ 314 w 358"/>
                    <a:gd name="T17" fmla="*/ 0 h 271"/>
                    <a:gd name="T18" fmla="*/ 323 w 358"/>
                    <a:gd name="T19" fmla="*/ 227 h 271"/>
                    <a:gd name="T20" fmla="*/ 314 w 358"/>
                    <a:gd name="T21" fmla="*/ 236 h 271"/>
                    <a:gd name="T22" fmla="*/ 44 w 358"/>
                    <a:gd name="T23" fmla="*/ 236 h 271"/>
                    <a:gd name="T24" fmla="*/ 35 w 358"/>
                    <a:gd name="T25" fmla="*/ 227 h 271"/>
                    <a:gd name="T26" fmla="*/ 35 w 358"/>
                    <a:gd name="T27" fmla="*/ 43 h 271"/>
                    <a:gd name="T28" fmla="*/ 44 w 358"/>
                    <a:gd name="T29" fmla="*/ 35 h 271"/>
                    <a:gd name="T30" fmla="*/ 314 w 358"/>
                    <a:gd name="T31" fmla="*/ 35 h 271"/>
                    <a:gd name="T32" fmla="*/ 323 w 358"/>
                    <a:gd name="T33" fmla="*/ 43 h 271"/>
                    <a:gd name="T34" fmla="*/ 323 w 358"/>
                    <a:gd name="T35" fmla="*/ 227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58" h="271">
                      <a:moveTo>
                        <a:pt x="314" y="0"/>
                      </a:move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20" y="0"/>
                        <a:pt x="0" y="19"/>
                        <a:pt x="0" y="43"/>
                      </a:cubicBezTo>
                      <a:cubicBezTo>
                        <a:pt x="0" y="227"/>
                        <a:pt x="0" y="227"/>
                        <a:pt x="0" y="227"/>
                      </a:cubicBezTo>
                      <a:cubicBezTo>
                        <a:pt x="0" y="251"/>
                        <a:pt x="20" y="271"/>
                        <a:pt x="44" y="271"/>
                      </a:cubicBezTo>
                      <a:cubicBezTo>
                        <a:pt x="314" y="271"/>
                        <a:pt x="314" y="271"/>
                        <a:pt x="314" y="271"/>
                      </a:cubicBezTo>
                      <a:cubicBezTo>
                        <a:pt x="339" y="271"/>
                        <a:pt x="358" y="251"/>
                        <a:pt x="358" y="227"/>
                      </a:cubicBezTo>
                      <a:cubicBezTo>
                        <a:pt x="358" y="43"/>
                        <a:pt x="358" y="43"/>
                        <a:pt x="358" y="43"/>
                      </a:cubicBezTo>
                      <a:cubicBezTo>
                        <a:pt x="358" y="19"/>
                        <a:pt x="339" y="0"/>
                        <a:pt x="314" y="0"/>
                      </a:cubicBezTo>
                      <a:close/>
                      <a:moveTo>
                        <a:pt x="323" y="227"/>
                      </a:moveTo>
                      <a:cubicBezTo>
                        <a:pt x="323" y="232"/>
                        <a:pt x="319" y="236"/>
                        <a:pt x="314" y="236"/>
                      </a:cubicBezTo>
                      <a:cubicBezTo>
                        <a:pt x="44" y="236"/>
                        <a:pt x="44" y="236"/>
                        <a:pt x="44" y="236"/>
                      </a:cubicBezTo>
                      <a:cubicBezTo>
                        <a:pt x="39" y="236"/>
                        <a:pt x="35" y="232"/>
                        <a:pt x="35" y="227"/>
                      </a:cubicBezTo>
                      <a:cubicBezTo>
                        <a:pt x="35" y="43"/>
                        <a:pt x="35" y="43"/>
                        <a:pt x="35" y="43"/>
                      </a:cubicBezTo>
                      <a:cubicBezTo>
                        <a:pt x="35" y="38"/>
                        <a:pt x="39" y="35"/>
                        <a:pt x="44" y="35"/>
                      </a:cubicBezTo>
                      <a:cubicBezTo>
                        <a:pt x="314" y="35"/>
                        <a:pt x="314" y="35"/>
                        <a:pt x="314" y="35"/>
                      </a:cubicBezTo>
                      <a:cubicBezTo>
                        <a:pt x="319" y="35"/>
                        <a:pt x="323" y="38"/>
                        <a:pt x="323" y="43"/>
                      </a:cubicBezTo>
                      <a:lnTo>
                        <a:pt x="323" y="2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20"/>
                <p:cNvSpPr>
                  <a:spLocks/>
                </p:cNvSpPr>
                <p:nvPr/>
              </p:nvSpPr>
              <p:spPr bwMode="auto">
                <a:xfrm>
                  <a:off x="3038475" y="4965700"/>
                  <a:ext cx="804863" cy="366713"/>
                </a:xfrm>
                <a:custGeom>
                  <a:avLst/>
                  <a:gdLst>
                    <a:gd name="T0" fmla="*/ 164 w 252"/>
                    <a:gd name="T1" fmla="*/ 6 h 115"/>
                    <a:gd name="T2" fmla="*/ 142 w 252"/>
                    <a:gd name="T3" fmla="*/ 6 h 115"/>
                    <a:gd name="T4" fmla="*/ 85 w 252"/>
                    <a:gd name="T5" fmla="*/ 63 h 115"/>
                    <a:gd name="T6" fmla="*/ 69 w 252"/>
                    <a:gd name="T7" fmla="*/ 47 h 115"/>
                    <a:gd name="T8" fmla="*/ 58 w 252"/>
                    <a:gd name="T9" fmla="*/ 42 h 115"/>
                    <a:gd name="T10" fmla="*/ 47 w 252"/>
                    <a:gd name="T11" fmla="*/ 47 h 115"/>
                    <a:gd name="T12" fmla="*/ 6 w 252"/>
                    <a:gd name="T13" fmla="*/ 88 h 115"/>
                    <a:gd name="T14" fmla="*/ 3 w 252"/>
                    <a:gd name="T15" fmla="*/ 105 h 115"/>
                    <a:gd name="T16" fmla="*/ 17 w 252"/>
                    <a:gd name="T17" fmla="*/ 115 h 115"/>
                    <a:gd name="T18" fmla="*/ 71 w 252"/>
                    <a:gd name="T19" fmla="*/ 115 h 115"/>
                    <a:gd name="T20" fmla="*/ 100 w 252"/>
                    <a:gd name="T21" fmla="*/ 115 h 115"/>
                    <a:gd name="T22" fmla="*/ 235 w 252"/>
                    <a:gd name="T23" fmla="*/ 115 h 115"/>
                    <a:gd name="T24" fmla="*/ 249 w 252"/>
                    <a:gd name="T25" fmla="*/ 105 h 115"/>
                    <a:gd name="T26" fmla="*/ 246 w 252"/>
                    <a:gd name="T27" fmla="*/ 88 h 115"/>
                    <a:gd name="T28" fmla="*/ 164 w 252"/>
                    <a:gd name="T29" fmla="*/ 6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2" h="115">
                      <a:moveTo>
                        <a:pt x="164" y="6"/>
                      </a:moveTo>
                      <a:cubicBezTo>
                        <a:pt x="158" y="0"/>
                        <a:pt x="148" y="0"/>
                        <a:pt x="142" y="6"/>
                      </a:cubicBezTo>
                      <a:cubicBezTo>
                        <a:pt x="85" y="63"/>
                        <a:pt x="85" y="63"/>
                        <a:pt x="85" y="63"/>
                      </a:cubicBezTo>
                      <a:cubicBezTo>
                        <a:pt x="69" y="47"/>
                        <a:pt x="69" y="47"/>
                        <a:pt x="69" y="47"/>
                      </a:cubicBezTo>
                      <a:cubicBezTo>
                        <a:pt x="66" y="44"/>
                        <a:pt x="62" y="42"/>
                        <a:pt x="58" y="42"/>
                      </a:cubicBezTo>
                      <a:cubicBezTo>
                        <a:pt x="54" y="42"/>
                        <a:pt x="50" y="44"/>
                        <a:pt x="47" y="47"/>
                      </a:cubicBezTo>
                      <a:cubicBezTo>
                        <a:pt x="6" y="88"/>
                        <a:pt x="6" y="88"/>
                        <a:pt x="6" y="88"/>
                      </a:cubicBezTo>
                      <a:cubicBezTo>
                        <a:pt x="2" y="93"/>
                        <a:pt x="0" y="99"/>
                        <a:pt x="3" y="105"/>
                      </a:cubicBezTo>
                      <a:cubicBezTo>
                        <a:pt x="5" y="111"/>
                        <a:pt x="11" y="115"/>
                        <a:pt x="17" y="115"/>
                      </a:cubicBezTo>
                      <a:cubicBezTo>
                        <a:pt x="71" y="115"/>
                        <a:pt x="71" y="115"/>
                        <a:pt x="71" y="115"/>
                      </a:cubicBezTo>
                      <a:cubicBezTo>
                        <a:pt x="100" y="115"/>
                        <a:pt x="100" y="115"/>
                        <a:pt x="100" y="115"/>
                      </a:cubicBezTo>
                      <a:cubicBezTo>
                        <a:pt x="235" y="115"/>
                        <a:pt x="235" y="115"/>
                        <a:pt x="235" y="115"/>
                      </a:cubicBezTo>
                      <a:cubicBezTo>
                        <a:pt x="241" y="115"/>
                        <a:pt x="247" y="111"/>
                        <a:pt x="249" y="105"/>
                      </a:cubicBezTo>
                      <a:cubicBezTo>
                        <a:pt x="252" y="99"/>
                        <a:pt x="250" y="93"/>
                        <a:pt x="246" y="88"/>
                      </a:cubicBezTo>
                      <a:lnTo>
                        <a:pt x="164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Oval 21"/>
                <p:cNvSpPr>
                  <a:spLocks noChangeArrowheads="1"/>
                </p:cNvSpPr>
                <p:nvPr/>
              </p:nvSpPr>
              <p:spPr bwMode="auto">
                <a:xfrm>
                  <a:off x="3149600" y="4843463"/>
                  <a:ext cx="147638" cy="14763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82" name="Group 81"/>
                <p:cNvGrpSpPr/>
                <p:nvPr/>
              </p:nvGrpSpPr>
              <p:grpSpPr>
                <a:xfrm>
                  <a:off x="2859088" y="4648200"/>
                  <a:ext cx="1144588" cy="866775"/>
                  <a:chOff x="2859088" y="4648200"/>
                  <a:chExt cx="1144588" cy="866775"/>
                </a:xfrm>
              </p:grpSpPr>
              <p:sp>
                <p:nvSpPr>
                  <p:cNvPr id="49" name="Freeform 22"/>
                  <p:cNvSpPr>
                    <a:spLocks noEditPoints="1"/>
                  </p:cNvSpPr>
                  <p:nvPr/>
                </p:nvSpPr>
                <p:spPr bwMode="auto">
                  <a:xfrm>
                    <a:off x="2859088" y="4648200"/>
                    <a:ext cx="1144588" cy="866775"/>
                  </a:xfrm>
                  <a:custGeom>
                    <a:avLst/>
                    <a:gdLst>
                      <a:gd name="T0" fmla="*/ 314 w 358"/>
                      <a:gd name="T1" fmla="*/ 0 h 271"/>
                      <a:gd name="T2" fmla="*/ 43 w 358"/>
                      <a:gd name="T3" fmla="*/ 0 h 271"/>
                      <a:gd name="T4" fmla="*/ 0 w 358"/>
                      <a:gd name="T5" fmla="*/ 44 h 271"/>
                      <a:gd name="T6" fmla="*/ 0 w 358"/>
                      <a:gd name="T7" fmla="*/ 227 h 271"/>
                      <a:gd name="T8" fmla="*/ 43 w 358"/>
                      <a:gd name="T9" fmla="*/ 271 h 271"/>
                      <a:gd name="T10" fmla="*/ 314 w 358"/>
                      <a:gd name="T11" fmla="*/ 271 h 271"/>
                      <a:gd name="T12" fmla="*/ 358 w 358"/>
                      <a:gd name="T13" fmla="*/ 227 h 271"/>
                      <a:gd name="T14" fmla="*/ 358 w 358"/>
                      <a:gd name="T15" fmla="*/ 44 h 271"/>
                      <a:gd name="T16" fmla="*/ 314 w 358"/>
                      <a:gd name="T17" fmla="*/ 0 h 271"/>
                      <a:gd name="T18" fmla="*/ 323 w 358"/>
                      <a:gd name="T19" fmla="*/ 227 h 271"/>
                      <a:gd name="T20" fmla="*/ 314 w 358"/>
                      <a:gd name="T21" fmla="*/ 236 h 271"/>
                      <a:gd name="T22" fmla="*/ 43 w 358"/>
                      <a:gd name="T23" fmla="*/ 236 h 271"/>
                      <a:gd name="T24" fmla="*/ 35 w 358"/>
                      <a:gd name="T25" fmla="*/ 227 h 271"/>
                      <a:gd name="T26" fmla="*/ 35 w 358"/>
                      <a:gd name="T27" fmla="*/ 44 h 271"/>
                      <a:gd name="T28" fmla="*/ 43 w 358"/>
                      <a:gd name="T29" fmla="*/ 35 h 271"/>
                      <a:gd name="T30" fmla="*/ 314 w 358"/>
                      <a:gd name="T31" fmla="*/ 35 h 271"/>
                      <a:gd name="T32" fmla="*/ 323 w 358"/>
                      <a:gd name="T33" fmla="*/ 44 h 271"/>
                      <a:gd name="T34" fmla="*/ 323 w 358"/>
                      <a:gd name="T35" fmla="*/ 227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58" h="271">
                        <a:moveTo>
                          <a:pt x="314" y="0"/>
                        </a:moveTo>
                        <a:cubicBezTo>
                          <a:pt x="43" y="0"/>
                          <a:pt x="43" y="0"/>
                          <a:pt x="43" y="0"/>
                        </a:cubicBezTo>
                        <a:cubicBezTo>
                          <a:pt x="19" y="0"/>
                          <a:pt x="0" y="19"/>
                          <a:pt x="0" y="44"/>
                        </a:cubicBezTo>
                        <a:cubicBezTo>
                          <a:pt x="0" y="227"/>
                          <a:pt x="0" y="227"/>
                          <a:pt x="0" y="227"/>
                        </a:cubicBezTo>
                        <a:cubicBezTo>
                          <a:pt x="0" y="251"/>
                          <a:pt x="19" y="271"/>
                          <a:pt x="43" y="271"/>
                        </a:cubicBezTo>
                        <a:cubicBezTo>
                          <a:pt x="314" y="271"/>
                          <a:pt x="314" y="271"/>
                          <a:pt x="314" y="271"/>
                        </a:cubicBezTo>
                        <a:cubicBezTo>
                          <a:pt x="338" y="271"/>
                          <a:pt x="358" y="251"/>
                          <a:pt x="358" y="227"/>
                        </a:cubicBezTo>
                        <a:cubicBezTo>
                          <a:pt x="358" y="44"/>
                          <a:pt x="358" y="44"/>
                          <a:pt x="358" y="44"/>
                        </a:cubicBezTo>
                        <a:cubicBezTo>
                          <a:pt x="358" y="19"/>
                          <a:pt x="338" y="0"/>
                          <a:pt x="314" y="0"/>
                        </a:cubicBezTo>
                        <a:close/>
                        <a:moveTo>
                          <a:pt x="323" y="227"/>
                        </a:moveTo>
                        <a:cubicBezTo>
                          <a:pt x="323" y="232"/>
                          <a:pt x="319" y="236"/>
                          <a:pt x="314" y="236"/>
                        </a:cubicBezTo>
                        <a:cubicBezTo>
                          <a:pt x="43" y="236"/>
                          <a:pt x="43" y="236"/>
                          <a:pt x="43" y="236"/>
                        </a:cubicBezTo>
                        <a:cubicBezTo>
                          <a:pt x="39" y="236"/>
                          <a:pt x="35" y="232"/>
                          <a:pt x="35" y="227"/>
                        </a:cubicBezTo>
                        <a:cubicBezTo>
                          <a:pt x="35" y="44"/>
                          <a:pt x="35" y="44"/>
                          <a:pt x="35" y="44"/>
                        </a:cubicBezTo>
                        <a:cubicBezTo>
                          <a:pt x="35" y="39"/>
                          <a:pt x="39" y="35"/>
                          <a:pt x="43" y="35"/>
                        </a:cubicBezTo>
                        <a:cubicBezTo>
                          <a:pt x="314" y="35"/>
                          <a:pt x="314" y="35"/>
                          <a:pt x="314" y="35"/>
                        </a:cubicBezTo>
                        <a:cubicBezTo>
                          <a:pt x="319" y="35"/>
                          <a:pt x="323" y="39"/>
                          <a:pt x="323" y="44"/>
                        </a:cubicBezTo>
                        <a:lnTo>
                          <a:pt x="323" y="2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" name="Freeform 23"/>
                  <p:cNvSpPr>
                    <a:spLocks/>
                  </p:cNvSpPr>
                  <p:nvPr/>
                </p:nvSpPr>
                <p:spPr bwMode="auto">
                  <a:xfrm>
                    <a:off x="3028950" y="4975225"/>
                    <a:ext cx="801688" cy="366713"/>
                  </a:xfrm>
                  <a:custGeom>
                    <a:avLst/>
                    <a:gdLst>
                      <a:gd name="T0" fmla="*/ 164 w 251"/>
                      <a:gd name="T1" fmla="*/ 6 h 115"/>
                      <a:gd name="T2" fmla="*/ 142 w 251"/>
                      <a:gd name="T3" fmla="*/ 6 h 115"/>
                      <a:gd name="T4" fmla="*/ 85 w 251"/>
                      <a:gd name="T5" fmla="*/ 63 h 115"/>
                      <a:gd name="T6" fmla="*/ 69 w 251"/>
                      <a:gd name="T7" fmla="*/ 47 h 115"/>
                      <a:gd name="T8" fmla="*/ 58 w 251"/>
                      <a:gd name="T9" fmla="*/ 43 h 115"/>
                      <a:gd name="T10" fmla="*/ 47 w 251"/>
                      <a:gd name="T11" fmla="*/ 47 h 115"/>
                      <a:gd name="T12" fmla="*/ 6 w 251"/>
                      <a:gd name="T13" fmla="*/ 89 h 115"/>
                      <a:gd name="T14" fmla="*/ 3 w 251"/>
                      <a:gd name="T15" fmla="*/ 105 h 115"/>
                      <a:gd name="T16" fmla="*/ 17 w 251"/>
                      <a:gd name="T17" fmla="*/ 115 h 115"/>
                      <a:gd name="T18" fmla="*/ 71 w 251"/>
                      <a:gd name="T19" fmla="*/ 115 h 115"/>
                      <a:gd name="T20" fmla="*/ 99 w 251"/>
                      <a:gd name="T21" fmla="*/ 115 h 115"/>
                      <a:gd name="T22" fmla="*/ 235 w 251"/>
                      <a:gd name="T23" fmla="*/ 115 h 115"/>
                      <a:gd name="T24" fmla="*/ 249 w 251"/>
                      <a:gd name="T25" fmla="*/ 105 h 115"/>
                      <a:gd name="T26" fmla="*/ 246 w 251"/>
                      <a:gd name="T27" fmla="*/ 89 h 115"/>
                      <a:gd name="T28" fmla="*/ 164 w 251"/>
                      <a:gd name="T29" fmla="*/ 6 h 1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51" h="115">
                        <a:moveTo>
                          <a:pt x="164" y="6"/>
                        </a:moveTo>
                        <a:cubicBezTo>
                          <a:pt x="158" y="0"/>
                          <a:pt x="148" y="0"/>
                          <a:pt x="142" y="6"/>
                        </a:cubicBezTo>
                        <a:cubicBezTo>
                          <a:pt x="85" y="63"/>
                          <a:pt x="85" y="63"/>
                          <a:pt x="85" y="63"/>
                        </a:cubicBezTo>
                        <a:cubicBezTo>
                          <a:pt x="69" y="47"/>
                          <a:pt x="69" y="47"/>
                          <a:pt x="69" y="47"/>
                        </a:cubicBezTo>
                        <a:cubicBezTo>
                          <a:pt x="66" y="44"/>
                          <a:pt x="62" y="43"/>
                          <a:pt x="58" y="43"/>
                        </a:cubicBezTo>
                        <a:cubicBezTo>
                          <a:pt x="54" y="43"/>
                          <a:pt x="50" y="44"/>
                          <a:pt x="47" y="47"/>
                        </a:cubicBezTo>
                        <a:cubicBezTo>
                          <a:pt x="6" y="89"/>
                          <a:pt x="6" y="89"/>
                          <a:pt x="6" y="89"/>
                        </a:cubicBezTo>
                        <a:cubicBezTo>
                          <a:pt x="1" y="93"/>
                          <a:pt x="0" y="100"/>
                          <a:pt x="3" y="105"/>
                        </a:cubicBezTo>
                        <a:cubicBezTo>
                          <a:pt x="5" y="111"/>
                          <a:pt x="11" y="115"/>
                          <a:pt x="17" y="115"/>
                        </a:cubicBezTo>
                        <a:cubicBezTo>
                          <a:pt x="71" y="115"/>
                          <a:pt x="71" y="115"/>
                          <a:pt x="71" y="115"/>
                        </a:cubicBezTo>
                        <a:cubicBezTo>
                          <a:pt x="99" y="115"/>
                          <a:pt x="99" y="115"/>
                          <a:pt x="99" y="115"/>
                        </a:cubicBezTo>
                        <a:cubicBezTo>
                          <a:pt x="235" y="115"/>
                          <a:pt x="235" y="115"/>
                          <a:pt x="235" y="115"/>
                        </a:cubicBezTo>
                        <a:cubicBezTo>
                          <a:pt x="241" y="115"/>
                          <a:pt x="247" y="111"/>
                          <a:pt x="249" y="105"/>
                        </a:cubicBezTo>
                        <a:cubicBezTo>
                          <a:pt x="251" y="100"/>
                          <a:pt x="250" y="93"/>
                          <a:pt x="246" y="89"/>
                        </a:cubicBezTo>
                        <a:lnTo>
                          <a:pt x="164" y="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3140075" y="4852988"/>
                    <a:ext cx="147638" cy="147638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54" name="Freeform 25"/>
              <p:cNvSpPr>
                <a:spLocks/>
              </p:cNvSpPr>
              <p:nvPr/>
            </p:nvSpPr>
            <p:spPr bwMode="auto">
              <a:xfrm>
                <a:off x="7719350" y="5719881"/>
                <a:ext cx="471917" cy="473076"/>
              </a:xfrm>
              <a:custGeom>
                <a:avLst/>
                <a:gdLst>
                  <a:gd name="T0" fmla="*/ 196 w 202"/>
                  <a:gd name="T1" fmla="*/ 157 h 203"/>
                  <a:gd name="T2" fmla="*/ 166 w 202"/>
                  <a:gd name="T3" fmla="*/ 127 h 203"/>
                  <a:gd name="T4" fmla="*/ 143 w 202"/>
                  <a:gd name="T5" fmla="*/ 127 h 203"/>
                  <a:gd name="T6" fmla="*/ 128 w 202"/>
                  <a:gd name="T7" fmla="*/ 143 h 203"/>
                  <a:gd name="T8" fmla="*/ 125 w 202"/>
                  <a:gd name="T9" fmla="*/ 141 h 203"/>
                  <a:gd name="T10" fmla="*/ 88 w 202"/>
                  <a:gd name="T11" fmla="*/ 114 h 203"/>
                  <a:gd name="T12" fmla="*/ 62 w 202"/>
                  <a:gd name="T13" fmla="*/ 77 h 203"/>
                  <a:gd name="T14" fmla="*/ 60 w 202"/>
                  <a:gd name="T15" fmla="*/ 74 h 203"/>
                  <a:gd name="T16" fmla="*/ 70 w 202"/>
                  <a:gd name="T17" fmla="*/ 64 h 203"/>
                  <a:gd name="T18" fmla="*/ 75 w 202"/>
                  <a:gd name="T19" fmla="*/ 59 h 203"/>
                  <a:gd name="T20" fmla="*/ 76 w 202"/>
                  <a:gd name="T21" fmla="*/ 37 h 203"/>
                  <a:gd name="T22" fmla="*/ 45 w 202"/>
                  <a:gd name="T23" fmla="*/ 6 h 203"/>
                  <a:gd name="T24" fmla="*/ 23 w 202"/>
                  <a:gd name="T25" fmla="*/ 7 h 203"/>
                  <a:gd name="T26" fmla="*/ 14 w 202"/>
                  <a:gd name="T27" fmla="*/ 15 h 203"/>
                  <a:gd name="T28" fmla="*/ 15 w 202"/>
                  <a:gd name="T29" fmla="*/ 16 h 203"/>
                  <a:gd name="T30" fmla="*/ 8 w 202"/>
                  <a:gd name="T31" fmla="*/ 28 h 203"/>
                  <a:gd name="T32" fmla="*/ 4 w 202"/>
                  <a:gd name="T33" fmla="*/ 41 h 203"/>
                  <a:gd name="T34" fmla="*/ 57 w 202"/>
                  <a:gd name="T35" fmla="*/ 146 h 203"/>
                  <a:gd name="T36" fmla="*/ 162 w 202"/>
                  <a:gd name="T37" fmla="*/ 198 h 203"/>
                  <a:gd name="T38" fmla="*/ 175 w 202"/>
                  <a:gd name="T39" fmla="*/ 195 h 203"/>
                  <a:gd name="T40" fmla="*/ 187 w 202"/>
                  <a:gd name="T41" fmla="*/ 188 h 203"/>
                  <a:gd name="T42" fmla="*/ 187 w 202"/>
                  <a:gd name="T43" fmla="*/ 188 h 203"/>
                  <a:gd name="T44" fmla="*/ 196 w 202"/>
                  <a:gd name="T45" fmla="*/ 180 h 203"/>
                  <a:gd name="T46" fmla="*/ 196 w 202"/>
                  <a:gd name="T47" fmla="*/ 15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2" h="203">
                    <a:moveTo>
                      <a:pt x="196" y="157"/>
                    </a:moveTo>
                    <a:cubicBezTo>
                      <a:pt x="166" y="127"/>
                      <a:pt x="166" y="127"/>
                      <a:pt x="166" y="127"/>
                    </a:cubicBezTo>
                    <a:cubicBezTo>
                      <a:pt x="160" y="121"/>
                      <a:pt x="150" y="121"/>
                      <a:pt x="143" y="127"/>
                    </a:cubicBezTo>
                    <a:cubicBezTo>
                      <a:pt x="128" y="143"/>
                      <a:pt x="128" y="143"/>
                      <a:pt x="128" y="143"/>
                    </a:cubicBezTo>
                    <a:cubicBezTo>
                      <a:pt x="127" y="142"/>
                      <a:pt x="126" y="142"/>
                      <a:pt x="125" y="141"/>
                    </a:cubicBezTo>
                    <a:cubicBezTo>
                      <a:pt x="115" y="136"/>
                      <a:pt x="102" y="128"/>
                      <a:pt x="88" y="114"/>
                    </a:cubicBezTo>
                    <a:cubicBezTo>
                      <a:pt x="74" y="100"/>
                      <a:pt x="67" y="87"/>
                      <a:pt x="62" y="77"/>
                    </a:cubicBezTo>
                    <a:cubicBezTo>
                      <a:pt x="61" y="76"/>
                      <a:pt x="60" y="75"/>
                      <a:pt x="60" y="7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5" y="59"/>
                      <a:pt x="75" y="59"/>
                      <a:pt x="75" y="59"/>
                    </a:cubicBezTo>
                    <a:cubicBezTo>
                      <a:pt x="82" y="53"/>
                      <a:pt x="82" y="43"/>
                      <a:pt x="76" y="37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39" y="0"/>
                      <a:pt x="29" y="0"/>
                      <a:pt x="23" y="7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2" y="19"/>
                      <a:pt x="9" y="24"/>
                      <a:pt x="8" y="28"/>
                    </a:cubicBezTo>
                    <a:cubicBezTo>
                      <a:pt x="6" y="32"/>
                      <a:pt x="5" y="37"/>
                      <a:pt x="4" y="41"/>
                    </a:cubicBezTo>
                    <a:cubicBezTo>
                      <a:pt x="0" y="74"/>
                      <a:pt x="16" y="104"/>
                      <a:pt x="57" y="146"/>
                    </a:cubicBezTo>
                    <a:cubicBezTo>
                      <a:pt x="114" y="203"/>
                      <a:pt x="160" y="198"/>
                      <a:pt x="162" y="198"/>
                    </a:cubicBezTo>
                    <a:cubicBezTo>
                      <a:pt x="166" y="198"/>
                      <a:pt x="170" y="197"/>
                      <a:pt x="175" y="195"/>
                    </a:cubicBezTo>
                    <a:cubicBezTo>
                      <a:pt x="179" y="193"/>
                      <a:pt x="183" y="191"/>
                      <a:pt x="187" y="188"/>
                    </a:cubicBezTo>
                    <a:cubicBezTo>
                      <a:pt x="187" y="188"/>
                      <a:pt x="187" y="188"/>
                      <a:pt x="187" y="188"/>
                    </a:cubicBezTo>
                    <a:cubicBezTo>
                      <a:pt x="196" y="180"/>
                      <a:pt x="196" y="180"/>
                      <a:pt x="196" y="180"/>
                    </a:cubicBezTo>
                    <a:cubicBezTo>
                      <a:pt x="202" y="173"/>
                      <a:pt x="202" y="163"/>
                      <a:pt x="196" y="1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6"/>
              <p:cNvSpPr>
                <a:spLocks/>
              </p:cNvSpPr>
              <p:nvPr/>
            </p:nvSpPr>
            <p:spPr bwMode="auto">
              <a:xfrm>
                <a:off x="3022600" y="2289175"/>
                <a:ext cx="823913" cy="860425"/>
              </a:xfrm>
              <a:custGeom>
                <a:avLst/>
                <a:gdLst>
                  <a:gd name="T0" fmla="*/ 258 w 258"/>
                  <a:gd name="T1" fmla="*/ 124 h 269"/>
                  <a:gd name="T2" fmla="*/ 220 w 258"/>
                  <a:gd name="T3" fmla="*/ 43 h 269"/>
                  <a:gd name="T4" fmla="*/ 141 w 258"/>
                  <a:gd name="T5" fmla="*/ 10 h 269"/>
                  <a:gd name="T6" fmla="*/ 129 w 258"/>
                  <a:gd name="T7" fmla="*/ 0 h 269"/>
                  <a:gd name="T8" fmla="*/ 116 w 258"/>
                  <a:gd name="T9" fmla="*/ 10 h 269"/>
                  <a:gd name="T10" fmla="*/ 37 w 258"/>
                  <a:gd name="T11" fmla="*/ 43 h 269"/>
                  <a:gd name="T12" fmla="*/ 0 w 258"/>
                  <a:gd name="T13" fmla="*/ 125 h 269"/>
                  <a:gd name="T14" fmla="*/ 7 w 258"/>
                  <a:gd name="T15" fmla="*/ 132 h 269"/>
                  <a:gd name="T16" fmla="*/ 9 w 258"/>
                  <a:gd name="T17" fmla="*/ 132 h 269"/>
                  <a:gd name="T18" fmla="*/ 15 w 258"/>
                  <a:gd name="T19" fmla="*/ 129 h 269"/>
                  <a:gd name="T20" fmla="*/ 40 w 258"/>
                  <a:gd name="T21" fmla="*/ 118 h 269"/>
                  <a:gd name="T22" fmla="*/ 64 w 258"/>
                  <a:gd name="T23" fmla="*/ 128 h 269"/>
                  <a:gd name="T24" fmla="*/ 70 w 258"/>
                  <a:gd name="T25" fmla="*/ 131 h 269"/>
                  <a:gd name="T26" fmla="*/ 75 w 258"/>
                  <a:gd name="T27" fmla="*/ 128 h 269"/>
                  <a:gd name="T28" fmla="*/ 99 w 258"/>
                  <a:gd name="T29" fmla="*/ 118 h 269"/>
                  <a:gd name="T30" fmla="*/ 116 w 258"/>
                  <a:gd name="T31" fmla="*/ 122 h 269"/>
                  <a:gd name="T32" fmla="*/ 116 w 258"/>
                  <a:gd name="T33" fmla="*/ 225 h 269"/>
                  <a:gd name="T34" fmla="*/ 160 w 258"/>
                  <a:gd name="T35" fmla="*/ 269 h 269"/>
                  <a:gd name="T36" fmla="*/ 203 w 258"/>
                  <a:gd name="T37" fmla="*/ 225 h 269"/>
                  <a:gd name="T38" fmla="*/ 190 w 258"/>
                  <a:gd name="T39" fmla="*/ 212 h 269"/>
                  <a:gd name="T40" fmla="*/ 177 w 258"/>
                  <a:gd name="T41" fmla="*/ 225 h 269"/>
                  <a:gd name="T42" fmla="*/ 160 w 258"/>
                  <a:gd name="T43" fmla="*/ 243 h 269"/>
                  <a:gd name="T44" fmla="*/ 142 w 258"/>
                  <a:gd name="T45" fmla="*/ 225 h 269"/>
                  <a:gd name="T46" fmla="*/ 142 w 258"/>
                  <a:gd name="T47" fmla="*/ 122 h 269"/>
                  <a:gd name="T48" fmla="*/ 158 w 258"/>
                  <a:gd name="T49" fmla="*/ 118 h 269"/>
                  <a:gd name="T50" fmla="*/ 183 w 258"/>
                  <a:gd name="T51" fmla="*/ 128 h 269"/>
                  <a:gd name="T52" fmla="*/ 188 w 258"/>
                  <a:gd name="T53" fmla="*/ 131 h 269"/>
                  <a:gd name="T54" fmla="*/ 194 w 258"/>
                  <a:gd name="T55" fmla="*/ 128 h 269"/>
                  <a:gd name="T56" fmla="*/ 218 w 258"/>
                  <a:gd name="T57" fmla="*/ 118 h 269"/>
                  <a:gd name="T58" fmla="*/ 243 w 258"/>
                  <a:gd name="T59" fmla="*/ 129 h 269"/>
                  <a:gd name="T60" fmla="*/ 249 w 258"/>
                  <a:gd name="T61" fmla="*/ 132 h 269"/>
                  <a:gd name="T62" fmla="*/ 250 w 258"/>
                  <a:gd name="T63" fmla="*/ 132 h 269"/>
                  <a:gd name="T64" fmla="*/ 250 w 258"/>
                  <a:gd name="T65" fmla="*/ 132 h 269"/>
                  <a:gd name="T66" fmla="*/ 258 w 258"/>
                  <a:gd name="T67" fmla="*/ 125 h 269"/>
                  <a:gd name="T68" fmla="*/ 258 w 258"/>
                  <a:gd name="T69" fmla="*/ 12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8" h="269">
                    <a:moveTo>
                      <a:pt x="258" y="124"/>
                    </a:moveTo>
                    <a:cubicBezTo>
                      <a:pt x="258" y="93"/>
                      <a:pt x="244" y="64"/>
                      <a:pt x="220" y="43"/>
                    </a:cubicBezTo>
                    <a:cubicBezTo>
                      <a:pt x="199" y="24"/>
                      <a:pt x="172" y="13"/>
                      <a:pt x="141" y="10"/>
                    </a:cubicBezTo>
                    <a:cubicBezTo>
                      <a:pt x="140" y="4"/>
                      <a:pt x="135" y="0"/>
                      <a:pt x="129" y="0"/>
                    </a:cubicBezTo>
                    <a:cubicBezTo>
                      <a:pt x="123" y="0"/>
                      <a:pt x="117" y="4"/>
                      <a:pt x="116" y="10"/>
                    </a:cubicBezTo>
                    <a:cubicBezTo>
                      <a:pt x="86" y="13"/>
                      <a:pt x="58" y="24"/>
                      <a:pt x="37" y="43"/>
                    </a:cubicBezTo>
                    <a:cubicBezTo>
                      <a:pt x="13" y="65"/>
                      <a:pt x="0" y="94"/>
                      <a:pt x="0" y="125"/>
                    </a:cubicBezTo>
                    <a:cubicBezTo>
                      <a:pt x="0" y="129"/>
                      <a:pt x="3" y="132"/>
                      <a:pt x="7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11" y="132"/>
                      <a:pt x="13" y="131"/>
                      <a:pt x="15" y="129"/>
                    </a:cubicBezTo>
                    <a:cubicBezTo>
                      <a:pt x="21" y="122"/>
                      <a:pt x="30" y="118"/>
                      <a:pt x="40" y="118"/>
                    </a:cubicBezTo>
                    <a:cubicBezTo>
                      <a:pt x="49" y="118"/>
                      <a:pt x="58" y="121"/>
                      <a:pt x="64" y="128"/>
                    </a:cubicBezTo>
                    <a:cubicBezTo>
                      <a:pt x="65" y="130"/>
                      <a:pt x="67" y="131"/>
                      <a:pt x="70" y="131"/>
                    </a:cubicBezTo>
                    <a:cubicBezTo>
                      <a:pt x="72" y="131"/>
                      <a:pt x="74" y="130"/>
                      <a:pt x="75" y="128"/>
                    </a:cubicBezTo>
                    <a:cubicBezTo>
                      <a:pt x="81" y="121"/>
                      <a:pt x="90" y="118"/>
                      <a:pt x="99" y="118"/>
                    </a:cubicBezTo>
                    <a:cubicBezTo>
                      <a:pt x="105" y="118"/>
                      <a:pt x="111" y="119"/>
                      <a:pt x="116" y="122"/>
                    </a:cubicBezTo>
                    <a:cubicBezTo>
                      <a:pt x="116" y="225"/>
                      <a:pt x="116" y="225"/>
                      <a:pt x="116" y="225"/>
                    </a:cubicBezTo>
                    <a:cubicBezTo>
                      <a:pt x="116" y="249"/>
                      <a:pt x="135" y="269"/>
                      <a:pt x="160" y="269"/>
                    </a:cubicBezTo>
                    <a:cubicBezTo>
                      <a:pt x="184" y="269"/>
                      <a:pt x="203" y="249"/>
                      <a:pt x="203" y="225"/>
                    </a:cubicBezTo>
                    <a:cubicBezTo>
                      <a:pt x="203" y="218"/>
                      <a:pt x="197" y="212"/>
                      <a:pt x="190" y="212"/>
                    </a:cubicBezTo>
                    <a:cubicBezTo>
                      <a:pt x="183" y="212"/>
                      <a:pt x="177" y="218"/>
                      <a:pt x="177" y="225"/>
                    </a:cubicBezTo>
                    <a:cubicBezTo>
                      <a:pt x="177" y="235"/>
                      <a:pt x="169" y="243"/>
                      <a:pt x="160" y="243"/>
                    </a:cubicBezTo>
                    <a:cubicBezTo>
                      <a:pt x="150" y="243"/>
                      <a:pt x="142" y="235"/>
                      <a:pt x="142" y="225"/>
                    </a:cubicBezTo>
                    <a:cubicBezTo>
                      <a:pt x="142" y="122"/>
                      <a:pt x="142" y="122"/>
                      <a:pt x="142" y="122"/>
                    </a:cubicBezTo>
                    <a:cubicBezTo>
                      <a:pt x="147" y="119"/>
                      <a:pt x="153" y="118"/>
                      <a:pt x="158" y="118"/>
                    </a:cubicBezTo>
                    <a:cubicBezTo>
                      <a:pt x="168" y="118"/>
                      <a:pt x="176" y="121"/>
                      <a:pt x="183" y="128"/>
                    </a:cubicBezTo>
                    <a:cubicBezTo>
                      <a:pt x="184" y="130"/>
                      <a:pt x="186" y="131"/>
                      <a:pt x="188" y="131"/>
                    </a:cubicBezTo>
                    <a:cubicBezTo>
                      <a:pt x="190" y="131"/>
                      <a:pt x="192" y="130"/>
                      <a:pt x="194" y="128"/>
                    </a:cubicBezTo>
                    <a:cubicBezTo>
                      <a:pt x="200" y="121"/>
                      <a:pt x="209" y="118"/>
                      <a:pt x="218" y="118"/>
                    </a:cubicBezTo>
                    <a:cubicBezTo>
                      <a:pt x="227" y="118"/>
                      <a:pt x="237" y="122"/>
                      <a:pt x="243" y="129"/>
                    </a:cubicBezTo>
                    <a:cubicBezTo>
                      <a:pt x="244" y="131"/>
                      <a:pt x="246" y="132"/>
                      <a:pt x="249" y="132"/>
                    </a:cubicBezTo>
                    <a:cubicBezTo>
                      <a:pt x="250" y="132"/>
                      <a:pt x="250" y="132"/>
                      <a:pt x="250" y="132"/>
                    </a:cubicBezTo>
                    <a:cubicBezTo>
                      <a:pt x="250" y="132"/>
                      <a:pt x="250" y="132"/>
                      <a:pt x="250" y="132"/>
                    </a:cubicBezTo>
                    <a:cubicBezTo>
                      <a:pt x="255" y="132"/>
                      <a:pt x="258" y="129"/>
                      <a:pt x="258" y="125"/>
                    </a:cubicBezTo>
                    <a:cubicBezTo>
                      <a:pt x="258" y="125"/>
                      <a:pt x="258" y="124"/>
                      <a:pt x="258" y="1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7"/>
              <p:cNvSpPr>
                <a:spLocks noEditPoints="1"/>
              </p:cNvSpPr>
              <p:nvPr/>
            </p:nvSpPr>
            <p:spPr bwMode="auto">
              <a:xfrm>
                <a:off x="6853714" y="1300163"/>
                <a:ext cx="476250" cy="473075"/>
              </a:xfrm>
              <a:custGeom>
                <a:avLst/>
                <a:gdLst>
                  <a:gd name="T0" fmla="*/ 37 w 149"/>
                  <a:gd name="T1" fmla="*/ 49 h 148"/>
                  <a:gd name="T2" fmla="*/ 41 w 149"/>
                  <a:gd name="T3" fmla="*/ 50 h 148"/>
                  <a:gd name="T4" fmla="*/ 60 w 149"/>
                  <a:gd name="T5" fmla="*/ 33 h 148"/>
                  <a:gd name="T6" fmla="*/ 59 w 149"/>
                  <a:gd name="T7" fmla="*/ 29 h 148"/>
                  <a:gd name="T8" fmla="*/ 60 w 149"/>
                  <a:gd name="T9" fmla="*/ 24 h 148"/>
                  <a:gd name="T10" fmla="*/ 36 w 149"/>
                  <a:gd name="T11" fmla="*/ 11 h 148"/>
                  <a:gd name="T12" fmla="*/ 15 w 149"/>
                  <a:gd name="T13" fmla="*/ 30 h 148"/>
                  <a:gd name="T14" fmla="*/ 30 w 149"/>
                  <a:gd name="T15" fmla="*/ 50 h 148"/>
                  <a:gd name="T16" fmla="*/ 37 w 149"/>
                  <a:gd name="T17" fmla="*/ 49 h 148"/>
                  <a:gd name="T18" fmla="*/ 21 w 149"/>
                  <a:gd name="T19" fmla="*/ 65 h 148"/>
                  <a:gd name="T20" fmla="*/ 22 w 149"/>
                  <a:gd name="T21" fmla="*/ 58 h 148"/>
                  <a:gd name="T22" fmla="*/ 8 w 149"/>
                  <a:gd name="T23" fmla="*/ 40 h 148"/>
                  <a:gd name="T24" fmla="*/ 0 w 149"/>
                  <a:gd name="T25" fmla="*/ 74 h 148"/>
                  <a:gd name="T26" fmla="*/ 11 w 149"/>
                  <a:gd name="T27" fmla="*/ 112 h 148"/>
                  <a:gd name="T28" fmla="*/ 24 w 149"/>
                  <a:gd name="T29" fmla="*/ 74 h 148"/>
                  <a:gd name="T30" fmla="*/ 21 w 149"/>
                  <a:gd name="T31" fmla="*/ 65 h 148"/>
                  <a:gd name="T32" fmla="*/ 75 w 149"/>
                  <a:gd name="T33" fmla="*/ 13 h 148"/>
                  <a:gd name="T34" fmla="*/ 86 w 149"/>
                  <a:gd name="T35" fmla="*/ 17 h 148"/>
                  <a:gd name="T36" fmla="*/ 112 w 149"/>
                  <a:gd name="T37" fmla="*/ 9 h 148"/>
                  <a:gd name="T38" fmla="*/ 75 w 149"/>
                  <a:gd name="T39" fmla="*/ 0 h 148"/>
                  <a:gd name="T40" fmla="*/ 49 w 149"/>
                  <a:gd name="T41" fmla="*/ 4 h 148"/>
                  <a:gd name="T42" fmla="*/ 67 w 149"/>
                  <a:gd name="T43" fmla="*/ 15 h 148"/>
                  <a:gd name="T44" fmla="*/ 75 w 149"/>
                  <a:gd name="T45" fmla="*/ 13 h 148"/>
                  <a:gd name="T46" fmla="*/ 99 w 149"/>
                  <a:gd name="T47" fmla="*/ 88 h 148"/>
                  <a:gd name="T48" fmla="*/ 103 w 149"/>
                  <a:gd name="T49" fmla="*/ 82 h 148"/>
                  <a:gd name="T50" fmla="*/ 81 w 149"/>
                  <a:gd name="T51" fmla="*/ 43 h 148"/>
                  <a:gd name="T52" fmla="*/ 75 w 149"/>
                  <a:gd name="T53" fmla="*/ 45 h 148"/>
                  <a:gd name="T54" fmla="*/ 66 w 149"/>
                  <a:gd name="T55" fmla="*/ 42 h 148"/>
                  <a:gd name="T56" fmla="*/ 50 w 149"/>
                  <a:gd name="T57" fmla="*/ 56 h 148"/>
                  <a:gd name="T58" fmla="*/ 52 w 149"/>
                  <a:gd name="T59" fmla="*/ 65 h 148"/>
                  <a:gd name="T60" fmla="*/ 52 w 149"/>
                  <a:gd name="T61" fmla="*/ 69 h 148"/>
                  <a:gd name="T62" fmla="*/ 99 w 149"/>
                  <a:gd name="T63" fmla="*/ 88 h 148"/>
                  <a:gd name="T64" fmla="*/ 119 w 149"/>
                  <a:gd name="T65" fmla="*/ 109 h 148"/>
                  <a:gd name="T66" fmla="*/ 119 w 149"/>
                  <a:gd name="T67" fmla="*/ 118 h 148"/>
                  <a:gd name="T68" fmla="*/ 118 w 149"/>
                  <a:gd name="T69" fmla="*/ 134 h 148"/>
                  <a:gd name="T70" fmla="*/ 145 w 149"/>
                  <a:gd name="T71" fmla="*/ 96 h 148"/>
                  <a:gd name="T72" fmla="*/ 128 w 149"/>
                  <a:gd name="T73" fmla="*/ 99 h 148"/>
                  <a:gd name="T74" fmla="*/ 119 w 149"/>
                  <a:gd name="T75" fmla="*/ 109 h 148"/>
                  <a:gd name="T76" fmla="*/ 95 w 149"/>
                  <a:gd name="T77" fmla="*/ 98 h 148"/>
                  <a:gd name="T78" fmla="*/ 45 w 149"/>
                  <a:gd name="T79" fmla="*/ 78 h 148"/>
                  <a:gd name="T80" fmla="*/ 37 w 149"/>
                  <a:gd name="T81" fmla="*/ 80 h 148"/>
                  <a:gd name="T82" fmla="*/ 33 w 149"/>
                  <a:gd name="T83" fmla="*/ 80 h 148"/>
                  <a:gd name="T84" fmla="*/ 20 w 149"/>
                  <a:gd name="T85" fmla="*/ 124 h 148"/>
                  <a:gd name="T86" fmla="*/ 46 w 149"/>
                  <a:gd name="T87" fmla="*/ 142 h 148"/>
                  <a:gd name="T88" fmla="*/ 95 w 149"/>
                  <a:gd name="T89" fmla="*/ 98 h 148"/>
                  <a:gd name="T90" fmla="*/ 124 w 149"/>
                  <a:gd name="T91" fmla="*/ 19 h 148"/>
                  <a:gd name="T92" fmla="*/ 91 w 149"/>
                  <a:gd name="T93" fmla="*/ 27 h 148"/>
                  <a:gd name="T94" fmla="*/ 91 w 149"/>
                  <a:gd name="T95" fmla="*/ 29 h 148"/>
                  <a:gd name="T96" fmla="*/ 89 w 149"/>
                  <a:gd name="T97" fmla="*/ 36 h 148"/>
                  <a:gd name="T98" fmla="*/ 113 w 149"/>
                  <a:gd name="T99" fmla="*/ 79 h 148"/>
                  <a:gd name="T100" fmla="*/ 127 w 149"/>
                  <a:gd name="T101" fmla="*/ 88 h 148"/>
                  <a:gd name="T102" fmla="*/ 148 w 149"/>
                  <a:gd name="T103" fmla="*/ 84 h 148"/>
                  <a:gd name="T104" fmla="*/ 149 w 149"/>
                  <a:gd name="T105" fmla="*/ 74 h 148"/>
                  <a:gd name="T106" fmla="*/ 124 w 149"/>
                  <a:gd name="T107" fmla="*/ 19 h 148"/>
                  <a:gd name="T108" fmla="*/ 103 w 149"/>
                  <a:gd name="T109" fmla="*/ 107 h 148"/>
                  <a:gd name="T110" fmla="*/ 57 w 149"/>
                  <a:gd name="T111" fmla="*/ 146 h 148"/>
                  <a:gd name="T112" fmla="*/ 75 w 149"/>
                  <a:gd name="T113" fmla="*/ 148 h 148"/>
                  <a:gd name="T114" fmla="*/ 106 w 149"/>
                  <a:gd name="T115" fmla="*/ 141 h 148"/>
                  <a:gd name="T116" fmla="*/ 108 w 149"/>
                  <a:gd name="T117" fmla="*/ 118 h 148"/>
                  <a:gd name="T118" fmla="*/ 108 w 149"/>
                  <a:gd name="T119" fmla="*/ 109 h 148"/>
                  <a:gd name="T120" fmla="*/ 103 w 149"/>
                  <a:gd name="T121" fmla="*/ 10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9" h="148">
                    <a:moveTo>
                      <a:pt x="37" y="49"/>
                    </a:moveTo>
                    <a:cubicBezTo>
                      <a:pt x="38" y="49"/>
                      <a:pt x="40" y="49"/>
                      <a:pt x="41" y="50"/>
                    </a:cubicBezTo>
                    <a:cubicBezTo>
                      <a:pt x="47" y="43"/>
                      <a:pt x="53" y="38"/>
                      <a:pt x="60" y="33"/>
                    </a:cubicBezTo>
                    <a:cubicBezTo>
                      <a:pt x="59" y="31"/>
                      <a:pt x="59" y="30"/>
                      <a:pt x="59" y="29"/>
                    </a:cubicBezTo>
                    <a:cubicBezTo>
                      <a:pt x="59" y="27"/>
                      <a:pt x="59" y="26"/>
                      <a:pt x="60" y="24"/>
                    </a:cubicBezTo>
                    <a:cubicBezTo>
                      <a:pt x="53" y="19"/>
                      <a:pt x="44" y="14"/>
                      <a:pt x="36" y="11"/>
                    </a:cubicBezTo>
                    <a:cubicBezTo>
                      <a:pt x="28" y="16"/>
                      <a:pt x="21" y="22"/>
                      <a:pt x="15" y="30"/>
                    </a:cubicBezTo>
                    <a:cubicBezTo>
                      <a:pt x="19" y="37"/>
                      <a:pt x="24" y="44"/>
                      <a:pt x="30" y="50"/>
                    </a:cubicBezTo>
                    <a:cubicBezTo>
                      <a:pt x="32" y="49"/>
                      <a:pt x="34" y="49"/>
                      <a:pt x="37" y="49"/>
                    </a:cubicBezTo>
                    <a:close/>
                    <a:moveTo>
                      <a:pt x="21" y="65"/>
                    </a:moveTo>
                    <a:cubicBezTo>
                      <a:pt x="21" y="62"/>
                      <a:pt x="21" y="60"/>
                      <a:pt x="22" y="58"/>
                    </a:cubicBezTo>
                    <a:cubicBezTo>
                      <a:pt x="17" y="53"/>
                      <a:pt x="12" y="47"/>
                      <a:pt x="8" y="40"/>
                    </a:cubicBezTo>
                    <a:cubicBezTo>
                      <a:pt x="3" y="50"/>
                      <a:pt x="0" y="62"/>
                      <a:pt x="0" y="74"/>
                    </a:cubicBezTo>
                    <a:cubicBezTo>
                      <a:pt x="0" y="88"/>
                      <a:pt x="4" y="101"/>
                      <a:pt x="11" y="112"/>
                    </a:cubicBezTo>
                    <a:cubicBezTo>
                      <a:pt x="13" y="98"/>
                      <a:pt x="18" y="86"/>
                      <a:pt x="24" y="74"/>
                    </a:cubicBezTo>
                    <a:cubicBezTo>
                      <a:pt x="22" y="72"/>
                      <a:pt x="21" y="68"/>
                      <a:pt x="21" y="65"/>
                    </a:cubicBezTo>
                    <a:close/>
                    <a:moveTo>
                      <a:pt x="75" y="13"/>
                    </a:moveTo>
                    <a:cubicBezTo>
                      <a:pt x="79" y="13"/>
                      <a:pt x="83" y="15"/>
                      <a:pt x="86" y="17"/>
                    </a:cubicBezTo>
                    <a:cubicBezTo>
                      <a:pt x="94" y="14"/>
                      <a:pt x="103" y="11"/>
                      <a:pt x="112" y="9"/>
                    </a:cubicBezTo>
                    <a:cubicBezTo>
                      <a:pt x="101" y="3"/>
                      <a:pt x="88" y="0"/>
                      <a:pt x="75" y="0"/>
                    </a:cubicBezTo>
                    <a:cubicBezTo>
                      <a:pt x="65" y="0"/>
                      <a:pt x="57" y="1"/>
                      <a:pt x="49" y="4"/>
                    </a:cubicBezTo>
                    <a:cubicBezTo>
                      <a:pt x="55" y="7"/>
                      <a:pt x="61" y="11"/>
                      <a:pt x="67" y="15"/>
                    </a:cubicBezTo>
                    <a:cubicBezTo>
                      <a:pt x="69" y="14"/>
                      <a:pt x="72" y="13"/>
                      <a:pt x="75" y="13"/>
                    </a:cubicBezTo>
                    <a:close/>
                    <a:moveTo>
                      <a:pt x="99" y="88"/>
                    </a:moveTo>
                    <a:cubicBezTo>
                      <a:pt x="100" y="85"/>
                      <a:pt x="101" y="84"/>
                      <a:pt x="103" y="82"/>
                    </a:cubicBezTo>
                    <a:cubicBezTo>
                      <a:pt x="98" y="68"/>
                      <a:pt x="91" y="55"/>
                      <a:pt x="81" y="43"/>
                    </a:cubicBezTo>
                    <a:cubicBezTo>
                      <a:pt x="79" y="44"/>
                      <a:pt x="77" y="45"/>
                      <a:pt x="75" y="45"/>
                    </a:cubicBezTo>
                    <a:cubicBezTo>
                      <a:pt x="72" y="45"/>
                      <a:pt x="68" y="44"/>
                      <a:pt x="66" y="42"/>
                    </a:cubicBezTo>
                    <a:cubicBezTo>
                      <a:pt x="60" y="46"/>
                      <a:pt x="55" y="51"/>
                      <a:pt x="50" y="56"/>
                    </a:cubicBezTo>
                    <a:cubicBezTo>
                      <a:pt x="51" y="59"/>
                      <a:pt x="52" y="62"/>
                      <a:pt x="52" y="65"/>
                    </a:cubicBezTo>
                    <a:cubicBezTo>
                      <a:pt x="52" y="66"/>
                      <a:pt x="52" y="68"/>
                      <a:pt x="52" y="69"/>
                    </a:cubicBezTo>
                    <a:cubicBezTo>
                      <a:pt x="65" y="79"/>
                      <a:pt x="81" y="85"/>
                      <a:pt x="99" y="88"/>
                    </a:cubicBezTo>
                    <a:close/>
                    <a:moveTo>
                      <a:pt x="119" y="109"/>
                    </a:moveTo>
                    <a:cubicBezTo>
                      <a:pt x="119" y="112"/>
                      <a:pt x="119" y="115"/>
                      <a:pt x="119" y="118"/>
                    </a:cubicBezTo>
                    <a:cubicBezTo>
                      <a:pt x="119" y="123"/>
                      <a:pt x="119" y="129"/>
                      <a:pt x="118" y="134"/>
                    </a:cubicBezTo>
                    <a:cubicBezTo>
                      <a:pt x="131" y="125"/>
                      <a:pt x="141" y="111"/>
                      <a:pt x="145" y="96"/>
                    </a:cubicBezTo>
                    <a:cubicBezTo>
                      <a:pt x="140" y="98"/>
                      <a:pt x="134" y="99"/>
                      <a:pt x="128" y="99"/>
                    </a:cubicBezTo>
                    <a:cubicBezTo>
                      <a:pt x="126" y="104"/>
                      <a:pt x="123" y="107"/>
                      <a:pt x="119" y="109"/>
                    </a:cubicBezTo>
                    <a:close/>
                    <a:moveTo>
                      <a:pt x="95" y="98"/>
                    </a:moveTo>
                    <a:cubicBezTo>
                      <a:pt x="77" y="95"/>
                      <a:pt x="60" y="88"/>
                      <a:pt x="45" y="78"/>
                    </a:cubicBezTo>
                    <a:cubicBezTo>
                      <a:pt x="42" y="80"/>
                      <a:pt x="40" y="80"/>
                      <a:pt x="37" y="80"/>
                    </a:cubicBezTo>
                    <a:cubicBezTo>
                      <a:pt x="35" y="80"/>
                      <a:pt x="34" y="80"/>
                      <a:pt x="33" y="80"/>
                    </a:cubicBezTo>
                    <a:cubicBezTo>
                      <a:pt x="26" y="94"/>
                      <a:pt x="22" y="108"/>
                      <a:pt x="20" y="124"/>
                    </a:cubicBezTo>
                    <a:cubicBezTo>
                      <a:pt x="27" y="132"/>
                      <a:pt x="36" y="138"/>
                      <a:pt x="46" y="142"/>
                    </a:cubicBezTo>
                    <a:cubicBezTo>
                      <a:pt x="58" y="124"/>
                      <a:pt x="75" y="108"/>
                      <a:pt x="95" y="98"/>
                    </a:cubicBezTo>
                    <a:close/>
                    <a:moveTo>
                      <a:pt x="124" y="19"/>
                    </a:moveTo>
                    <a:cubicBezTo>
                      <a:pt x="113" y="20"/>
                      <a:pt x="101" y="23"/>
                      <a:pt x="91" y="27"/>
                    </a:cubicBezTo>
                    <a:cubicBezTo>
                      <a:pt x="91" y="28"/>
                      <a:pt x="91" y="28"/>
                      <a:pt x="91" y="29"/>
                    </a:cubicBezTo>
                    <a:cubicBezTo>
                      <a:pt x="91" y="31"/>
                      <a:pt x="90" y="34"/>
                      <a:pt x="89" y="36"/>
                    </a:cubicBezTo>
                    <a:cubicBezTo>
                      <a:pt x="100" y="48"/>
                      <a:pt x="108" y="63"/>
                      <a:pt x="113" y="79"/>
                    </a:cubicBezTo>
                    <a:cubicBezTo>
                      <a:pt x="120" y="79"/>
                      <a:pt x="125" y="83"/>
                      <a:pt x="127" y="88"/>
                    </a:cubicBezTo>
                    <a:cubicBezTo>
                      <a:pt x="134" y="87"/>
                      <a:pt x="141" y="86"/>
                      <a:pt x="148" y="84"/>
                    </a:cubicBezTo>
                    <a:cubicBezTo>
                      <a:pt x="149" y="81"/>
                      <a:pt x="149" y="77"/>
                      <a:pt x="149" y="74"/>
                    </a:cubicBezTo>
                    <a:cubicBezTo>
                      <a:pt x="149" y="52"/>
                      <a:pt x="139" y="32"/>
                      <a:pt x="124" y="19"/>
                    </a:cubicBezTo>
                    <a:close/>
                    <a:moveTo>
                      <a:pt x="103" y="107"/>
                    </a:moveTo>
                    <a:cubicBezTo>
                      <a:pt x="84" y="115"/>
                      <a:pt x="68" y="129"/>
                      <a:pt x="57" y="146"/>
                    </a:cubicBezTo>
                    <a:cubicBezTo>
                      <a:pt x="62" y="147"/>
                      <a:pt x="68" y="148"/>
                      <a:pt x="75" y="148"/>
                    </a:cubicBezTo>
                    <a:cubicBezTo>
                      <a:pt x="86" y="148"/>
                      <a:pt x="96" y="145"/>
                      <a:pt x="106" y="141"/>
                    </a:cubicBezTo>
                    <a:cubicBezTo>
                      <a:pt x="108" y="134"/>
                      <a:pt x="108" y="126"/>
                      <a:pt x="108" y="118"/>
                    </a:cubicBezTo>
                    <a:cubicBezTo>
                      <a:pt x="108" y="115"/>
                      <a:pt x="108" y="112"/>
                      <a:pt x="108" y="109"/>
                    </a:cubicBezTo>
                    <a:cubicBezTo>
                      <a:pt x="106" y="109"/>
                      <a:pt x="104" y="108"/>
                      <a:pt x="103" y="10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28"/>
              <p:cNvSpPr>
                <a:spLocks/>
              </p:cNvSpPr>
              <p:nvPr/>
            </p:nvSpPr>
            <p:spPr bwMode="auto">
              <a:xfrm>
                <a:off x="5198348" y="1469902"/>
                <a:ext cx="303213" cy="287338"/>
              </a:xfrm>
              <a:custGeom>
                <a:avLst/>
                <a:gdLst>
                  <a:gd name="T0" fmla="*/ 90 w 95"/>
                  <a:gd name="T1" fmla="*/ 31 h 90"/>
                  <a:gd name="T2" fmla="*/ 64 w 95"/>
                  <a:gd name="T3" fmla="*/ 29 h 90"/>
                  <a:gd name="T4" fmla="*/ 61 w 95"/>
                  <a:gd name="T5" fmla="*/ 26 h 90"/>
                  <a:gd name="T6" fmla="*/ 52 w 95"/>
                  <a:gd name="T7" fmla="*/ 4 h 90"/>
                  <a:gd name="T8" fmla="*/ 43 w 95"/>
                  <a:gd name="T9" fmla="*/ 4 h 90"/>
                  <a:gd name="T10" fmla="*/ 34 w 95"/>
                  <a:gd name="T11" fmla="*/ 26 h 90"/>
                  <a:gd name="T12" fmla="*/ 31 w 95"/>
                  <a:gd name="T13" fmla="*/ 29 h 90"/>
                  <a:gd name="T14" fmla="*/ 5 w 95"/>
                  <a:gd name="T15" fmla="*/ 31 h 90"/>
                  <a:gd name="T16" fmla="*/ 3 w 95"/>
                  <a:gd name="T17" fmla="*/ 39 h 90"/>
                  <a:gd name="T18" fmla="*/ 22 w 95"/>
                  <a:gd name="T19" fmla="*/ 56 h 90"/>
                  <a:gd name="T20" fmla="*/ 23 w 95"/>
                  <a:gd name="T21" fmla="*/ 60 h 90"/>
                  <a:gd name="T22" fmla="*/ 18 w 95"/>
                  <a:gd name="T23" fmla="*/ 83 h 90"/>
                  <a:gd name="T24" fmla="*/ 24 w 95"/>
                  <a:gd name="T25" fmla="*/ 88 h 90"/>
                  <a:gd name="T26" fmla="*/ 45 w 95"/>
                  <a:gd name="T27" fmla="*/ 76 h 90"/>
                  <a:gd name="T28" fmla="*/ 50 w 95"/>
                  <a:gd name="T29" fmla="*/ 76 h 90"/>
                  <a:gd name="T30" fmla="*/ 71 w 95"/>
                  <a:gd name="T31" fmla="*/ 88 h 90"/>
                  <a:gd name="T32" fmla="*/ 77 w 95"/>
                  <a:gd name="T33" fmla="*/ 83 h 90"/>
                  <a:gd name="T34" fmla="*/ 72 w 95"/>
                  <a:gd name="T35" fmla="*/ 60 h 90"/>
                  <a:gd name="T36" fmla="*/ 73 w 95"/>
                  <a:gd name="T37" fmla="*/ 56 h 90"/>
                  <a:gd name="T38" fmla="*/ 92 w 95"/>
                  <a:gd name="T39" fmla="*/ 39 h 90"/>
                  <a:gd name="T40" fmla="*/ 90 w 95"/>
                  <a:gd name="T41" fmla="*/ 3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5" h="90">
                    <a:moveTo>
                      <a:pt x="90" y="31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9"/>
                      <a:pt x="61" y="28"/>
                      <a:pt x="61" y="26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0" y="0"/>
                      <a:pt x="45" y="0"/>
                      <a:pt x="43" y="4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8"/>
                      <a:pt x="32" y="29"/>
                      <a:pt x="31" y="29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2" y="32"/>
                      <a:pt x="0" y="36"/>
                      <a:pt x="3" y="39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3" y="57"/>
                      <a:pt x="24" y="58"/>
                      <a:pt x="23" y="60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7" y="87"/>
                      <a:pt x="21" y="90"/>
                      <a:pt x="24" y="88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7" y="75"/>
                      <a:pt x="48" y="75"/>
                      <a:pt x="50" y="76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4" y="90"/>
                      <a:pt x="78" y="87"/>
                      <a:pt x="77" y="83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92" y="39"/>
                      <a:pt x="92" y="39"/>
                      <a:pt x="92" y="39"/>
                    </a:cubicBezTo>
                    <a:cubicBezTo>
                      <a:pt x="95" y="36"/>
                      <a:pt x="93" y="32"/>
                      <a:pt x="90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29"/>
              <p:cNvSpPr>
                <a:spLocks noEditPoints="1"/>
              </p:cNvSpPr>
              <p:nvPr/>
            </p:nvSpPr>
            <p:spPr bwMode="auto">
              <a:xfrm>
                <a:off x="2283016" y="4991894"/>
                <a:ext cx="530225" cy="522288"/>
              </a:xfrm>
              <a:custGeom>
                <a:avLst/>
                <a:gdLst>
                  <a:gd name="T0" fmla="*/ 158 w 166"/>
                  <a:gd name="T1" fmla="*/ 131 h 163"/>
                  <a:gd name="T2" fmla="*/ 117 w 166"/>
                  <a:gd name="T3" fmla="*/ 89 h 163"/>
                  <a:gd name="T4" fmla="*/ 123 w 166"/>
                  <a:gd name="T5" fmla="*/ 61 h 163"/>
                  <a:gd name="T6" fmla="*/ 105 w 166"/>
                  <a:gd name="T7" fmla="*/ 18 h 163"/>
                  <a:gd name="T8" fmla="*/ 62 w 166"/>
                  <a:gd name="T9" fmla="*/ 0 h 163"/>
                  <a:gd name="T10" fmla="*/ 18 w 166"/>
                  <a:gd name="T11" fmla="*/ 18 h 163"/>
                  <a:gd name="T12" fmla="*/ 0 w 166"/>
                  <a:gd name="T13" fmla="*/ 61 h 163"/>
                  <a:gd name="T14" fmla="*/ 18 w 166"/>
                  <a:gd name="T15" fmla="*/ 105 h 163"/>
                  <a:gd name="T16" fmla="*/ 62 w 166"/>
                  <a:gd name="T17" fmla="*/ 123 h 163"/>
                  <a:gd name="T18" fmla="*/ 89 w 166"/>
                  <a:gd name="T19" fmla="*/ 116 h 163"/>
                  <a:gd name="T20" fmla="*/ 131 w 166"/>
                  <a:gd name="T21" fmla="*/ 158 h 163"/>
                  <a:gd name="T22" fmla="*/ 144 w 166"/>
                  <a:gd name="T23" fmla="*/ 163 h 163"/>
                  <a:gd name="T24" fmla="*/ 158 w 166"/>
                  <a:gd name="T25" fmla="*/ 158 h 163"/>
                  <a:gd name="T26" fmla="*/ 158 w 166"/>
                  <a:gd name="T27" fmla="*/ 131 h 163"/>
                  <a:gd name="T28" fmla="*/ 34 w 166"/>
                  <a:gd name="T29" fmla="*/ 89 h 163"/>
                  <a:gd name="T30" fmla="*/ 23 w 166"/>
                  <a:gd name="T31" fmla="*/ 61 h 163"/>
                  <a:gd name="T32" fmla="*/ 34 w 166"/>
                  <a:gd name="T33" fmla="*/ 34 h 163"/>
                  <a:gd name="T34" fmla="*/ 62 w 166"/>
                  <a:gd name="T35" fmla="*/ 23 h 163"/>
                  <a:gd name="T36" fmla="*/ 89 w 166"/>
                  <a:gd name="T37" fmla="*/ 34 h 163"/>
                  <a:gd name="T38" fmla="*/ 100 w 166"/>
                  <a:gd name="T39" fmla="*/ 61 h 163"/>
                  <a:gd name="T40" fmla="*/ 89 w 166"/>
                  <a:gd name="T41" fmla="*/ 89 h 163"/>
                  <a:gd name="T42" fmla="*/ 62 w 166"/>
                  <a:gd name="T43" fmla="*/ 100 h 163"/>
                  <a:gd name="T44" fmla="*/ 34 w 166"/>
                  <a:gd name="T45" fmla="*/ 8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6" h="163">
                    <a:moveTo>
                      <a:pt x="158" y="131"/>
                    </a:moveTo>
                    <a:cubicBezTo>
                      <a:pt x="117" y="89"/>
                      <a:pt x="117" y="89"/>
                      <a:pt x="117" y="89"/>
                    </a:cubicBezTo>
                    <a:cubicBezTo>
                      <a:pt x="121" y="81"/>
                      <a:pt x="123" y="71"/>
                      <a:pt x="123" y="61"/>
                    </a:cubicBezTo>
                    <a:cubicBezTo>
                      <a:pt x="123" y="45"/>
                      <a:pt x="117" y="29"/>
                      <a:pt x="105" y="18"/>
                    </a:cubicBezTo>
                    <a:cubicBezTo>
                      <a:pt x="94" y="6"/>
                      <a:pt x="78" y="0"/>
                      <a:pt x="62" y="0"/>
                    </a:cubicBezTo>
                    <a:cubicBezTo>
                      <a:pt x="45" y="0"/>
                      <a:pt x="30" y="6"/>
                      <a:pt x="18" y="18"/>
                    </a:cubicBezTo>
                    <a:cubicBezTo>
                      <a:pt x="6" y="29"/>
                      <a:pt x="0" y="45"/>
                      <a:pt x="0" y="61"/>
                    </a:cubicBezTo>
                    <a:cubicBezTo>
                      <a:pt x="0" y="78"/>
                      <a:pt x="6" y="93"/>
                      <a:pt x="18" y="105"/>
                    </a:cubicBezTo>
                    <a:cubicBezTo>
                      <a:pt x="30" y="117"/>
                      <a:pt x="45" y="123"/>
                      <a:pt x="62" y="123"/>
                    </a:cubicBezTo>
                    <a:cubicBezTo>
                      <a:pt x="71" y="123"/>
                      <a:pt x="81" y="121"/>
                      <a:pt x="89" y="116"/>
                    </a:cubicBezTo>
                    <a:cubicBezTo>
                      <a:pt x="131" y="158"/>
                      <a:pt x="131" y="158"/>
                      <a:pt x="131" y="158"/>
                    </a:cubicBezTo>
                    <a:cubicBezTo>
                      <a:pt x="135" y="162"/>
                      <a:pt x="140" y="163"/>
                      <a:pt x="144" y="163"/>
                    </a:cubicBezTo>
                    <a:cubicBezTo>
                      <a:pt x="149" y="163"/>
                      <a:pt x="154" y="162"/>
                      <a:pt x="158" y="158"/>
                    </a:cubicBezTo>
                    <a:cubicBezTo>
                      <a:pt x="166" y="150"/>
                      <a:pt x="166" y="138"/>
                      <a:pt x="158" y="131"/>
                    </a:cubicBezTo>
                    <a:close/>
                    <a:moveTo>
                      <a:pt x="34" y="89"/>
                    </a:moveTo>
                    <a:cubicBezTo>
                      <a:pt x="27" y="81"/>
                      <a:pt x="23" y="72"/>
                      <a:pt x="23" y="61"/>
                    </a:cubicBezTo>
                    <a:cubicBezTo>
                      <a:pt x="23" y="51"/>
                      <a:pt x="27" y="41"/>
                      <a:pt x="34" y="34"/>
                    </a:cubicBezTo>
                    <a:cubicBezTo>
                      <a:pt x="42" y="27"/>
                      <a:pt x="51" y="23"/>
                      <a:pt x="62" y="23"/>
                    </a:cubicBezTo>
                    <a:cubicBezTo>
                      <a:pt x="72" y="23"/>
                      <a:pt x="82" y="27"/>
                      <a:pt x="89" y="34"/>
                    </a:cubicBezTo>
                    <a:cubicBezTo>
                      <a:pt x="96" y="41"/>
                      <a:pt x="100" y="51"/>
                      <a:pt x="100" y="61"/>
                    </a:cubicBezTo>
                    <a:cubicBezTo>
                      <a:pt x="100" y="72"/>
                      <a:pt x="96" y="81"/>
                      <a:pt x="89" y="89"/>
                    </a:cubicBezTo>
                    <a:cubicBezTo>
                      <a:pt x="82" y="96"/>
                      <a:pt x="72" y="100"/>
                      <a:pt x="62" y="100"/>
                    </a:cubicBezTo>
                    <a:cubicBezTo>
                      <a:pt x="51" y="100"/>
                      <a:pt x="42" y="96"/>
                      <a:pt x="34" y="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1" name="Group 80"/>
              <p:cNvGrpSpPr/>
              <p:nvPr/>
            </p:nvGrpSpPr>
            <p:grpSpPr>
              <a:xfrm>
                <a:off x="4930800" y="4684713"/>
                <a:ext cx="1163638" cy="1314450"/>
                <a:chOff x="5808663" y="5332413"/>
                <a:chExt cx="1163638" cy="1314450"/>
              </a:xfrm>
            </p:grpSpPr>
            <p:sp>
              <p:nvSpPr>
                <p:cNvPr id="59" name="Freeform 30"/>
                <p:cNvSpPr>
                  <a:spLocks/>
                </p:cNvSpPr>
                <p:nvPr/>
              </p:nvSpPr>
              <p:spPr bwMode="auto">
                <a:xfrm>
                  <a:off x="5808663" y="5559425"/>
                  <a:ext cx="1163638" cy="1087438"/>
                </a:xfrm>
                <a:custGeom>
                  <a:avLst/>
                  <a:gdLst>
                    <a:gd name="T0" fmla="*/ 182 w 364"/>
                    <a:gd name="T1" fmla="*/ 340 h 340"/>
                    <a:gd name="T2" fmla="*/ 0 w 364"/>
                    <a:gd name="T3" fmla="*/ 158 h 340"/>
                    <a:gd name="T4" fmla="*/ 76 w 364"/>
                    <a:gd name="T5" fmla="*/ 10 h 340"/>
                    <a:gd name="T6" fmla="*/ 116 w 364"/>
                    <a:gd name="T7" fmla="*/ 16 h 340"/>
                    <a:gd name="T8" fmla="*/ 110 w 364"/>
                    <a:gd name="T9" fmla="*/ 57 h 340"/>
                    <a:gd name="T10" fmla="*/ 57 w 364"/>
                    <a:gd name="T11" fmla="*/ 158 h 340"/>
                    <a:gd name="T12" fmla="*/ 182 w 364"/>
                    <a:gd name="T13" fmla="*/ 283 h 340"/>
                    <a:gd name="T14" fmla="*/ 307 w 364"/>
                    <a:gd name="T15" fmla="*/ 158 h 340"/>
                    <a:gd name="T16" fmla="*/ 254 w 364"/>
                    <a:gd name="T17" fmla="*/ 57 h 340"/>
                    <a:gd name="T18" fmla="*/ 248 w 364"/>
                    <a:gd name="T19" fmla="*/ 16 h 340"/>
                    <a:gd name="T20" fmla="*/ 288 w 364"/>
                    <a:gd name="T21" fmla="*/ 10 h 340"/>
                    <a:gd name="T22" fmla="*/ 364 w 364"/>
                    <a:gd name="T23" fmla="*/ 158 h 340"/>
                    <a:gd name="T24" fmla="*/ 182 w 364"/>
                    <a:gd name="T25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4" h="340">
                      <a:moveTo>
                        <a:pt x="182" y="340"/>
                      </a:moveTo>
                      <a:cubicBezTo>
                        <a:pt x="81" y="340"/>
                        <a:pt x="0" y="259"/>
                        <a:pt x="0" y="158"/>
                      </a:cubicBezTo>
                      <a:cubicBezTo>
                        <a:pt x="0" y="99"/>
                        <a:pt x="28" y="44"/>
                        <a:pt x="76" y="10"/>
                      </a:cubicBezTo>
                      <a:cubicBezTo>
                        <a:pt x="89" y="0"/>
                        <a:pt x="107" y="3"/>
                        <a:pt x="116" y="16"/>
                      </a:cubicBezTo>
                      <a:cubicBezTo>
                        <a:pt x="125" y="29"/>
                        <a:pt x="122" y="47"/>
                        <a:pt x="110" y="57"/>
                      </a:cubicBezTo>
                      <a:cubicBezTo>
                        <a:pt x="77" y="80"/>
                        <a:pt x="57" y="118"/>
                        <a:pt x="57" y="158"/>
                      </a:cubicBezTo>
                      <a:cubicBezTo>
                        <a:pt x="57" y="227"/>
                        <a:pt x="113" y="283"/>
                        <a:pt x="182" y="283"/>
                      </a:cubicBezTo>
                      <a:cubicBezTo>
                        <a:pt x="251" y="283"/>
                        <a:pt x="307" y="227"/>
                        <a:pt x="307" y="158"/>
                      </a:cubicBezTo>
                      <a:cubicBezTo>
                        <a:pt x="307" y="118"/>
                        <a:pt x="287" y="80"/>
                        <a:pt x="254" y="57"/>
                      </a:cubicBezTo>
                      <a:cubicBezTo>
                        <a:pt x="241" y="47"/>
                        <a:pt x="239" y="29"/>
                        <a:pt x="248" y="16"/>
                      </a:cubicBezTo>
                      <a:cubicBezTo>
                        <a:pt x="257" y="3"/>
                        <a:pt x="275" y="0"/>
                        <a:pt x="288" y="10"/>
                      </a:cubicBezTo>
                      <a:cubicBezTo>
                        <a:pt x="336" y="44"/>
                        <a:pt x="364" y="99"/>
                        <a:pt x="364" y="158"/>
                      </a:cubicBezTo>
                      <a:cubicBezTo>
                        <a:pt x="364" y="259"/>
                        <a:pt x="282" y="340"/>
                        <a:pt x="182" y="3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31"/>
                <p:cNvSpPr>
                  <a:spLocks/>
                </p:cNvSpPr>
                <p:nvPr/>
              </p:nvSpPr>
              <p:spPr bwMode="auto">
                <a:xfrm>
                  <a:off x="6297613" y="5332413"/>
                  <a:ext cx="185738" cy="706438"/>
                </a:xfrm>
                <a:custGeom>
                  <a:avLst/>
                  <a:gdLst>
                    <a:gd name="T0" fmla="*/ 29 w 58"/>
                    <a:gd name="T1" fmla="*/ 221 h 221"/>
                    <a:gd name="T2" fmla="*/ 0 w 58"/>
                    <a:gd name="T3" fmla="*/ 192 h 221"/>
                    <a:gd name="T4" fmla="*/ 0 w 58"/>
                    <a:gd name="T5" fmla="*/ 29 h 221"/>
                    <a:gd name="T6" fmla="*/ 29 w 58"/>
                    <a:gd name="T7" fmla="*/ 0 h 221"/>
                    <a:gd name="T8" fmla="*/ 58 w 58"/>
                    <a:gd name="T9" fmla="*/ 29 h 221"/>
                    <a:gd name="T10" fmla="*/ 58 w 58"/>
                    <a:gd name="T11" fmla="*/ 192 h 221"/>
                    <a:gd name="T12" fmla="*/ 29 w 58"/>
                    <a:gd name="T13" fmla="*/ 22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21">
                      <a:moveTo>
                        <a:pt x="29" y="221"/>
                      </a:moveTo>
                      <a:cubicBezTo>
                        <a:pt x="13" y="221"/>
                        <a:pt x="0" y="208"/>
                        <a:pt x="0" y="192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13"/>
                        <a:pt x="13" y="0"/>
                        <a:pt x="29" y="0"/>
                      </a:cubicBezTo>
                      <a:cubicBezTo>
                        <a:pt x="45" y="0"/>
                        <a:pt x="58" y="13"/>
                        <a:pt x="58" y="29"/>
                      </a:cubicBezTo>
                      <a:cubicBezTo>
                        <a:pt x="58" y="192"/>
                        <a:pt x="58" y="192"/>
                        <a:pt x="58" y="192"/>
                      </a:cubicBezTo>
                      <a:cubicBezTo>
                        <a:pt x="58" y="208"/>
                        <a:pt x="45" y="221"/>
                        <a:pt x="29" y="22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1" name="Freeform 32"/>
              <p:cNvSpPr>
                <a:spLocks/>
              </p:cNvSpPr>
              <p:nvPr/>
            </p:nvSpPr>
            <p:spPr bwMode="auto">
              <a:xfrm>
                <a:off x="3624830" y="1477716"/>
                <a:ext cx="657744" cy="657744"/>
              </a:xfrm>
              <a:custGeom>
                <a:avLst/>
                <a:gdLst>
                  <a:gd name="T0" fmla="*/ 76 w 214"/>
                  <a:gd name="T1" fmla="*/ 107 h 214"/>
                  <a:gd name="T2" fmla="*/ 75 w 214"/>
                  <a:gd name="T3" fmla="*/ 110 h 214"/>
                  <a:gd name="T4" fmla="*/ 152 w 214"/>
                  <a:gd name="T5" fmla="*/ 148 h 214"/>
                  <a:gd name="T6" fmla="*/ 176 w 214"/>
                  <a:gd name="T7" fmla="*/ 139 h 214"/>
                  <a:gd name="T8" fmla="*/ 214 w 214"/>
                  <a:gd name="T9" fmla="*/ 177 h 214"/>
                  <a:gd name="T10" fmla="*/ 176 w 214"/>
                  <a:gd name="T11" fmla="*/ 214 h 214"/>
                  <a:gd name="T12" fmla="*/ 139 w 214"/>
                  <a:gd name="T13" fmla="*/ 177 h 214"/>
                  <a:gd name="T14" fmla="*/ 139 w 214"/>
                  <a:gd name="T15" fmla="*/ 175 h 214"/>
                  <a:gd name="T16" fmla="*/ 62 w 214"/>
                  <a:gd name="T17" fmla="*/ 136 h 214"/>
                  <a:gd name="T18" fmla="*/ 38 w 214"/>
                  <a:gd name="T19" fmla="*/ 145 h 214"/>
                  <a:gd name="T20" fmla="*/ 0 w 214"/>
                  <a:gd name="T21" fmla="*/ 107 h 214"/>
                  <a:gd name="T22" fmla="*/ 38 w 214"/>
                  <a:gd name="T23" fmla="*/ 70 h 214"/>
                  <a:gd name="T24" fmla="*/ 62 w 214"/>
                  <a:gd name="T25" fmla="*/ 79 h 214"/>
                  <a:gd name="T26" fmla="*/ 139 w 214"/>
                  <a:gd name="T27" fmla="*/ 40 h 214"/>
                  <a:gd name="T28" fmla="*/ 139 w 214"/>
                  <a:gd name="T29" fmla="*/ 38 h 214"/>
                  <a:gd name="T30" fmla="*/ 176 w 214"/>
                  <a:gd name="T31" fmla="*/ 0 h 214"/>
                  <a:gd name="T32" fmla="*/ 214 w 214"/>
                  <a:gd name="T33" fmla="*/ 38 h 214"/>
                  <a:gd name="T34" fmla="*/ 176 w 214"/>
                  <a:gd name="T35" fmla="*/ 76 h 214"/>
                  <a:gd name="T36" fmla="*/ 152 w 214"/>
                  <a:gd name="T37" fmla="*/ 67 h 214"/>
                  <a:gd name="T38" fmla="*/ 75 w 214"/>
                  <a:gd name="T39" fmla="*/ 105 h 214"/>
                  <a:gd name="T40" fmla="*/ 76 w 214"/>
                  <a:gd name="T41" fmla="*/ 107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4" h="214">
                    <a:moveTo>
                      <a:pt x="76" y="107"/>
                    </a:moveTo>
                    <a:cubicBezTo>
                      <a:pt x="76" y="108"/>
                      <a:pt x="75" y="109"/>
                      <a:pt x="75" y="110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59" y="142"/>
                      <a:pt x="167" y="139"/>
                      <a:pt x="176" y="139"/>
                    </a:cubicBezTo>
                    <a:cubicBezTo>
                      <a:pt x="197" y="139"/>
                      <a:pt x="214" y="156"/>
                      <a:pt x="214" y="177"/>
                    </a:cubicBezTo>
                    <a:cubicBezTo>
                      <a:pt x="214" y="198"/>
                      <a:pt x="197" y="214"/>
                      <a:pt x="176" y="214"/>
                    </a:cubicBezTo>
                    <a:cubicBezTo>
                      <a:pt x="155" y="214"/>
                      <a:pt x="139" y="198"/>
                      <a:pt x="139" y="177"/>
                    </a:cubicBezTo>
                    <a:cubicBezTo>
                      <a:pt x="139" y="176"/>
                      <a:pt x="139" y="175"/>
                      <a:pt x="139" y="175"/>
                    </a:cubicBezTo>
                    <a:cubicBezTo>
                      <a:pt x="62" y="136"/>
                      <a:pt x="62" y="136"/>
                      <a:pt x="62" y="136"/>
                    </a:cubicBezTo>
                    <a:cubicBezTo>
                      <a:pt x="55" y="142"/>
                      <a:pt x="47" y="145"/>
                      <a:pt x="38" y="145"/>
                    </a:cubicBezTo>
                    <a:cubicBezTo>
                      <a:pt x="17" y="145"/>
                      <a:pt x="0" y="128"/>
                      <a:pt x="0" y="107"/>
                    </a:cubicBezTo>
                    <a:cubicBezTo>
                      <a:pt x="0" y="87"/>
                      <a:pt x="17" y="70"/>
                      <a:pt x="38" y="70"/>
                    </a:cubicBezTo>
                    <a:cubicBezTo>
                      <a:pt x="47" y="70"/>
                      <a:pt x="56" y="73"/>
                      <a:pt x="62" y="79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39" y="40"/>
                      <a:pt x="139" y="39"/>
                      <a:pt x="139" y="38"/>
                    </a:cubicBezTo>
                    <a:cubicBezTo>
                      <a:pt x="139" y="17"/>
                      <a:pt x="155" y="0"/>
                      <a:pt x="176" y="0"/>
                    </a:cubicBezTo>
                    <a:cubicBezTo>
                      <a:pt x="197" y="0"/>
                      <a:pt x="214" y="17"/>
                      <a:pt x="214" y="38"/>
                    </a:cubicBezTo>
                    <a:cubicBezTo>
                      <a:pt x="214" y="59"/>
                      <a:pt x="197" y="76"/>
                      <a:pt x="176" y="76"/>
                    </a:cubicBezTo>
                    <a:cubicBezTo>
                      <a:pt x="167" y="76"/>
                      <a:pt x="159" y="72"/>
                      <a:pt x="152" y="67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5" y="106"/>
                      <a:pt x="76" y="107"/>
                      <a:pt x="76" y="10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6364957" y="5550278"/>
                <a:ext cx="484077" cy="478667"/>
                <a:chOff x="8909050" y="4852988"/>
                <a:chExt cx="284163" cy="280987"/>
              </a:xfrm>
            </p:grpSpPr>
            <p:sp>
              <p:nvSpPr>
                <p:cNvPr id="62" name="Oval 33"/>
                <p:cNvSpPr>
                  <a:spLocks noChangeArrowheads="1"/>
                </p:cNvSpPr>
                <p:nvPr/>
              </p:nvSpPr>
              <p:spPr bwMode="auto">
                <a:xfrm>
                  <a:off x="8978900" y="4922838"/>
                  <a:ext cx="144463" cy="1412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34"/>
                <p:cNvSpPr>
                  <a:spLocks/>
                </p:cNvSpPr>
                <p:nvPr/>
              </p:nvSpPr>
              <p:spPr bwMode="auto">
                <a:xfrm>
                  <a:off x="9036050" y="4852988"/>
                  <a:ext cx="28575" cy="47625"/>
                </a:xfrm>
                <a:custGeom>
                  <a:avLst/>
                  <a:gdLst>
                    <a:gd name="T0" fmla="*/ 4 w 9"/>
                    <a:gd name="T1" fmla="*/ 15 h 15"/>
                    <a:gd name="T2" fmla="*/ 0 w 9"/>
                    <a:gd name="T3" fmla="*/ 11 h 15"/>
                    <a:gd name="T4" fmla="*/ 0 w 9"/>
                    <a:gd name="T5" fmla="*/ 4 h 15"/>
                    <a:gd name="T6" fmla="*/ 4 w 9"/>
                    <a:gd name="T7" fmla="*/ 0 h 15"/>
                    <a:gd name="T8" fmla="*/ 9 w 9"/>
                    <a:gd name="T9" fmla="*/ 4 h 15"/>
                    <a:gd name="T10" fmla="*/ 9 w 9"/>
                    <a:gd name="T11" fmla="*/ 11 h 15"/>
                    <a:gd name="T12" fmla="*/ 4 w 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5">
                      <a:moveTo>
                        <a:pt x="4" y="15"/>
                      </a:moveTo>
                      <a:cubicBezTo>
                        <a:pt x="2" y="15"/>
                        <a:pt x="0" y="13"/>
                        <a:pt x="0" y="1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7" y="0"/>
                        <a:pt x="9" y="2"/>
                        <a:pt x="9" y="4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13"/>
                        <a:pt x="7" y="15"/>
                        <a:pt x="4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35"/>
                <p:cNvSpPr>
                  <a:spLocks/>
                </p:cNvSpPr>
                <p:nvPr/>
              </p:nvSpPr>
              <p:spPr bwMode="auto">
                <a:xfrm>
                  <a:off x="9036050" y="5083175"/>
                  <a:ext cx="28575" cy="50800"/>
                </a:xfrm>
                <a:custGeom>
                  <a:avLst/>
                  <a:gdLst>
                    <a:gd name="T0" fmla="*/ 4 w 9"/>
                    <a:gd name="T1" fmla="*/ 0 h 16"/>
                    <a:gd name="T2" fmla="*/ 0 w 9"/>
                    <a:gd name="T3" fmla="*/ 5 h 16"/>
                    <a:gd name="T4" fmla="*/ 0 w 9"/>
                    <a:gd name="T5" fmla="*/ 12 h 16"/>
                    <a:gd name="T6" fmla="*/ 4 w 9"/>
                    <a:gd name="T7" fmla="*/ 16 h 16"/>
                    <a:gd name="T8" fmla="*/ 9 w 9"/>
                    <a:gd name="T9" fmla="*/ 12 h 16"/>
                    <a:gd name="T10" fmla="*/ 9 w 9"/>
                    <a:gd name="T11" fmla="*/ 5 h 16"/>
                    <a:gd name="T12" fmla="*/ 4 w 9"/>
                    <a:gd name="T1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6">
                      <a:moveTo>
                        <a:pt x="4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4"/>
                        <a:pt x="2" y="16"/>
                        <a:pt x="4" y="16"/>
                      </a:cubicBezTo>
                      <a:cubicBezTo>
                        <a:pt x="7" y="16"/>
                        <a:pt x="9" y="14"/>
                        <a:pt x="9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36"/>
                <p:cNvSpPr>
                  <a:spLocks/>
                </p:cNvSpPr>
                <p:nvPr/>
              </p:nvSpPr>
              <p:spPr bwMode="auto">
                <a:xfrm>
                  <a:off x="9110663" y="4887913"/>
                  <a:ext cx="44450" cy="46038"/>
                </a:xfrm>
                <a:custGeom>
                  <a:avLst/>
                  <a:gdLst>
                    <a:gd name="T0" fmla="*/ 2 w 14"/>
                    <a:gd name="T1" fmla="*/ 13 h 14"/>
                    <a:gd name="T2" fmla="*/ 2 w 14"/>
                    <a:gd name="T3" fmla="*/ 7 h 14"/>
                    <a:gd name="T4" fmla="*/ 7 w 14"/>
                    <a:gd name="T5" fmla="*/ 2 h 14"/>
                    <a:gd name="T6" fmla="*/ 13 w 14"/>
                    <a:gd name="T7" fmla="*/ 2 h 14"/>
                    <a:gd name="T8" fmla="*/ 13 w 14"/>
                    <a:gd name="T9" fmla="*/ 8 h 14"/>
                    <a:gd name="T10" fmla="*/ 8 w 14"/>
                    <a:gd name="T11" fmla="*/ 13 h 14"/>
                    <a:gd name="T12" fmla="*/ 2 w 14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4">
                      <a:moveTo>
                        <a:pt x="2" y="13"/>
                      </a:moveTo>
                      <a:cubicBezTo>
                        <a:pt x="0" y="11"/>
                        <a:pt x="0" y="8"/>
                        <a:pt x="2" y="7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3" y="2"/>
                      </a:cubicBezTo>
                      <a:cubicBezTo>
                        <a:pt x="14" y="3"/>
                        <a:pt x="14" y="6"/>
                        <a:pt x="13" y="8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6" y="14"/>
                        <a:pt x="3" y="14"/>
                        <a:pt x="2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37"/>
                <p:cNvSpPr>
                  <a:spLocks/>
                </p:cNvSpPr>
                <p:nvPr/>
              </p:nvSpPr>
              <p:spPr bwMode="auto">
                <a:xfrm>
                  <a:off x="8947150" y="5051425"/>
                  <a:ext cx="44450" cy="47625"/>
                </a:xfrm>
                <a:custGeom>
                  <a:avLst/>
                  <a:gdLst>
                    <a:gd name="T0" fmla="*/ 12 w 14"/>
                    <a:gd name="T1" fmla="*/ 2 h 15"/>
                    <a:gd name="T2" fmla="*/ 6 w 14"/>
                    <a:gd name="T3" fmla="*/ 2 h 15"/>
                    <a:gd name="T4" fmla="*/ 1 w 14"/>
                    <a:gd name="T5" fmla="*/ 7 h 15"/>
                    <a:gd name="T6" fmla="*/ 1 w 14"/>
                    <a:gd name="T7" fmla="*/ 13 h 15"/>
                    <a:gd name="T8" fmla="*/ 7 w 14"/>
                    <a:gd name="T9" fmla="*/ 13 h 15"/>
                    <a:gd name="T10" fmla="*/ 12 w 14"/>
                    <a:gd name="T11" fmla="*/ 8 h 15"/>
                    <a:gd name="T12" fmla="*/ 12 w 14"/>
                    <a:gd name="T13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12" y="2"/>
                      </a:moveTo>
                      <a:cubicBezTo>
                        <a:pt x="11" y="0"/>
                        <a:pt x="8" y="0"/>
                        <a:pt x="6" y="2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9"/>
                        <a:pt x="0" y="11"/>
                        <a:pt x="1" y="13"/>
                      </a:cubicBezTo>
                      <a:cubicBezTo>
                        <a:pt x="3" y="15"/>
                        <a:pt x="6" y="15"/>
                        <a:pt x="7" y="13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4" y="6"/>
                        <a:pt x="14" y="4"/>
                        <a:pt x="12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38"/>
                <p:cNvSpPr>
                  <a:spLocks/>
                </p:cNvSpPr>
                <p:nvPr/>
              </p:nvSpPr>
              <p:spPr bwMode="auto">
                <a:xfrm>
                  <a:off x="9142413" y="4981575"/>
                  <a:ext cx="50800" cy="25400"/>
                </a:xfrm>
                <a:custGeom>
                  <a:avLst/>
                  <a:gdLst>
                    <a:gd name="T0" fmla="*/ 0 w 16"/>
                    <a:gd name="T1" fmla="*/ 4 h 8"/>
                    <a:gd name="T2" fmla="*/ 4 w 16"/>
                    <a:gd name="T3" fmla="*/ 0 h 8"/>
                    <a:gd name="T4" fmla="*/ 11 w 16"/>
                    <a:gd name="T5" fmla="*/ 0 h 8"/>
                    <a:gd name="T6" fmla="*/ 16 w 16"/>
                    <a:gd name="T7" fmla="*/ 4 h 8"/>
                    <a:gd name="T8" fmla="*/ 11 w 16"/>
                    <a:gd name="T9" fmla="*/ 8 h 8"/>
                    <a:gd name="T10" fmla="*/ 4 w 16"/>
                    <a:gd name="T11" fmla="*/ 8 h 8"/>
                    <a:gd name="T12" fmla="*/ 0 w 16"/>
                    <a:gd name="T13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0" y="4"/>
                      </a:move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4" y="0"/>
                        <a:pt x="16" y="1"/>
                        <a:pt x="16" y="4"/>
                      </a:cubicBezTo>
                      <a:cubicBezTo>
                        <a:pt x="16" y="6"/>
                        <a:pt x="14" y="8"/>
                        <a:pt x="11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39"/>
                <p:cNvSpPr>
                  <a:spLocks/>
                </p:cNvSpPr>
                <p:nvPr/>
              </p:nvSpPr>
              <p:spPr bwMode="auto">
                <a:xfrm>
                  <a:off x="8909050" y="4981575"/>
                  <a:ext cx="50800" cy="25400"/>
                </a:xfrm>
                <a:custGeom>
                  <a:avLst/>
                  <a:gdLst>
                    <a:gd name="T0" fmla="*/ 16 w 16"/>
                    <a:gd name="T1" fmla="*/ 4 h 8"/>
                    <a:gd name="T2" fmla="*/ 12 w 16"/>
                    <a:gd name="T3" fmla="*/ 0 h 8"/>
                    <a:gd name="T4" fmla="*/ 5 w 16"/>
                    <a:gd name="T5" fmla="*/ 0 h 8"/>
                    <a:gd name="T6" fmla="*/ 0 w 16"/>
                    <a:gd name="T7" fmla="*/ 4 h 8"/>
                    <a:gd name="T8" fmla="*/ 5 w 16"/>
                    <a:gd name="T9" fmla="*/ 8 h 8"/>
                    <a:gd name="T10" fmla="*/ 12 w 16"/>
                    <a:gd name="T11" fmla="*/ 8 h 8"/>
                    <a:gd name="T12" fmla="*/ 16 w 16"/>
                    <a:gd name="T13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6" y="1"/>
                        <a:pt x="14" y="0"/>
                        <a:pt x="12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6"/>
                        <a:pt x="2" y="8"/>
                        <a:pt x="5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4" y="8"/>
                        <a:pt x="16" y="6"/>
                        <a:pt x="16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40"/>
                <p:cNvSpPr>
                  <a:spLocks/>
                </p:cNvSpPr>
                <p:nvPr/>
              </p:nvSpPr>
              <p:spPr bwMode="auto">
                <a:xfrm>
                  <a:off x="9110663" y="5051425"/>
                  <a:ext cx="44450" cy="47625"/>
                </a:xfrm>
                <a:custGeom>
                  <a:avLst/>
                  <a:gdLst>
                    <a:gd name="T0" fmla="*/ 2 w 14"/>
                    <a:gd name="T1" fmla="*/ 2 h 15"/>
                    <a:gd name="T2" fmla="*/ 8 w 14"/>
                    <a:gd name="T3" fmla="*/ 2 h 15"/>
                    <a:gd name="T4" fmla="*/ 13 w 14"/>
                    <a:gd name="T5" fmla="*/ 7 h 15"/>
                    <a:gd name="T6" fmla="*/ 13 w 14"/>
                    <a:gd name="T7" fmla="*/ 13 h 15"/>
                    <a:gd name="T8" fmla="*/ 7 w 14"/>
                    <a:gd name="T9" fmla="*/ 13 h 15"/>
                    <a:gd name="T10" fmla="*/ 2 w 14"/>
                    <a:gd name="T11" fmla="*/ 8 h 15"/>
                    <a:gd name="T12" fmla="*/ 2 w 14"/>
                    <a:gd name="T13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2" y="2"/>
                      </a:moveTo>
                      <a:cubicBezTo>
                        <a:pt x="3" y="0"/>
                        <a:pt x="6" y="0"/>
                        <a:pt x="8" y="2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4" y="9"/>
                        <a:pt x="14" y="11"/>
                        <a:pt x="13" y="13"/>
                      </a:cubicBezTo>
                      <a:cubicBezTo>
                        <a:pt x="11" y="15"/>
                        <a:pt x="8" y="15"/>
                        <a:pt x="7" y="13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6"/>
                        <a:pt x="0" y="4"/>
                        <a:pt x="2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41"/>
                <p:cNvSpPr>
                  <a:spLocks/>
                </p:cNvSpPr>
                <p:nvPr/>
              </p:nvSpPr>
              <p:spPr bwMode="auto">
                <a:xfrm>
                  <a:off x="8947150" y="4887913"/>
                  <a:ext cx="44450" cy="46038"/>
                </a:xfrm>
                <a:custGeom>
                  <a:avLst/>
                  <a:gdLst>
                    <a:gd name="T0" fmla="*/ 12 w 14"/>
                    <a:gd name="T1" fmla="*/ 13 h 14"/>
                    <a:gd name="T2" fmla="*/ 12 w 14"/>
                    <a:gd name="T3" fmla="*/ 7 h 14"/>
                    <a:gd name="T4" fmla="*/ 7 w 14"/>
                    <a:gd name="T5" fmla="*/ 2 h 14"/>
                    <a:gd name="T6" fmla="*/ 1 w 14"/>
                    <a:gd name="T7" fmla="*/ 2 h 14"/>
                    <a:gd name="T8" fmla="*/ 1 w 14"/>
                    <a:gd name="T9" fmla="*/ 8 h 14"/>
                    <a:gd name="T10" fmla="*/ 6 w 14"/>
                    <a:gd name="T11" fmla="*/ 13 h 14"/>
                    <a:gd name="T12" fmla="*/ 12 w 14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4">
                      <a:moveTo>
                        <a:pt x="12" y="13"/>
                      </a:moveTo>
                      <a:cubicBezTo>
                        <a:pt x="14" y="11"/>
                        <a:pt x="14" y="8"/>
                        <a:pt x="12" y="7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0"/>
                        <a:pt x="3" y="0"/>
                        <a:pt x="1" y="2"/>
                      </a:cubicBezTo>
                      <a:cubicBezTo>
                        <a:pt x="0" y="3"/>
                        <a:pt x="0" y="6"/>
                        <a:pt x="1" y="8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8" y="14"/>
                        <a:pt x="11" y="14"/>
                        <a:pt x="12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5822950" y="6248878"/>
                <a:ext cx="312738" cy="412750"/>
                <a:chOff x="7464425" y="6745288"/>
                <a:chExt cx="312738" cy="412750"/>
              </a:xfrm>
            </p:grpSpPr>
            <p:sp>
              <p:nvSpPr>
                <p:cNvPr id="71" name="Freeform 42"/>
                <p:cNvSpPr>
                  <a:spLocks/>
                </p:cNvSpPr>
                <p:nvPr/>
              </p:nvSpPr>
              <p:spPr bwMode="auto">
                <a:xfrm>
                  <a:off x="7537450" y="6745288"/>
                  <a:ext cx="166688" cy="201613"/>
                </a:xfrm>
                <a:custGeom>
                  <a:avLst/>
                  <a:gdLst>
                    <a:gd name="T0" fmla="*/ 26 w 52"/>
                    <a:gd name="T1" fmla="*/ 63 h 63"/>
                    <a:gd name="T2" fmla="*/ 52 w 52"/>
                    <a:gd name="T3" fmla="*/ 31 h 63"/>
                    <a:gd name="T4" fmla="*/ 26 w 52"/>
                    <a:gd name="T5" fmla="*/ 0 h 63"/>
                    <a:gd name="T6" fmla="*/ 0 w 52"/>
                    <a:gd name="T7" fmla="*/ 31 h 63"/>
                    <a:gd name="T8" fmla="*/ 26 w 52"/>
                    <a:gd name="T9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63">
                      <a:moveTo>
                        <a:pt x="26" y="63"/>
                      </a:moveTo>
                      <a:cubicBezTo>
                        <a:pt x="40" y="63"/>
                        <a:pt x="52" y="49"/>
                        <a:pt x="52" y="31"/>
                      </a:cubicBezTo>
                      <a:cubicBezTo>
                        <a:pt x="52" y="14"/>
                        <a:pt x="48" y="0"/>
                        <a:pt x="26" y="0"/>
                      </a:cubicBezTo>
                      <a:cubicBezTo>
                        <a:pt x="4" y="0"/>
                        <a:pt x="0" y="14"/>
                        <a:pt x="0" y="31"/>
                      </a:cubicBezTo>
                      <a:cubicBezTo>
                        <a:pt x="0" y="49"/>
                        <a:pt x="12" y="63"/>
                        <a:pt x="26" y="6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43"/>
                <p:cNvSpPr>
                  <a:spLocks/>
                </p:cNvSpPr>
                <p:nvPr/>
              </p:nvSpPr>
              <p:spPr bwMode="auto">
                <a:xfrm>
                  <a:off x="7464425" y="7097713"/>
                  <a:ext cx="0" cy="3175"/>
                </a:xfrm>
                <a:custGeom>
                  <a:avLst/>
                  <a:gdLst>
                    <a:gd name="T0" fmla="*/ 1 h 1"/>
                    <a:gd name="T1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44"/>
                <p:cNvSpPr>
                  <a:spLocks/>
                </p:cNvSpPr>
                <p:nvPr/>
              </p:nvSpPr>
              <p:spPr bwMode="auto">
                <a:xfrm>
                  <a:off x="7777163" y="7097713"/>
                  <a:ext cx="0" cy="6350"/>
                </a:xfrm>
                <a:custGeom>
                  <a:avLst/>
                  <a:gdLst>
                    <a:gd name="T0" fmla="*/ 2 h 2"/>
                    <a:gd name="T1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7464425" y="6953250"/>
                  <a:ext cx="312738" cy="204788"/>
                </a:xfrm>
                <a:custGeom>
                  <a:avLst/>
                  <a:gdLst>
                    <a:gd name="T0" fmla="*/ 98 w 98"/>
                    <a:gd name="T1" fmla="*/ 45 h 64"/>
                    <a:gd name="T2" fmla="*/ 63 w 98"/>
                    <a:gd name="T3" fmla="*/ 0 h 64"/>
                    <a:gd name="T4" fmla="*/ 49 w 98"/>
                    <a:gd name="T5" fmla="*/ 6 h 64"/>
                    <a:gd name="T6" fmla="*/ 35 w 98"/>
                    <a:gd name="T7" fmla="*/ 0 h 64"/>
                    <a:gd name="T8" fmla="*/ 0 w 98"/>
                    <a:gd name="T9" fmla="*/ 44 h 64"/>
                    <a:gd name="T10" fmla="*/ 0 w 98"/>
                    <a:gd name="T11" fmla="*/ 46 h 64"/>
                    <a:gd name="T12" fmla="*/ 0 w 98"/>
                    <a:gd name="T13" fmla="*/ 49 h 64"/>
                    <a:gd name="T14" fmla="*/ 49 w 98"/>
                    <a:gd name="T15" fmla="*/ 64 h 64"/>
                    <a:gd name="T16" fmla="*/ 98 w 98"/>
                    <a:gd name="T17" fmla="*/ 49 h 64"/>
                    <a:gd name="T18" fmla="*/ 98 w 98"/>
                    <a:gd name="T19" fmla="*/ 47 h 64"/>
                    <a:gd name="T20" fmla="*/ 98 w 98"/>
                    <a:gd name="T21" fmla="*/ 45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8" h="64">
                      <a:moveTo>
                        <a:pt x="98" y="45"/>
                      </a:moveTo>
                      <a:cubicBezTo>
                        <a:pt x="98" y="14"/>
                        <a:pt x="94" y="6"/>
                        <a:pt x="63" y="0"/>
                      </a:cubicBezTo>
                      <a:cubicBezTo>
                        <a:pt x="63" y="0"/>
                        <a:pt x="59" y="6"/>
                        <a:pt x="49" y="6"/>
                      </a:cubicBezTo>
                      <a:cubicBezTo>
                        <a:pt x="39" y="6"/>
                        <a:pt x="35" y="0"/>
                        <a:pt x="35" y="0"/>
                      </a:cubicBezTo>
                      <a:cubicBezTo>
                        <a:pt x="5" y="6"/>
                        <a:pt x="1" y="14"/>
                        <a:pt x="0" y="44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9"/>
                      </a:cubicBezTo>
                      <a:cubicBezTo>
                        <a:pt x="0" y="49"/>
                        <a:pt x="7" y="64"/>
                        <a:pt x="49" y="64"/>
                      </a:cubicBezTo>
                      <a:cubicBezTo>
                        <a:pt x="91" y="64"/>
                        <a:pt x="98" y="49"/>
                        <a:pt x="98" y="49"/>
                      </a:cubicBezTo>
                      <a:cubicBezTo>
                        <a:pt x="98" y="48"/>
                        <a:pt x="98" y="47"/>
                        <a:pt x="98" y="47"/>
                      </a:cubicBezTo>
                      <a:cubicBezTo>
                        <a:pt x="98" y="47"/>
                        <a:pt x="98" y="47"/>
                        <a:pt x="98" y="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5" name="Freeform 46"/>
              <p:cNvSpPr>
                <a:spLocks/>
              </p:cNvSpPr>
              <p:nvPr/>
            </p:nvSpPr>
            <p:spPr bwMode="auto">
              <a:xfrm>
                <a:off x="8429121" y="4745831"/>
                <a:ext cx="293688" cy="300038"/>
              </a:xfrm>
              <a:custGeom>
                <a:avLst/>
                <a:gdLst>
                  <a:gd name="T0" fmla="*/ 64 w 92"/>
                  <a:gd name="T1" fmla="*/ 23 h 94"/>
                  <a:gd name="T2" fmla="*/ 50 w 92"/>
                  <a:gd name="T3" fmla="*/ 29 h 94"/>
                  <a:gd name="T4" fmla="*/ 47 w 92"/>
                  <a:gd name="T5" fmla="*/ 21 h 94"/>
                  <a:gd name="T6" fmla="*/ 63 w 92"/>
                  <a:gd name="T7" fmla="*/ 1 h 94"/>
                  <a:gd name="T8" fmla="*/ 44 w 92"/>
                  <a:gd name="T9" fmla="*/ 16 h 94"/>
                  <a:gd name="T10" fmla="*/ 31 w 92"/>
                  <a:gd name="T11" fmla="*/ 6 h 94"/>
                  <a:gd name="T12" fmla="*/ 26 w 92"/>
                  <a:gd name="T13" fmla="*/ 9 h 94"/>
                  <a:gd name="T14" fmla="*/ 28 w 92"/>
                  <a:gd name="T15" fmla="*/ 14 h 94"/>
                  <a:gd name="T16" fmla="*/ 43 w 92"/>
                  <a:gd name="T17" fmla="*/ 30 h 94"/>
                  <a:gd name="T18" fmla="*/ 28 w 92"/>
                  <a:gd name="T19" fmla="*/ 23 h 94"/>
                  <a:gd name="T20" fmla="*/ 5 w 92"/>
                  <a:gd name="T21" fmla="*/ 59 h 94"/>
                  <a:gd name="T22" fmla="*/ 37 w 92"/>
                  <a:gd name="T23" fmla="*/ 94 h 94"/>
                  <a:gd name="T24" fmla="*/ 46 w 92"/>
                  <a:gd name="T25" fmla="*/ 91 h 94"/>
                  <a:gd name="T26" fmla="*/ 55 w 92"/>
                  <a:gd name="T27" fmla="*/ 94 h 94"/>
                  <a:gd name="T28" fmla="*/ 87 w 92"/>
                  <a:gd name="T29" fmla="*/ 59 h 94"/>
                  <a:gd name="T30" fmla="*/ 64 w 92"/>
                  <a:gd name="T31" fmla="*/ 2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94">
                    <a:moveTo>
                      <a:pt x="64" y="23"/>
                    </a:moveTo>
                    <a:cubicBezTo>
                      <a:pt x="59" y="23"/>
                      <a:pt x="54" y="26"/>
                      <a:pt x="50" y="29"/>
                    </a:cubicBezTo>
                    <a:cubicBezTo>
                      <a:pt x="49" y="24"/>
                      <a:pt x="47" y="21"/>
                      <a:pt x="47" y="21"/>
                    </a:cubicBezTo>
                    <a:cubicBezTo>
                      <a:pt x="70" y="18"/>
                      <a:pt x="63" y="1"/>
                      <a:pt x="63" y="1"/>
                    </a:cubicBezTo>
                    <a:cubicBezTo>
                      <a:pt x="48" y="0"/>
                      <a:pt x="44" y="9"/>
                      <a:pt x="44" y="16"/>
                    </a:cubicBezTo>
                    <a:cubicBezTo>
                      <a:pt x="39" y="10"/>
                      <a:pt x="34" y="7"/>
                      <a:pt x="31" y="6"/>
                    </a:cubicBezTo>
                    <a:cubicBezTo>
                      <a:pt x="29" y="5"/>
                      <a:pt x="27" y="7"/>
                      <a:pt x="26" y="9"/>
                    </a:cubicBezTo>
                    <a:cubicBezTo>
                      <a:pt x="25" y="11"/>
                      <a:pt x="26" y="13"/>
                      <a:pt x="28" y="14"/>
                    </a:cubicBezTo>
                    <a:cubicBezTo>
                      <a:pt x="31" y="16"/>
                      <a:pt x="40" y="19"/>
                      <a:pt x="43" y="30"/>
                    </a:cubicBezTo>
                    <a:cubicBezTo>
                      <a:pt x="39" y="26"/>
                      <a:pt x="33" y="23"/>
                      <a:pt x="28" y="23"/>
                    </a:cubicBezTo>
                    <a:cubicBezTo>
                      <a:pt x="14" y="23"/>
                      <a:pt x="0" y="35"/>
                      <a:pt x="5" y="59"/>
                    </a:cubicBezTo>
                    <a:cubicBezTo>
                      <a:pt x="9" y="78"/>
                      <a:pt x="23" y="94"/>
                      <a:pt x="37" y="94"/>
                    </a:cubicBezTo>
                    <a:cubicBezTo>
                      <a:pt x="41" y="94"/>
                      <a:pt x="44" y="93"/>
                      <a:pt x="46" y="91"/>
                    </a:cubicBezTo>
                    <a:cubicBezTo>
                      <a:pt x="48" y="93"/>
                      <a:pt x="51" y="94"/>
                      <a:pt x="55" y="94"/>
                    </a:cubicBezTo>
                    <a:cubicBezTo>
                      <a:pt x="70" y="94"/>
                      <a:pt x="83" y="79"/>
                      <a:pt x="87" y="59"/>
                    </a:cubicBezTo>
                    <a:cubicBezTo>
                      <a:pt x="92" y="39"/>
                      <a:pt x="81" y="24"/>
                      <a:pt x="64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47"/>
              <p:cNvSpPr>
                <a:spLocks noEditPoints="1"/>
              </p:cNvSpPr>
              <p:nvPr/>
            </p:nvSpPr>
            <p:spPr bwMode="auto">
              <a:xfrm>
                <a:off x="4679155" y="1970584"/>
                <a:ext cx="485775" cy="434975"/>
              </a:xfrm>
              <a:custGeom>
                <a:avLst/>
                <a:gdLst>
                  <a:gd name="T0" fmla="*/ 140 w 152"/>
                  <a:gd name="T1" fmla="*/ 0 h 136"/>
                  <a:gd name="T2" fmla="*/ 12 w 152"/>
                  <a:gd name="T3" fmla="*/ 0 h 136"/>
                  <a:gd name="T4" fmla="*/ 0 w 152"/>
                  <a:gd name="T5" fmla="*/ 12 h 136"/>
                  <a:gd name="T6" fmla="*/ 0 w 152"/>
                  <a:gd name="T7" fmla="*/ 97 h 136"/>
                  <a:gd name="T8" fmla="*/ 12 w 152"/>
                  <a:gd name="T9" fmla="*/ 109 h 136"/>
                  <a:gd name="T10" fmla="*/ 60 w 152"/>
                  <a:gd name="T11" fmla="*/ 109 h 136"/>
                  <a:gd name="T12" fmla="*/ 49 w 152"/>
                  <a:gd name="T13" fmla="*/ 121 h 136"/>
                  <a:gd name="T14" fmla="*/ 48 w 152"/>
                  <a:gd name="T15" fmla="*/ 125 h 136"/>
                  <a:gd name="T16" fmla="*/ 48 w 152"/>
                  <a:gd name="T17" fmla="*/ 129 h 136"/>
                  <a:gd name="T18" fmla="*/ 54 w 152"/>
                  <a:gd name="T19" fmla="*/ 136 h 136"/>
                  <a:gd name="T20" fmla="*/ 98 w 152"/>
                  <a:gd name="T21" fmla="*/ 136 h 136"/>
                  <a:gd name="T22" fmla="*/ 105 w 152"/>
                  <a:gd name="T23" fmla="*/ 129 h 136"/>
                  <a:gd name="T24" fmla="*/ 105 w 152"/>
                  <a:gd name="T25" fmla="*/ 125 h 136"/>
                  <a:gd name="T26" fmla="*/ 103 w 152"/>
                  <a:gd name="T27" fmla="*/ 121 h 136"/>
                  <a:gd name="T28" fmla="*/ 92 w 152"/>
                  <a:gd name="T29" fmla="*/ 109 h 136"/>
                  <a:gd name="T30" fmla="*/ 140 w 152"/>
                  <a:gd name="T31" fmla="*/ 109 h 136"/>
                  <a:gd name="T32" fmla="*/ 152 w 152"/>
                  <a:gd name="T33" fmla="*/ 97 h 136"/>
                  <a:gd name="T34" fmla="*/ 152 w 152"/>
                  <a:gd name="T35" fmla="*/ 12 h 136"/>
                  <a:gd name="T36" fmla="*/ 140 w 152"/>
                  <a:gd name="T37" fmla="*/ 0 h 136"/>
                  <a:gd name="T38" fmla="*/ 139 w 152"/>
                  <a:gd name="T39" fmla="*/ 96 h 136"/>
                  <a:gd name="T40" fmla="*/ 76 w 152"/>
                  <a:gd name="T41" fmla="*/ 96 h 136"/>
                  <a:gd name="T42" fmla="*/ 76 w 152"/>
                  <a:gd name="T43" fmla="*/ 96 h 136"/>
                  <a:gd name="T44" fmla="*/ 76 w 152"/>
                  <a:gd name="T45" fmla="*/ 96 h 136"/>
                  <a:gd name="T46" fmla="*/ 14 w 152"/>
                  <a:gd name="T47" fmla="*/ 96 h 136"/>
                  <a:gd name="T48" fmla="*/ 14 w 152"/>
                  <a:gd name="T49" fmla="*/ 13 h 136"/>
                  <a:gd name="T50" fmla="*/ 139 w 152"/>
                  <a:gd name="T51" fmla="*/ 13 h 136"/>
                  <a:gd name="T52" fmla="*/ 139 w 152"/>
                  <a:gd name="T53" fmla="*/ 9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136">
                    <a:moveTo>
                      <a:pt x="14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4"/>
                      <a:pt x="5" y="109"/>
                      <a:pt x="12" y="109"/>
                    </a:cubicBezTo>
                    <a:cubicBezTo>
                      <a:pt x="60" y="109"/>
                      <a:pt x="60" y="109"/>
                      <a:pt x="60" y="109"/>
                    </a:cubicBezTo>
                    <a:cubicBezTo>
                      <a:pt x="49" y="121"/>
                      <a:pt x="49" y="121"/>
                      <a:pt x="49" y="121"/>
                    </a:cubicBezTo>
                    <a:cubicBezTo>
                      <a:pt x="48" y="122"/>
                      <a:pt x="48" y="124"/>
                      <a:pt x="48" y="125"/>
                    </a:cubicBezTo>
                    <a:cubicBezTo>
                      <a:pt x="48" y="129"/>
                      <a:pt x="48" y="129"/>
                      <a:pt x="48" y="129"/>
                    </a:cubicBezTo>
                    <a:cubicBezTo>
                      <a:pt x="48" y="133"/>
                      <a:pt x="51" y="136"/>
                      <a:pt x="54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102" y="136"/>
                      <a:pt x="105" y="133"/>
                      <a:pt x="105" y="129"/>
                    </a:cubicBezTo>
                    <a:cubicBezTo>
                      <a:pt x="105" y="125"/>
                      <a:pt x="105" y="125"/>
                      <a:pt x="105" y="125"/>
                    </a:cubicBezTo>
                    <a:cubicBezTo>
                      <a:pt x="105" y="124"/>
                      <a:pt x="104" y="122"/>
                      <a:pt x="103" y="121"/>
                    </a:cubicBezTo>
                    <a:cubicBezTo>
                      <a:pt x="92" y="109"/>
                      <a:pt x="92" y="109"/>
                      <a:pt x="92" y="109"/>
                    </a:cubicBezTo>
                    <a:cubicBezTo>
                      <a:pt x="140" y="109"/>
                      <a:pt x="140" y="109"/>
                      <a:pt x="140" y="109"/>
                    </a:cubicBezTo>
                    <a:cubicBezTo>
                      <a:pt x="147" y="109"/>
                      <a:pt x="152" y="104"/>
                      <a:pt x="152" y="97"/>
                    </a:cubicBezTo>
                    <a:cubicBezTo>
                      <a:pt x="152" y="12"/>
                      <a:pt x="152" y="12"/>
                      <a:pt x="152" y="12"/>
                    </a:cubicBezTo>
                    <a:cubicBezTo>
                      <a:pt x="152" y="5"/>
                      <a:pt x="147" y="0"/>
                      <a:pt x="140" y="0"/>
                    </a:cubicBezTo>
                    <a:close/>
                    <a:moveTo>
                      <a:pt x="139" y="96"/>
                    </a:moveTo>
                    <a:cubicBezTo>
                      <a:pt x="76" y="96"/>
                      <a:pt x="76" y="96"/>
                      <a:pt x="76" y="96"/>
                    </a:cubicBezTo>
                    <a:cubicBezTo>
                      <a:pt x="76" y="96"/>
                      <a:pt x="76" y="96"/>
                      <a:pt x="76" y="96"/>
                    </a:cubicBezTo>
                    <a:cubicBezTo>
                      <a:pt x="76" y="96"/>
                      <a:pt x="76" y="96"/>
                      <a:pt x="76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9" y="13"/>
                      <a:pt x="139" y="13"/>
                      <a:pt x="139" y="13"/>
                    </a:cubicBezTo>
                    <a:lnTo>
                      <a:pt x="139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48"/>
              <p:cNvSpPr>
                <a:spLocks/>
              </p:cNvSpPr>
              <p:nvPr/>
            </p:nvSpPr>
            <p:spPr bwMode="auto">
              <a:xfrm>
                <a:off x="2150485" y="2456657"/>
                <a:ext cx="271463" cy="306388"/>
              </a:xfrm>
              <a:custGeom>
                <a:avLst/>
                <a:gdLst>
                  <a:gd name="T0" fmla="*/ 76 w 85"/>
                  <a:gd name="T1" fmla="*/ 2 h 96"/>
                  <a:gd name="T2" fmla="*/ 36 w 85"/>
                  <a:gd name="T3" fmla="*/ 14 h 96"/>
                  <a:gd name="T4" fmla="*/ 27 w 85"/>
                  <a:gd name="T5" fmla="*/ 25 h 96"/>
                  <a:gd name="T6" fmla="*/ 27 w 85"/>
                  <a:gd name="T7" fmla="*/ 68 h 96"/>
                  <a:gd name="T8" fmla="*/ 27 w 85"/>
                  <a:gd name="T9" fmla="*/ 68 h 96"/>
                  <a:gd name="T10" fmla="*/ 17 w 85"/>
                  <a:gd name="T11" fmla="*/ 67 h 96"/>
                  <a:gd name="T12" fmla="*/ 0 w 85"/>
                  <a:gd name="T13" fmla="*/ 84 h 96"/>
                  <a:gd name="T14" fmla="*/ 17 w 85"/>
                  <a:gd name="T15" fmla="*/ 95 h 96"/>
                  <a:gd name="T16" fmla="*/ 34 w 85"/>
                  <a:gd name="T17" fmla="*/ 79 h 96"/>
                  <a:gd name="T18" fmla="*/ 34 w 85"/>
                  <a:gd name="T19" fmla="*/ 42 h 96"/>
                  <a:gd name="T20" fmla="*/ 38 w 85"/>
                  <a:gd name="T21" fmla="*/ 37 h 96"/>
                  <a:gd name="T22" fmla="*/ 74 w 85"/>
                  <a:gd name="T23" fmla="*/ 26 h 96"/>
                  <a:gd name="T24" fmla="*/ 78 w 85"/>
                  <a:gd name="T25" fmla="*/ 28 h 96"/>
                  <a:gd name="T26" fmla="*/ 78 w 85"/>
                  <a:gd name="T27" fmla="*/ 58 h 96"/>
                  <a:gd name="T28" fmla="*/ 78 w 85"/>
                  <a:gd name="T29" fmla="*/ 58 h 96"/>
                  <a:gd name="T30" fmla="*/ 68 w 85"/>
                  <a:gd name="T31" fmla="*/ 56 h 96"/>
                  <a:gd name="T32" fmla="*/ 50 w 85"/>
                  <a:gd name="T33" fmla="*/ 72 h 96"/>
                  <a:gd name="T34" fmla="*/ 68 w 85"/>
                  <a:gd name="T35" fmla="*/ 84 h 96"/>
                  <a:gd name="T36" fmla="*/ 85 w 85"/>
                  <a:gd name="T37" fmla="*/ 68 h 96"/>
                  <a:gd name="T38" fmla="*/ 85 w 85"/>
                  <a:gd name="T39" fmla="*/ 8 h 96"/>
                  <a:gd name="T40" fmla="*/ 76 w 85"/>
                  <a:gd name="T41" fmla="*/ 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96">
                    <a:moveTo>
                      <a:pt x="76" y="2"/>
                    </a:moveTo>
                    <a:cubicBezTo>
                      <a:pt x="36" y="14"/>
                      <a:pt x="36" y="14"/>
                      <a:pt x="36" y="14"/>
                    </a:cubicBezTo>
                    <a:cubicBezTo>
                      <a:pt x="31" y="15"/>
                      <a:pt x="27" y="21"/>
                      <a:pt x="27" y="25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4" y="66"/>
                      <a:pt x="17" y="67"/>
                    </a:cubicBezTo>
                    <a:cubicBezTo>
                      <a:pt x="8" y="69"/>
                      <a:pt x="0" y="76"/>
                      <a:pt x="0" y="84"/>
                    </a:cubicBezTo>
                    <a:cubicBezTo>
                      <a:pt x="0" y="92"/>
                      <a:pt x="8" y="96"/>
                      <a:pt x="17" y="95"/>
                    </a:cubicBezTo>
                    <a:cubicBezTo>
                      <a:pt x="27" y="94"/>
                      <a:pt x="34" y="86"/>
                      <a:pt x="34" y="79"/>
                    </a:cubicBezTo>
                    <a:cubicBezTo>
                      <a:pt x="34" y="79"/>
                      <a:pt x="34" y="45"/>
                      <a:pt x="34" y="42"/>
                    </a:cubicBezTo>
                    <a:cubicBezTo>
                      <a:pt x="34" y="39"/>
                      <a:pt x="38" y="37"/>
                      <a:pt x="38" y="37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8" y="25"/>
                      <a:pt x="78" y="28"/>
                    </a:cubicBezTo>
                    <a:cubicBezTo>
                      <a:pt x="78" y="32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4" y="56"/>
                      <a:pt x="68" y="56"/>
                    </a:cubicBezTo>
                    <a:cubicBezTo>
                      <a:pt x="58" y="57"/>
                      <a:pt x="50" y="65"/>
                      <a:pt x="50" y="72"/>
                    </a:cubicBezTo>
                    <a:cubicBezTo>
                      <a:pt x="50" y="80"/>
                      <a:pt x="58" y="85"/>
                      <a:pt x="68" y="84"/>
                    </a:cubicBezTo>
                    <a:cubicBezTo>
                      <a:pt x="78" y="83"/>
                      <a:pt x="85" y="76"/>
                      <a:pt x="85" y="68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5" y="3"/>
                      <a:pt x="81" y="0"/>
                      <a:pt x="76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8" name="Group 70"/>
            <p:cNvGrpSpPr/>
            <p:nvPr/>
          </p:nvGrpSpPr>
          <p:grpSpPr>
            <a:xfrm>
              <a:off x="5050465" y="2538319"/>
              <a:ext cx="2212760" cy="2212760"/>
              <a:chOff x="5664709" y="3798956"/>
              <a:chExt cx="868294" cy="868294"/>
            </a:xfrm>
          </p:grpSpPr>
          <p:sp>
            <p:nvSpPr>
              <p:cNvPr id="89" name="Rounded Rectangle 88"/>
              <p:cNvSpPr/>
              <p:nvPr/>
            </p:nvSpPr>
            <p:spPr>
              <a:xfrm>
                <a:off x="5664709" y="3798956"/>
                <a:ext cx="868294" cy="868294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0" name="Group 79"/>
              <p:cNvGrpSpPr/>
              <p:nvPr/>
            </p:nvGrpSpPr>
            <p:grpSpPr>
              <a:xfrm>
                <a:off x="5891540" y="4071002"/>
                <a:ext cx="405744" cy="324202"/>
                <a:chOff x="5940425" y="3549650"/>
                <a:chExt cx="987425" cy="788988"/>
              </a:xfrm>
              <a:solidFill>
                <a:schemeClr val="accent4"/>
              </a:solidFill>
            </p:grpSpPr>
            <p:sp>
              <p:nvSpPr>
                <p:cNvPr id="91" name="Freeform 16"/>
                <p:cNvSpPr>
                  <a:spLocks/>
                </p:cNvSpPr>
                <p:nvPr/>
              </p:nvSpPr>
              <p:spPr bwMode="auto">
                <a:xfrm>
                  <a:off x="6080125" y="3708400"/>
                  <a:ext cx="706438" cy="630238"/>
                </a:xfrm>
                <a:custGeom>
                  <a:avLst/>
                  <a:gdLst>
                    <a:gd name="T0" fmla="*/ 110 w 221"/>
                    <a:gd name="T1" fmla="*/ 0 h 197"/>
                    <a:gd name="T2" fmla="*/ 0 w 221"/>
                    <a:gd name="T3" fmla="*/ 91 h 197"/>
                    <a:gd name="T4" fmla="*/ 0 w 221"/>
                    <a:gd name="T5" fmla="*/ 92 h 197"/>
                    <a:gd name="T6" fmla="*/ 0 w 221"/>
                    <a:gd name="T7" fmla="*/ 92 h 197"/>
                    <a:gd name="T8" fmla="*/ 0 w 221"/>
                    <a:gd name="T9" fmla="*/ 184 h 197"/>
                    <a:gd name="T10" fmla="*/ 4 w 221"/>
                    <a:gd name="T11" fmla="*/ 193 h 197"/>
                    <a:gd name="T12" fmla="*/ 12 w 221"/>
                    <a:gd name="T13" fmla="*/ 197 h 197"/>
                    <a:gd name="T14" fmla="*/ 86 w 221"/>
                    <a:gd name="T15" fmla="*/ 197 h 197"/>
                    <a:gd name="T16" fmla="*/ 86 w 221"/>
                    <a:gd name="T17" fmla="*/ 123 h 197"/>
                    <a:gd name="T18" fmla="*/ 135 w 221"/>
                    <a:gd name="T19" fmla="*/ 123 h 197"/>
                    <a:gd name="T20" fmla="*/ 135 w 221"/>
                    <a:gd name="T21" fmla="*/ 197 h 197"/>
                    <a:gd name="T22" fmla="*/ 209 w 221"/>
                    <a:gd name="T23" fmla="*/ 197 h 197"/>
                    <a:gd name="T24" fmla="*/ 217 w 221"/>
                    <a:gd name="T25" fmla="*/ 193 h 197"/>
                    <a:gd name="T26" fmla="*/ 221 w 221"/>
                    <a:gd name="T27" fmla="*/ 184 h 197"/>
                    <a:gd name="T28" fmla="*/ 221 w 221"/>
                    <a:gd name="T29" fmla="*/ 92 h 197"/>
                    <a:gd name="T30" fmla="*/ 221 w 221"/>
                    <a:gd name="T31" fmla="*/ 91 h 197"/>
                    <a:gd name="T32" fmla="*/ 110 w 221"/>
                    <a:gd name="T33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1" h="197">
                      <a:moveTo>
                        <a:pt x="110" y="0"/>
                      </a:moveTo>
                      <a:cubicBezTo>
                        <a:pt x="0" y="91"/>
                        <a:pt x="0" y="91"/>
                        <a:pt x="0" y="91"/>
                      </a:cubicBezTo>
                      <a:cubicBezTo>
                        <a:pt x="0" y="91"/>
                        <a:pt x="0" y="91"/>
                        <a:pt x="0" y="92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0" y="184"/>
                        <a:pt x="0" y="184"/>
                        <a:pt x="0" y="184"/>
                      </a:cubicBezTo>
                      <a:cubicBezTo>
                        <a:pt x="0" y="188"/>
                        <a:pt x="1" y="190"/>
                        <a:pt x="4" y="193"/>
                      </a:cubicBezTo>
                      <a:cubicBezTo>
                        <a:pt x="6" y="195"/>
                        <a:pt x="9" y="197"/>
                        <a:pt x="12" y="197"/>
                      </a:cubicBezTo>
                      <a:cubicBezTo>
                        <a:pt x="86" y="197"/>
                        <a:pt x="86" y="197"/>
                        <a:pt x="86" y="197"/>
                      </a:cubicBezTo>
                      <a:cubicBezTo>
                        <a:pt x="86" y="123"/>
                        <a:pt x="86" y="123"/>
                        <a:pt x="86" y="123"/>
                      </a:cubicBezTo>
                      <a:cubicBezTo>
                        <a:pt x="135" y="123"/>
                        <a:pt x="135" y="123"/>
                        <a:pt x="135" y="123"/>
                      </a:cubicBezTo>
                      <a:cubicBezTo>
                        <a:pt x="135" y="197"/>
                        <a:pt x="135" y="197"/>
                        <a:pt x="135" y="197"/>
                      </a:cubicBezTo>
                      <a:cubicBezTo>
                        <a:pt x="209" y="197"/>
                        <a:pt x="209" y="197"/>
                        <a:pt x="209" y="197"/>
                      </a:cubicBezTo>
                      <a:cubicBezTo>
                        <a:pt x="212" y="197"/>
                        <a:pt x="215" y="195"/>
                        <a:pt x="217" y="193"/>
                      </a:cubicBezTo>
                      <a:cubicBezTo>
                        <a:pt x="220" y="190"/>
                        <a:pt x="221" y="188"/>
                        <a:pt x="221" y="184"/>
                      </a:cubicBezTo>
                      <a:cubicBezTo>
                        <a:pt x="221" y="92"/>
                        <a:pt x="221" y="92"/>
                        <a:pt x="221" y="92"/>
                      </a:cubicBezTo>
                      <a:cubicBezTo>
                        <a:pt x="221" y="92"/>
                        <a:pt x="221" y="91"/>
                        <a:pt x="221" y="91"/>
                      </a:cubicBez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17"/>
                <p:cNvSpPr>
                  <a:spLocks/>
                </p:cNvSpPr>
                <p:nvPr/>
              </p:nvSpPr>
              <p:spPr bwMode="auto">
                <a:xfrm>
                  <a:off x="5940425" y="3549650"/>
                  <a:ext cx="987425" cy="463550"/>
                </a:xfrm>
                <a:custGeom>
                  <a:avLst/>
                  <a:gdLst>
                    <a:gd name="T0" fmla="*/ 307 w 309"/>
                    <a:gd name="T1" fmla="*/ 120 h 145"/>
                    <a:gd name="T2" fmla="*/ 265 w 309"/>
                    <a:gd name="T3" fmla="*/ 85 h 145"/>
                    <a:gd name="T4" fmla="*/ 265 w 309"/>
                    <a:gd name="T5" fmla="*/ 7 h 145"/>
                    <a:gd name="T6" fmla="*/ 263 w 309"/>
                    <a:gd name="T7" fmla="*/ 3 h 145"/>
                    <a:gd name="T8" fmla="*/ 259 w 309"/>
                    <a:gd name="T9" fmla="*/ 1 h 145"/>
                    <a:gd name="T10" fmla="*/ 222 w 309"/>
                    <a:gd name="T11" fmla="*/ 1 h 145"/>
                    <a:gd name="T12" fmla="*/ 218 w 309"/>
                    <a:gd name="T13" fmla="*/ 3 h 145"/>
                    <a:gd name="T14" fmla="*/ 216 w 309"/>
                    <a:gd name="T15" fmla="*/ 7 h 145"/>
                    <a:gd name="T16" fmla="*/ 216 w 309"/>
                    <a:gd name="T17" fmla="*/ 44 h 145"/>
                    <a:gd name="T18" fmla="*/ 169 w 309"/>
                    <a:gd name="T19" fmla="*/ 5 h 145"/>
                    <a:gd name="T20" fmla="*/ 154 w 309"/>
                    <a:gd name="T21" fmla="*/ 0 h 145"/>
                    <a:gd name="T22" fmla="*/ 140 w 309"/>
                    <a:gd name="T23" fmla="*/ 5 h 145"/>
                    <a:gd name="T24" fmla="*/ 2 w 309"/>
                    <a:gd name="T25" fmla="*/ 120 h 145"/>
                    <a:gd name="T26" fmla="*/ 0 w 309"/>
                    <a:gd name="T27" fmla="*/ 124 h 145"/>
                    <a:gd name="T28" fmla="*/ 1 w 309"/>
                    <a:gd name="T29" fmla="*/ 129 h 145"/>
                    <a:gd name="T30" fmla="*/ 13 w 309"/>
                    <a:gd name="T31" fmla="*/ 143 h 145"/>
                    <a:gd name="T32" fmla="*/ 17 w 309"/>
                    <a:gd name="T33" fmla="*/ 145 h 145"/>
                    <a:gd name="T34" fmla="*/ 22 w 309"/>
                    <a:gd name="T35" fmla="*/ 144 h 145"/>
                    <a:gd name="T36" fmla="*/ 154 w 309"/>
                    <a:gd name="T37" fmla="*/ 33 h 145"/>
                    <a:gd name="T38" fmla="*/ 287 w 309"/>
                    <a:gd name="T39" fmla="*/ 144 h 145"/>
                    <a:gd name="T40" fmla="*/ 291 w 309"/>
                    <a:gd name="T41" fmla="*/ 145 h 145"/>
                    <a:gd name="T42" fmla="*/ 292 w 309"/>
                    <a:gd name="T43" fmla="*/ 145 h 145"/>
                    <a:gd name="T44" fmla="*/ 296 w 309"/>
                    <a:gd name="T45" fmla="*/ 143 h 145"/>
                    <a:gd name="T46" fmla="*/ 308 w 309"/>
                    <a:gd name="T47" fmla="*/ 129 h 145"/>
                    <a:gd name="T48" fmla="*/ 309 w 309"/>
                    <a:gd name="T49" fmla="*/ 124 h 145"/>
                    <a:gd name="T50" fmla="*/ 307 w 309"/>
                    <a:gd name="T51" fmla="*/ 12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09" h="145">
                      <a:moveTo>
                        <a:pt x="307" y="120"/>
                      </a:moveTo>
                      <a:cubicBezTo>
                        <a:pt x="265" y="85"/>
                        <a:pt x="265" y="85"/>
                        <a:pt x="265" y="85"/>
                      </a:cubicBezTo>
                      <a:cubicBezTo>
                        <a:pt x="265" y="7"/>
                        <a:pt x="265" y="7"/>
                        <a:pt x="265" y="7"/>
                      </a:cubicBezTo>
                      <a:cubicBezTo>
                        <a:pt x="265" y="5"/>
                        <a:pt x="265" y="4"/>
                        <a:pt x="263" y="3"/>
                      </a:cubicBezTo>
                      <a:cubicBezTo>
                        <a:pt x="262" y="1"/>
                        <a:pt x="261" y="1"/>
                        <a:pt x="259" y="1"/>
                      </a:cubicBezTo>
                      <a:cubicBezTo>
                        <a:pt x="222" y="1"/>
                        <a:pt x="222" y="1"/>
                        <a:pt x="222" y="1"/>
                      </a:cubicBezTo>
                      <a:cubicBezTo>
                        <a:pt x="220" y="1"/>
                        <a:pt x="219" y="1"/>
                        <a:pt x="218" y="3"/>
                      </a:cubicBezTo>
                      <a:cubicBezTo>
                        <a:pt x="217" y="4"/>
                        <a:pt x="216" y="5"/>
                        <a:pt x="216" y="7"/>
                      </a:cubicBezTo>
                      <a:cubicBezTo>
                        <a:pt x="216" y="44"/>
                        <a:pt x="216" y="44"/>
                        <a:pt x="216" y="44"/>
                      </a:cubicBezTo>
                      <a:cubicBezTo>
                        <a:pt x="169" y="5"/>
                        <a:pt x="169" y="5"/>
                        <a:pt x="169" y="5"/>
                      </a:cubicBezTo>
                      <a:cubicBezTo>
                        <a:pt x="165" y="2"/>
                        <a:pt x="160" y="0"/>
                        <a:pt x="154" y="0"/>
                      </a:cubicBezTo>
                      <a:cubicBezTo>
                        <a:pt x="149" y="0"/>
                        <a:pt x="144" y="2"/>
                        <a:pt x="140" y="5"/>
                      </a:cubicBezTo>
                      <a:cubicBezTo>
                        <a:pt x="2" y="120"/>
                        <a:pt x="2" y="120"/>
                        <a:pt x="2" y="120"/>
                      </a:cubicBezTo>
                      <a:cubicBezTo>
                        <a:pt x="1" y="121"/>
                        <a:pt x="0" y="123"/>
                        <a:pt x="0" y="124"/>
                      </a:cubicBezTo>
                      <a:cubicBezTo>
                        <a:pt x="0" y="126"/>
                        <a:pt x="0" y="128"/>
                        <a:pt x="1" y="129"/>
                      </a:cubicBezTo>
                      <a:cubicBezTo>
                        <a:pt x="13" y="143"/>
                        <a:pt x="13" y="143"/>
                        <a:pt x="13" y="143"/>
                      </a:cubicBezTo>
                      <a:cubicBezTo>
                        <a:pt x="14" y="144"/>
                        <a:pt x="15" y="145"/>
                        <a:pt x="17" y="145"/>
                      </a:cubicBezTo>
                      <a:cubicBezTo>
                        <a:pt x="19" y="145"/>
                        <a:pt x="20" y="145"/>
                        <a:pt x="22" y="144"/>
                      </a:cubicBezTo>
                      <a:cubicBezTo>
                        <a:pt x="154" y="33"/>
                        <a:pt x="154" y="33"/>
                        <a:pt x="154" y="33"/>
                      </a:cubicBezTo>
                      <a:cubicBezTo>
                        <a:pt x="287" y="144"/>
                        <a:pt x="287" y="144"/>
                        <a:pt x="287" y="144"/>
                      </a:cubicBezTo>
                      <a:cubicBezTo>
                        <a:pt x="288" y="145"/>
                        <a:pt x="290" y="145"/>
                        <a:pt x="291" y="145"/>
                      </a:cubicBezTo>
                      <a:cubicBezTo>
                        <a:pt x="292" y="145"/>
                        <a:pt x="292" y="145"/>
                        <a:pt x="292" y="145"/>
                      </a:cubicBezTo>
                      <a:cubicBezTo>
                        <a:pt x="294" y="145"/>
                        <a:pt x="295" y="144"/>
                        <a:pt x="296" y="143"/>
                      </a:cubicBezTo>
                      <a:cubicBezTo>
                        <a:pt x="308" y="129"/>
                        <a:pt x="308" y="129"/>
                        <a:pt x="308" y="129"/>
                      </a:cubicBezTo>
                      <a:cubicBezTo>
                        <a:pt x="309" y="128"/>
                        <a:pt x="309" y="126"/>
                        <a:pt x="309" y="124"/>
                      </a:cubicBezTo>
                      <a:cubicBezTo>
                        <a:pt x="309" y="123"/>
                        <a:pt x="308" y="121"/>
                        <a:pt x="307" y="1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94" name="Group 74"/>
          <p:cNvGrpSpPr/>
          <p:nvPr/>
        </p:nvGrpSpPr>
        <p:grpSpPr>
          <a:xfrm>
            <a:off x="811492" y="5403241"/>
            <a:ext cx="10565840" cy="616020"/>
            <a:chOff x="734052" y="1496259"/>
            <a:chExt cx="10565840" cy="616020"/>
          </a:xfrm>
        </p:grpSpPr>
        <p:sp>
          <p:nvSpPr>
            <p:cNvPr id="95" name="TextBox 94"/>
            <p:cNvSpPr txBox="1"/>
            <p:nvPr/>
          </p:nvSpPr>
          <p:spPr>
            <a:xfrm>
              <a:off x="734052" y="152750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441417" y="1496259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895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Free Mobile Marketing PowerPoint Shapes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7" name="Freeform 96"/>
          <p:cNvSpPr/>
          <p:nvPr/>
        </p:nvSpPr>
        <p:spPr>
          <a:xfrm>
            <a:off x="5910821" y="2887317"/>
            <a:ext cx="3678643" cy="3703205"/>
          </a:xfrm>
          <a:custGeom>
            <a:avLst/>
            <a:gdLst>
              <a:gd name="connsiteX0" fmla="*/ 19050 w 3698875"/>
              <a:gd name="connsiteY0" fmla="*/ 3343275 h 4987925"/>
              <a:gd name="connsiteX1" fmla="*/ 1619250 w 3698875"/>
              <a:gd name="connsiteY1" fmla="*/ 4733925 h 4987925"/>
              <a:gd name="connsiteX2" fmla="*/ 3619500 w 3698875"/>
              <a:gd name="connsiteY2" fmla="*/ 1819275 h 4987925"/>
              <a:gd name="connsiteX3" fmla="*/ 2095500 w 3698875"/>
              <a:gd name="connsiteY3" fmla="*/ 28575 h 4987925"/>
              <a:gd name="connsiteX4" fmla="*/ 438150 w 3698875"/>
              <a:gd name="connsiteY4" fmla="*/ 1990725 h 4987925"/>
              <a:gd name="connsiteX5" fmla="*/ 0 w 3698875"/>
              <a:gd name="connsiteY5" fmla="*/ 3286125 h 4987925"/>
              <a:gd name="connsiteX0" fmla="*/ 19050 w 3698875"/>
              <a:gd name="connsiteY0" fmla="*/ 3343275 h 4987925"/>
              <a:gd name="connsiteX1" fmla="*/ 1619250 w 3698875"/>
              <a:gd name="connsiteY1" fmla="*/ 4733925 h 4987925"/>
              <a:gd name="connsiteX2" fmla="*/ 3619500 w 3698875"/>
              <a:gd name="connsiteY2" fmla="*/ 1819275 h 4987925"/>
              <a:gd name="connsiteX3" fmla="*/ 2095500 w 3698875"/>
              <a:gd name="connsiteY3" fmla="*/ 28575 h 4987925"/>
              <a:gd name="connsiteX4" fmla="*/ 438150 w 3698875"/>
              <a:gd name="connsiteY4" fmla="*/ 1990725 h 4987925"/>
              <a:gd name="connsiteX5" fmla="*/ 0 w 3698875"/>
              <a:gd name="connsiteY5" fmla="*/ 3286125 h 4987925"/>
              <a:gd name="connsiteX0" fmla="*/ 19050 w 3698875"/>
              <a:gd name="connsiteY0" fmla="*/ 3343275 h 4987925"/>
              <a:gd name="connsiteX1" fmla="*/ 1619250 w 3698875"/>
              <a:gd name="connsiteY1" fmla="*/ 4733925 h 4987925"/>
              <a:gd name="connsiteX2" fmla="*/ 3619500 w 3698875"/>
              <a:gd name="connsiteY2" fmla="*/ 1819275 h 4987925"/>
              <a:gd name="connsiteX3" fmla="*/ 2095500 w 3698875"/>
              <a:gd name="connsiteY3" fmla="*/ 28575 h 4987925"/>
              <a:gd name="connsiteX4" fmla="*/ 438150 w 3698875"/>
              <a:gd name="connsiteY4" fmla="*/ 1990725 h 4987925"/>
              <a:gd name="connsiteX5" fmla="*/ 0 w 3698875"/>
              <a:gd name="connsiteY5" fmla="*/ 3286125 h 4987925"/>
              <a:gd name="connsiteX0" fmla="*/ 19050 w 3619500"/>
              <a:gd name="connsiteY0" fmla="*/ 3314700 h 4959350"/>
              <a:gd name="connsiteX1" fmla="*/ 1619250 w 3619500"/>
              <a:gd name="connsiteY1" fmla="*/ 4705350 h 4959350"/>
              <a:gd name="connsiteX2" fmla="*/ 3619500 w 3619500"/>
              <a:gd name="connsiteY2" fmla="*/ 1790700 h 4959350"/>
              <a:gd name="connsiteX3" fmla="*/ 2095500 w 3619500"/>
              <a:gd name="connsiteY3" fmla="*/ 0 h 4959350"/>
              <a:gd name="connsiteX4" fmla="*/ 438150 w 3619500"/>
              <a:gd name="connsiteY4" fmla="*/ 1962150 h 4959350"/>
              <a:gd name="connsiteX5" fmla="*/ 0 w 3619500"/>
              <a:gd name="connsiteY5" fmla="*/ 3257550 h 4959350"/>
              <a:gd name="connsiteX0" fmla="*/ 19050 w 3619500"/>
              <a:gd name="connsiteY0" fmla="*/ 3314700 h 4959350"/>
              <a:gd name="connsiteX1" fmla="*/ 1619250 w 3619500"/>
              <a:gd name="connsiteY1" fmla="*/ 4705350 h 4959350"/>
              <a:gd name="connsiteX2" fmla="*/ 3619500 w 3619500"/>
              <a:gd name="connsiteY2" fmla="*/ 1790700 h 4959350"/>
              <a:gd name="connsiteX3" fmla="*/ 2095500 w 3619500"/>
              <a:gd name="connsiteY3" fmla="*/ 0 h 4959350"/>
              <a:gd name="connsiteX4" fmla="*/ 438150 w 3619500"/>
              <a:gd name="connsiteY4" fmla="*/ 1962150 h 4959350"/>
              <a:gd name="connsiteX5" fmla="*/ 0 w 3619500"/>
              <a:gd name="connsiteY5" fmla="*/ 3257550 h 4959350"/>
              <a:gd name="connsiteX0" fmla="*/ 19050 w 3619500"/>
              <a:gd name="connsiteY0" fmla="*/ 3314700 h 4705350"/>
              <a:gd name="connsiteX1" fmla="*/ 1619250 w 3619500"/>
              <a:gd name="connsiteY1" fmla="*/ 4705350 h 4705350"/>
              <a:gd name="connsiteX2" fmla="*/ 3619500 w 3619500"/>
              <a:gd name="connsiteY2" fmla="*/ 1790700 h 4705350"/>
              <a:gd name="connsiteX3" fmla="*/ 2095500 w 3619500"/>
              <a:gd name="connsiteY3" fmla="*/ 0 h 4705350"/>
              <a:gd name="connsiteX4" fmla="*/ 438150 w 3619500"/>
              <a:gd name="connsiteY4" fmla="*/ 1962150 h 4705350"/>
              <a:gd name="connsiteX5" fmla="*/ 0 w 3619500"/>
              <a:gd name="connsiteY5" fmla="*/ 3257550 h 4705350"/>
              <a:gd name="connsiteX0" fmla="*/ 19050 w 3846512"/>
              <a:gd name="connsiteY0" fmla="*/ 3314700 h 4705350"/>
              <a:gd name="connsiteX1" fmla="*/ 1619250 w 3846512"/>
              <a:gd name="connsiteY1" fmla="*/ 4705350 h 4705350"/>
              <a:gd name="connsiteX2" fmla="*/ 3846512 w 3846512"/>
              <a:gd name="connsiteY2" fmla="*/ 1790700 h 4705350"/>
              <a:gd name="connsiteX3" fmla="*/ 2095500 w 3846512"/>
              <a:gd name="connsiteY3" fmla="*/ 0 h 4705350"/>
              <a:gd name="connsiteX4" fmla="*/ 438150 w 3846512"/>
              <a:gd name="connsiteY4" fmla="*/ 1962150 h 4705350"/>
              <a:gd name="connsiteX5" fmla="*/ 0 w 3846512"/>
              <a:gd name="connsiteY5" fmla="*/ 3257550 h 4705350"/>
              <a:gd name="connsiteX0" fmla="*/ 19050 w 3924300"/>
              <a:gd name="connsiteY0" fmla="*/ 3314700 h 4705350"/>
              <a:gd name="connsiteX1" fmla="*/ 1619250 w 3924300"/>
              <a:gd name="connsiteY1" fmla="*/ 4705350 h 4705350"/>
              <a:gd name="connsiteX2" fmla="*/ 3924300 w 3924300"/>
              <a:gd name="connsiteY2" fmla="*/ 1466850 h 4705350"/>
              <a:gd name="connsiteX3" fmla="*/ 2095500 w 3924300"/>
              <a:gd name="connsiteY3" fmla="*/ 0 h 4705350"/>
              <a:gd name="connsiteX4" fmla="*/ 438150 w 3924300"/>
              <a:gd name="connsiteY4" fmla="*/ 1962150 h 4705350"/>
              <a:gd name="connsiteX5" fmla="*/ 0 w 3924300"/>
              <a:gd name="connsiteY5" fmla="*/ 3257550 h 4705350"/>
              <a:gd name="connsiteX0" fmla="*/ 19050 w 3773488"/>
              <a:gd name="connsiteY0" fmla="*/ 3314700 h 4705350"/>
              <a:gd name="connsiteX1" fmla="*/ 1619250 w 3773488"/>
              <a:gd name="connsiteY1" fmla="*/ 4705350 h 4705350"/>
              <a:gd name="connsiteX2" fmla="*/ 3773488 w 3773488"/>
              <a:gd name="connsiteY2" fmla="*/ 1657350 h 4705350"/>
              <a:gd name="connsiteX3" fmla="*/ 2095500 w 3773488"/>
              <a:gd name="connsiteY3" fmla="*/ 0 h 4705350"/>
              <a:gd name="connsiteX4" fmla="*/ 438150 w 3773488"/>
              <a:gd name="connsiteY4" fmla="*/ 1962150 h 4705350"/>
              <a:gd name="connsiteX5" fmla="*/ 0 w 3773488"/>
              <a:gd name="connsiteY5" fmla="*/ 3257550 h 4705350"/>
              <a:gd name="connsiteX0" fmla="*/ 19050 w 3773488"/>
              <a:gd name="connsiteY0" fmla="*/ 3314700 h 4667250"/>
              <a:gd name="connsiteX1" fmla="*/ 1296988 w 3773488"/>
              <a:gd name="connsiteY1" fmla="*/ 4667250 h 4667250"/>
              <a:gd name="connsiteX2" fmla="*/ 3773488 w 3773488"/>
              <a:gd name="connsiteY2" fmla="*/ 1657350 h 4667250"/>
              <a:gd name="connsiteX3" fmla="*/ 2095500 w 3773488"/>
              <a:gd name="connsiteY3" fmla="*/ 0 h 4667250"/>
              <a:gd name="connsiteX4" fmla="*/ 438150 w 3773488"/>
              <a:gd name="connsiteY4" fmla="*/ 1962150 h 4667250"/>
              <a:gd name="connsiteX5" fmla="*/ 0 w 3773488"/>
              <a:gd name="connsiteY5" fmla="*/ 3257550 h 4667250"/>
              <a:gd name="connsiteX0" fmla="*/ 19050 w 3563938"/>
              <a:gd name="connsiteY0" fmla="*/ 3314700 h 4667250"/>
              <a:gd name="connsiteX1" fmla="*/ 1296988 w 3563938"/>
              <a:gd name="connsiteY1" fmla="*/ 4667250 h 4667250"/>
              <a:gd name="connsiteX2" fmla="*/ 3563938 w 3563938"/>
              <a:gd name="connsiteY2" fmla="*/ 1733550 h 4667250"/>
              <a:gd name="connsiteX3" fmla="*/ 2095500 w 3563938"/>
              <a:gd name="connsiteY3" fmla="*/ 0 h 4667250"/>
              <a:gd name="connsiteX4" fmla="*/ 438150 w 3563938"/>
              <a:gd name="connsiteY4" fmla="*/ 1962150 h 4667250"/>
              <a:gd name="connsiteX5" fmla="*/ 0 w 3563938"/>
              <a:gd name="connsiteY5" fmla="*/ 3257550 h 4667250"/>
              <a:gd name="connsiteX0" fmla="*/ 19050 w 3563938"/>
              <a:gd name="connsiteY0" fmla="*/ 3314700 h 4572000"/>
              <a:gd name="connsiteX1" fmla="*/ 1449388 w 3563938"/>
              <a:gd name="connsiteY1" fmla="*/ 4572000 h 4572000"/>
              <a:gd name="connsiteX2" fmla="*/ 3563938 w 3563938"/>
              <a:gd name="connsiteY2" fmla="*/ 1733550 h 4572000"/>
              <a:gd name="connsiteX3" fmla="*/ 2095500 w 3563938"/>
              <a:gd name="connsiteY3" fmla="*/ 0 h 4572000"/>
              <a:gd name="connsiteX4" fmla="*/ 438150 w 3563938"/>
              <a:gd name="connsiteY4" fmla="*/ 1962150 h 4572000"/>
              <a:gd name="connsiteX5" fmla="*/ 0 w 3563938"/>
              <a:gd name="connsiteY5" fmla="*/ 3257550 h 4572000"/>
              <a:gd name="connsiteX0" fmla="*/ 19050 w 3736976"/>
              <a:gd name="connsiteY0" fmla="*/ 3314700 h 4572000"/>
              <a:gd name="connsiteX1" fmla="*/ 1449388 w 3736976"/>
              <a:gd name="connsiteY1" fmla="*/ 4572000 h 4572000"/>
              <a:gd name="connsiteX2" fmla="*/ 3736976 w 3736976"/>
              <a:gd name="connsiteY2" fmla="*/ 1466850 h 4572000"/>
              <a:gd name="connsiteX3" fmla="*/ 2095500 w 3736976"/>
              <a:gd name="connsiteY3" fmla="*/ 0 h 4572000"/>
              <a:gd name="connsiteX4" fmla="*/ 438150 w 3736976"/>
              <a:gd name="connsiteY4" fmla="*/ 1962150 h 4572000"/>
              <a:gd name="connsiteX5" fmla="*/ 0 w 3736976"/>
              <a:gd name="connsiteY5" fmla="*/ 3257550 h 4572000"/>
              <a:gd name="connsiteX0" fmla="*/ 19050 w 3924300"/>
              <a:gd name="connsiteY0" fmla="*/ 3314700 h 4572000"/>
              <a:gd name="connsiteX1" fmla="*/ 1449388 w 3924300"/>
              <a:gd name="connsiteY1" fmla="*/ 4572000 h 4572000"/>
              <a:gd name="connsiteX2" fmla="*/ 3736976 w 3924300"/>
              <a:gd name="connsiteY2" fmla="*/ 1466850 h 4572000"/>
              <a:gd name="connsiteX3" fmla="*/ 3924300 w 3924300"/>
              <a:gd name="connsiteY3" fmla="*/ 1428749 h 4572000"/>
              <a:gd name="connsiteX4" fmla="*/ 2095500 w 3924300"/>
              <a:gd name="connsiteY4" fmla="*/ 0 h 4572000"/>
              <a:gd name="connsiteX5" fmla="*/ 438150 w 3924300"/>
              <a:gd name="connsiteY5" fmla="*/ 1962150 h 4572000"/>
              <a:gd name="connsiteX6" fmla="*/ 0 w 3924300"/>
              <a:gd name="connsiteY6" fmla="*/ 3257550 h 4572000"/>
              <a:gd name="connsiteX0" fmla="*/ 19050 w 4878388"/>
              <a:gd name="connsiteY0" fmla="*/ 3314700 h 4572000"/>
              <a:gd name="connsiteX1" fmla="*/ 1449388 w 4878388"/>
              <a:gd name="connsiteY1" fmla="*/ 4572000 h 4572000"/>
              <a:gd name="connsiteX2" fmla="*/ 4878388 w 4878388"/>
              <a:gd name="connsiteY2" fmla="*/ 2228850 h 4572000"/>
              <a:gd name="connsiteX3" fmla="*/ 3924300 w 4878388"/>
              <a:gd name="connsiteY3" fmla="*/ 1428749 h 4572000"/>
              <a:gd name="connsiteX4" fmla="*/ 2095500 w 4878388"/>
              <a:gd name="connsiteY4" fmla="*/ 0 h 4572000"/>
              <a:gd name="connsiteX5" fmla="*/ 438150 w 4878388"/>
              <a:gd name="connsiteY5" fmla="*/ 1962150 h 4572000"/>
              <a:gd name="connsiteX6" fmla="*/ 0 w 4878388"/>
              <a:gd name="connsiteY6" fmla="*/ 3257550 h 4572000"/>
              <a:gd name="connsiteX0" fmla="*/ 19050 w 4878388"/>
              <a:gd name="connsiteY0" fmla="*/ 3314700 h 4572000"/>
              <a:gd name="connsiteX1" fmla="*/ 1449388 w 4878388"/>
              <a:gd name="connsiteY1" fmla="*/ 4572000 h 4572000"/>
              <a:gd name="connsiteX2" fmla="*/ 4878388 w 4878388"/>
              <a:gd name="connsiteY2" fmla="*/ 2228850 h 4572000"/>
              <a:gd name="connsiteX3" fmla="*/ 3924300 w 4878388"/>
              <a:gd name="connsiteY3" fmla="*/ 1428749 h 4572000"/>
              <a:gd name="connsiteX4" fmla="*/ 2095500 w 4878388"/>
              <a:gd name="connsiteY4" fmla="*/ 0 h 4572000"/>
              <a:gd name="connsiteX5" fmla="*/ 438150 w 4878388"/>
              <a:gd name="connsiteY5" fmla="*/ 1962150 h 4572000"/>
              <a:gd name="connsiteX6" fmla="*/ 0 w 4878388"/>
              <a:gd name="connsiteY6" fmla="*/ 3257550 h 4572000"/>
              <a:gd name="connsiteX0" fmla="*/ 19050 w 4878388"/>
              <a:gd name="connsiteY0" fmla="*/ 3314700 h 4572000"/>
              <a:gd name="connsiteX1" fmla="*/ 1449388 w 4878388"/>
              <a:gd name="connsiteY1" fmla="*/ 4572000 h 4572000"/>
              <a:gd name="connsiteX2" fmla="*/ 4878388 w 4878388"/>
              <a:gd name="connsiteY2" fmla="*/ 2228850 h 4572000"/>
              <a:gd name="connsiteX3" fmla="*/ 3924300 w 4878388"/>
              <a:gd name="connsiteY3" fmla="*/ 1428749 h 4572000"/>
              <a:gd name="connsiteX4" fmla="*/ 2095500 w 4878388"/>
              <a:gd name="connsiteY4" fmla="*/ 0 h 4572000"/>
              <a:gd name="connsiteX5" fmla="*/ 438150 w 4878388"/>
              <a:gd name="connsiteY5" fmla="*/ 1962150 h 4572000"/>
              <a:gd name="connsiteX6" fmla="*/ 0 w 4878388"/>
              <a:gd name="connsiteY6" fmla="*/ 3257550 h 4572000"/>
              <a:gd name="connsiteX0" fmla="*/ 19050 w 4878388"/>
              <a:gd name="connsiteY0" fmla="*/ 3314700 h 4572000"/>
              <a:gd name="connsiteX1" fmla="*/ 1449388 w 4878388"/>
              <a:gd name="connsiteY1" fmla="*/ 4572000 h 4572000"/>
              <a:gd name="connsiteX2" fmla="*/ 4878388 w 4878388"/>
              <a:gd name="connsiteY2" fmla="*/ 2228850 h 4572000"/>
              <a:gd name="connsiteX3" fmla="*/ 4684712 w 4878388"/>
              <a:gd name="connsiteY3" fmla="*/ 2114549 h 4572000"/>
              <a:gd name="connsiteX4" fmla="*/ 2095500 w 4878388"/>
              <a:gd name="connsiteY4" fmla="*/ 0 h 4572000"/>
              <a:gd name="connsiteX5" fmla="*/ 438150 w 4878388"/>
              <a:gd name="connsiteY5" fmla="*/ 1962150 h 4572000"/>
              <a:gd name="connsiteX6" fmla="*/ 0 w 4878388"/>
              <a:gd name="connsiteY6" fmla="*/ 3257550 h 4572000"/>
              <a:gd name="connsiteX0" fmla="*/ 19050 w 4878388"/>
              <a:gd name="connsiteY0" fmla="*/ 3314700 h 4953000"/>
              <a:gd name="connsiteX1" fmla="*/ 2057400 w 4878388"/>
              <a:gd name="connsiteY1" fmla="*/ 4953000 h 4953000"/>
              <a:gd name="connsiteX2" fmla="*/ 4878388 w 4878388"/>
              <a:gd name="connsiteY2" fmla="*/ 2228850 h 4953000"/>
              <a:gd name="connsiteX3" fmla="*/ 4684712 w 4878388"/>
              <a:gd name="connsiteY3" fmla="*/ 2114549 h 4953000"/>
              <a:gd name="connsiteX4" fmla="*/ 2095500 w 4878388"/>
              <a:gd name="connsiteY4" fmla="*/ 0 h 4953000"/>
              <a:gd name="connsiteX5" fmla="*/ 438150 w 4878388"/>
              <a:gd name="connsiteY5" fmla="*/ 1962150 h 4953000"/>
              <a:gd name="connsiteX6" fmla="*/ 0 w 4878388"/>
              <a:gd name="connsiteY6" fmla="*/ 3257550 h 4953000"/>
              <a:gd name="connsiteX0" fmla="*/ 19050 w 4878388"/>
              <a:gd name="connsiteY0" fmla="*/ 2902517 h 4540817"/>
              <a:gd name="connsiteX1" fmla="*/ 2057400 w 4878388"/>
              <a:gd name="connsiteY1" fmla="*/ 4540817 h 4540817"/>
              <a:gd name="connsiteX2" fmla="*/ 4878388 w 4878388"/>
              <a:gd name="connsiteY2" fmla="*/ 1816667 h 4540817"/>
              <a:gd name="connsiteX3" fmla="*/ 4684712 w 4878388"/>
              <a:gd name="connsiteY3" fmla="*/ 1702366 h 4540817"/>
              <a:gd name="connsiteX4" fmla="*/ 1870673 w 4878388"/>
              <a:gd name="connsiteY4" fmla="*/ 0 h 4540817"/>
              <a:gd name="connsiteX5" fmla="*/ 438150 w 4878388"/>
              <a:gd name="connsiteY5" fmla="*/ 1549967 h 4540817"/>
              <a:gd name="connsiteX6" fmla="*/ 0 w 4878388"/>
              <a:gd name="connsiteY6" fmla="*/ 2845367 h 4540817"/>
              <a:gd name="connsiteX0" fmla="*/ 19050 w 4878388"/>
              <a:gd name="connsiteY0" fmla="*/ 2902517 h 4540817"/>
              <a:gd name="connsiteX1" fmla="*/ 2057400 w 4878388"/>
              <a:gd name="connsiteY1" fmla="*/ 4540817 h 4540817"/>
              <a:gd name="connsiteX2" fmla="*/ 4878388 w 4878388"/>
              <a:gd name="connsiteY2" fmla="*/ 1816667 h 4540817"/>
              <a:gd name="connsiteX3" fmla="*/ 1870673 w 4878388"/>
              <a:gd name="connsiteY3" fmla="*/ 0 h 4540817"/>
              <a:gd name="connsiteX4" fmla="*/ 438150 w 4878388"/>
              <a:gd name="connsiteY4" fmla="*/ 1549967 h 4540817"/>
              <a:gd name="connsiteX5" fmla="*/ 0 w 4878388"/>
              <a:gd name="connsiteY5" fmla="*/ 2845367 h 4540817"/>
              <a:gd name="connsiteX0" fmla="*/ 19050 w 4522412"/>
              <a:gd name="connsiteY0" fmla="*/ 2902517 h 4540817"/>
              <a:gd name="connsiteX1" fmla="*/ 2057400 w 4522412"/>
              <a:gd name="connsiteY1" fmla="*/ 4540817 h 4540817"/>
              <a:gd name="connsiteX2" fmla="*/ 4522412 w 4522412"/>
              <a:gd name="connsiteY2" fmla="*/ 2228850 h 4540817"/>
              <a:gd name="connsiteX3" fmla="*/ 1870673 w 4522412"/>
              <a:gd name="connsiteY3" fmla="*/ 0 h 4540817"/>
              <a:gd name="connsiteX4" fmla="*/ 438150 w 4522412"/>
              <a:gd name="connsiteY4" fmla="*/ 1549967 h 4540817"/>
              <a:gd name="connsiteX5" fmla="*/ 0 w 4522412"/>
              <a:gd name="connsiteY5" fmla="*/ 2845367 h 4540817"/>
              <a:gd name="connsiteX0" fmla="*/ 19050 w 4522412"/>
              <a:gd name="connsiteY0" fmla="*/ 2914308 h 4552608"/>
              <a:gd name="connsiteX1" fmla="*/ 2057400 w 4522412"/>
              <a:gd name="connsiteY1" fmla="*/ 4552608 h 4552608"/>
              <a:gd name="connsiteX2" fmla="*/ 4522412 w 4522412"/>
              <a:gd name="connsiteY2" fmla="*/ 2240641 h 4552608"/>
              <a:gd name="connsiteX3" fmla="*/ 1921770 w 4522412"/>
              <a:gd name="connsiteY3" fmla="*/ 0 h 4552608"/>
              <a:gd name="connsiteX4" fmla="*/ 438150 w 4522412"/>
              <a:gd name="connsiteY4" fmla="*/ 1561758 h 4552608"/>
              <a:gd name="connsiteX5" fmla="*/ 0 w 4522412"/>
              <a:gd name="connsiteY5" fmla="*/ 2857158 h 455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2412" h="4552608">
                <a:moveTo>
                  <a:pt x="19050" y="2914308"/>
                </a:moveTo>
                <a:lnTo>
                  <a:pt x="2057400" y="4552608"/>
                </a:lnTo>
                <a:lnTo>
                  <a:pt x="4522412" y="2240641"/>
                </a:lnTo>
                <a:lnTo>
                  <a:pt x="1921770" y="0"/>
                </a:lnTo>
                <a:lnTo>
                  <a:pt x="438150" y="1561758"/>
                </a:lnTo>
                <a:lnTo>
                  <a:pt x="0" y="2857158"/>
                </a:lnTo>
              </a:path>
            </a:pathLst>
          </a:custGeom>
          <a:gradFill flip="none" rotWithShape="1">
            <a:gsLst>
              <a:gs pos="0">
                <a:schemeClr val="tx1">
                  <a:alpha val="32000"/>
                </a:schemeClr>
              </a:gs>
              <a:gs pos="59000">
                <a:schemeClr val="tx1">
                  <a:lumMod val="65000"/>
                  <a:lumOff val="35000"/>
                  <a:shade val="100000"/>
                  <a:satMod val="115000"/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786802" y="5471384"/>
            <a:ext cx="590989" cy="472216"/>
            <a:chOff x="5918033" y="2883617"/>
            <a:chExt cx="1033998" cy="826196"/>
          </a:xfrm>
        </p:grpSpPr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6064322" y="3049854"/>
              <a:ext cx="739758" cy="659959"/>
            </a:xfrm>
            <a:custGeom>
              <a:avLst/>
              <a:gdLst>
                <a:gd name="T0" fmla="*/ 110 w 221"/>
                <a:gd name="T1" fmla="*/ 0 h 197"/>
                <a:gd name="T2" fmla="*/ 0 w 221"/>
                <a:gd name="T3" fmla="*/ 91 h 197"/>
                <a:gd name="T4" fmla="*/ 0 w 221"/>
                <a:gd name="T5" fmla="*/ 92 h 197"/>
                <a:gd name="T6" fmla="*/ 0 w 221"/>
                <a:gd name="T7" fmla="*/ 92 h 197"/>
                <a:gd name="T8" fmla="*/ 0 w 221"/>
                <a:gd name="T9" fmla="*/ 184 h 197"/>
                <a:gd name="T10" fmla="*/ 4 w 221"/>
                <a:gd name="T11" fmla="*/ 193 h 197"/>
                <a:gd name="T12" fmla="*/ 12 w 221"/>
                <a:gd name="T13" fmla="*/ 197 h 197"/>
                <a:gd name="T14" fmla="*/ 86 w 221"/>
                <a:gd name="T15" fmla="*/ 197 h 197"/>
                <a:gd name="T16" fmla="*/ 86 w 221"/>
                <a:gd name="T17" fmla="*/ 123 h 197"/>
                <a:gd name="T18" fmla="*/ 135 w 221"/>
                <a:gd name="T19" fmla="*/ 123 h 197"/>
                <a:gd name="T20" fmla="*/ 135 w 221"/>
                <a:gd name="T21" fmla="*/ 197 h 197"/>
                <a:gd name="T22" fmla="*/ 209 w 221"/>
                <a:gd name="T23" fmla="*/ 197 h 197"/>
                <a:gd name="T24" fmla="*/ 217 w 221"/>
                <a:gd name="T25" fmla="*/ 193 h 197"/>
                <a:gd name="T26" fmla="*/ 221 w 221"/>
                <a:gd name="T27" fmla="*/ 184 h 197"/>
                <a:gd name="T28" fmla="*/ 221 w 221"/>
                <a:gd name="T29" fmla="*/ 92 h 197"/>
                <a:gd name="T30" fmla="*/ 221 w 221"/>
                <a:gd name="T31" fmla="*/ 91 h 197"/>
                <a:gd name="T32" fmla="*/ 110 w 221"/>
                <a:gd name="T3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1" h="197">
                  <a:moveTo>
                    <a:pt x="110" y="0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1" y="190"/>
                    <a:pt x="4" y="193"/>
                  </a:cubicBezTo>
                  <a:cubicBezTo>
                    <a:pt x="6" y="195"/>
                    <a:pt x="9" y="197"/>
                    <a:pt x="12" y="197"/>
                  </a:cubicBezTo>
                  <a:cubicBezTo>
                    <a:pt x="86" y="197"/>
                    <a:pt x="86" y="197"/>
                    <a:pt x="86" y="197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209" y="197"/>
                    <a:pt x="209" y="197"/>
                    <a:pt x="209" y="197"/>
                  </a:cubicBezTo>
                  <a:cubicBezTo>
                    <a:pt x="212" y="197"/>
                    <a:pt x="215" y="195"/>
                    <a:pt x="217" y="193"/>
                  </a:cubicBezTo>
                  <a:cubicBezTo>
                    <a:pt x="220" y="190"/>
                    <a:pt x="221" y="188"/>
                    <a:pt x="221" y="184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1" y="92"/>
                    <a:pt x="221" y="91"/>
                    <a:pt x="221" y="91"/>
                  </a:cubicBezTo>
                  <a:lnTo>
                    <a:pt x="11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5918033" y="2883617"/>
              <a:ext cx="1033998" cy="485411"/>
            </a:xfrm>
            <a:custGeom>
              <a:avLst/>
              <a:gdLst>
                <a:gd name="T0" fmla="*/ 307 w 309"/>
                <a:gd name="T1" fmla="*/ 120 h 145"/>
                <a:gd name="T2" fmla="*/ 265 w 309"/>
                <a:gd name="T3" fmla="*/ 85 h 145"/>
                <a:gd name="T4" fmla="*/ 265 w 309"/>
                <a:gd name="T5" fmla="*/ 7 h 145"/>
                <a:gd name="T6" fmla="*/ 263 w 309"/>
                <a:gd name="T7" fmla="*/ 3 h 145"/>
                <a:gd name="T8" fmla="*/ 259 w 309"/>
                <a:gd name="T9" fmla="*/ 1 h 145"/>
                <a:gd name="T10" fmla="*/ 222 w 309"/>
                <a:gd name="T11" fmla="*/ 1 h 145"/>
                <a:gd name="T12" fmla="*/ 218 w 309"/>
                <a:gd name="T13" fmla="*/ 3 h 145"/>
                <a:gd name="T14" fmla="*/ 216 w 309"/>
                <a:gd name="T15" fmla="*/ 7 h 145"/>
                <a:gd name="T16" fmla="*/ 216 w 309"/>
                <a:gd name="T17" fmla="*/ 44 h 145"/>
                <a:gd name="T18" fmla="*/ 169 w 309"/>
                <a:gd name="T19" fmla="*/ 5 h 145"/>
                <a:gd name="T20" fmla="*/ 154 w 309"/>
                <a:gd name="T21" fmla="*/ 0 h 145"/>
                <a:gd name="T22" fmla="*/ 140 w 309"/>
                <a:gd name="T23" fmla="*/ 5 h 145"/>
                <a:gd name="T24" fmla="*/ 2 w 309"/>
                <a:gd name="T25" fmla="*/ 120 h 145"/>
                <a:gd name="T26" fmla="*/ 0 w 309"/>
                <a:gd name="T27" fmla="*/ 124 h 145"/>
                <a:gd name="T28" fmla="*/ 1 w 309"/>
                <a:gd name="T29" fmla="*/ 129 h 145"/>
                <a:gd name="T30" fmla="*/ 13 w 309"/>
                <a:gd name="T31" fmla="*/ 143 h 145"/>
                <a:gd name="T32" fmla="*/ 17 w 309"/>
                <a:gd name="T33" fmla="*/ 145 h 145"/>
                <a:gd name="T34" fmla="*/ 22 w 309"/>
                <a:gd name="T35" fmla="*/ 144 h 145"/>
                <a:gd name="T36" fmla="*/ 154 w 309"/>
                <a:gd name="T37" fmla="*/ 33 h 145"/>
                <a:gd name="T38" fmla="*/ 287 w 309"/>
                <a:gd name="T39" fmla="*/ 144 h 145"/>
                <a:gd name="T40" fmla="*/ 291 w 309"/>
                <a:gd name="T41" fmla="*/ 145 h 145"/>
                <a:gd name="T42" fmla="*/ 292 w 309"/>
                <a:gd name="T43" fmla="*/ 145 h 145"/>
                <a:gd name="T44" fmla="*/ 296 w 309"/>
                <a:gd name="T45" fmla="*/ 143 h 145"/>
                <a:gd name="T46" fmla="*/ 308 w 309"/>
                <a:gd name="T47" fmla="*/ 129 h 145"/>
                <a:gd name="T48" fmla="*/ 309 w 309"/>
                <a:gd name="T49" fmla="*/ 124 h 145"/>
                <a:gd name="T50" fmla="*/ 307 w 309"/>
                <a:gd name="T51" fmla="*/ 12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9" h="145">
                  <a:moveTo>
                    <a:pt x="307" y="120"/>
                  </a:moveTo>
                  <a:cubicBezTo>
                    <a:pt x="265" y="85"/>
                    <a:pt x="265" y="85"/>
                    <a:pt x="265" y="85"/>
                  </a:cubicBezTo>
                  <a:cubicBezTo>
                    <a:pt x="265" y="7"/>
                    <a:pt x="265" y="7"/>
                    <a:pt x="265" y="7"/>
                  </a:cubicBezTo>
                  <a:cubicBezTo>
                    <a:pt x="265" y="5"/>
                    <a:pt x="265" y="4"/>
                    <a:pt x="263" y="3"/>
                  </a:cubicBezTo>
                  <a:cubicBezTo>
                    <a:pt x="262" y="1"/>
                    <a:pt x="261" y="1"/>
                    <a:pt x="259" y="1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0" y="1"/>
                    <a:pt x="219" y="1"/>
                    <a:pt x="218" y="3"/>
                  </a:cubicBezTo>
                  <a:cubicBezTo>
                    <a:pt x="217" y="4"/>
                    <a:pt x="216" y="5"/>
                    <a:pt x="216" y="7"/>
                  </a:cubicBezTo>
                  <a:cubicBezTo>
                    <a:pt x="216" y="44"/>
                    <a:pt x="216" y="44"/>
                    <a:pt x="216" y="44"/>
                  </a:cubicBezTo>
                  <a:cubicBezTo>
                    <a:pt x="169" y="5"/>
                    <a:pt x="169" y="5"/>
                    <a:pt x="169" y="5"/>
                  </a:cubicBezTo>
                  <a:cubicBezTo>
                    <a:pt x="165" y="2"/>
                    <a:pt x="160" y="0"/>
                    <a:pt x="154" y="0"/>
                  </a:cubicBezTo>
                  <a:cubicBezTo>
                    <a:pt x="149" y="0"/>
                    <a:pt x="144" y="2"/>
                    <a:pt x="140" y="5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1"/>
                    <a:pt x="0" y="123"/>
                    <a:pt x="0" y="124"/>
                  </a:cubicBezTo>
                  <a:cubicBezTo>
                    <a:pt x="0" y="126"/>
                    <a:pt x="0" y="128"/>
                    <a:pt x="1" y="129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14" y="144"/>
                    <a:pt x="15" y="145"/>
                    <a:pt x="17" y="145"/>
                  </a:cubicBezTo>
                  <a:cubicBezTo>
                    <a:pt x="19" y="145"/>
                    <a:pt x="20" y="145"/>
                    <a:pt x="22" y="144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8" y="145"/>
                    <a:pt x="290" y="145"/>
                    <a:pt x="291" y="145"/>
                  </a:cubicBezTo>
                  <a:cubicBezTo>
                    <a:pt x="292" y="145"/>
                    <a:pt x="292" y="145"/>
                    <a:pt x="292" y="145"/>
                  </a:cubicBezTo>
                  <a:cubicBezTo>
                    <a:pt x="294" y="145"/>
                    <a:pt x="295" y="144"/>
                    <a:pt x="296" y="143"/>
                  </a:cubicBezTo>
                  <a:cubicBezTo>
                    <a:pt x="308" y="129"/>
                    <a:pt x="308" y="129"/>
                    <a:pt x="308" y="129"/>
                  </a:cubicBezTo>
                  <a:cubicBezTo>
                    <a:pt x="309" y="128"/>
                    <a:pt x="309" y="126"/>
                    <a:pt x="309" y="124"/>
                  </a:cubicBezTo>
                  <a:cubicBezTo>
                    <a:pt x="309" y="123"/>
                    <a:pt x="308" y="121"/>
                    <a:pt x="307" y="1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642338" y="1090891"/>
            <a:ext cx="2904148" cy="2007733"/>
            <a:chOff x="4696009" y="742847"/>
            <a:chExt cx="2904148" cy="2007733"/>
          </a:xfrm>
        </p:grpSpPr>
        <p:grpSp>
          <p:nvGrpSpPr>
            <p:cNvPr id="119" name="Group 118"/>
            <p:cNvGrpSpPr/>
            <p:nvPr/>
          </p:nvGrpSpPr>
          <p:grpSpPr>
            <a:xfrm rot="19546126">
              <a:off x="5764718" y="2304171"/>
              <a:ext cx="407698" cy="285756"/>
              <a:chOff x="7138988" y="2276475"/>
              <a:chExt cx="881063" cy="617538"/>
            </a:xfrm>
          </p:grpSpPr>
          <p:sp>
            <p:nvSpPr>
              <p:cNvPr id="159" name="Freeform 12"/>
              <p:cNvSpPr>
                <a:spLocks/>
              </p:cNvSpPr>
              <p:nvPr/>
            </p:nvSpPr>
            <p:spPr bwMode="auto">
              <a:xfrm>
                <a:off x="7183438" y="2276475"/>
                <a:ext cx="792163" cy="304800"/>
              </a:xfrm>
              <a:custGeom>
                <a:avLst/>
                <a:gdLst>
                  <a:gd name="T0" fmla="*/ 8 w 248"/>
                  <a:gd name="T1" fmla="*/ 12 h 95"/>
                  <a:gd name="T2" fmla="*/ 107 w 248"/>
                  <a:gd name="T3" fmla="*/ 90 h 95"/>
                  <a:gd name="T4" fmla="*/ 124 w 248"/>
                  <a:gd name="T5" fmla="*/ 95 h 95"/>
                  <a:gd name="T6" fmla="*/ 141 w 248"/>
                  <a:gd name="T7" fmla="*/ 90 h 95"/>
                  <a:gd name="T8" fmla="*/ 240 w 248"/>
                  <a:gd name="T9" fmla="*/ 12 h 95"/>
                  <a:gd name="T10" fmla="*/ 236 w 248"/>
                  <a:gd name="T11" fmla="*/ 0 h 95"/>
                  <a:gd name="T12" fmla="*/ 124 w 248"/>
                  <a:gd name="T13" fmla="*/ 0 h 95"/>
                  <a:gd name="T14" fmla="*/ 12 w 248"/>
                  <a:gd name="T15" fmla="*/ 0 h 95"/>
                  <a:gd name="T16" fmla="*/ 8 w 248"/>
                  <a:gd name="T17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95">
                    <a:moveTo>
                      <a:pt x="8" y="12"/>
                    </a:moveTo>
                    <a:cubicBezTo>
                      <a:pt x="107" y="90"/>
                      <a:pt x="107" y="90"/>
                      <a:pt x="107" y="90"/>
                    </a:cubicBezTo>
                    <a:cubicBezTo>
                      <a:pt x="112" y="94"/>
                      <a:pt x="118" y="95"/>
                      <a:pt x="124" y="95"/>
                    </a:cubicBezTo>
                    <a:cubicBezTo>
                      <a:pt x="130" y="95"/>
                      <a:pt x="136" y="94"/>
                      <a:pt x="141" y="90"/>
                    </a:cubicBezTo>
                    <a:cubicBezTo>
                      <a:pt x="240" y="12"/>
                      <a:pt x="240" y="12"/>
                      <a:pt x="240" y="12"/>
                    </a:cubicBezTo>
                    <a:cubicBezTo>
                      <a:pt x="248" y="5"/>
                      <a:pt x="246" y="0"/>
                      <a:pt x="236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" y="0"/>
                      <a:pt x="0" y="5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3"/>
              <p:cNvSpPr>
                <a:spLocks/>
              </p:cNvSpPr>
              <p:nvPr/>
            </p:nvSpPr>
            <p:spPr bwMode="auto">
              <a:xfrm>
                <a:off x="7138988" y="2360613"/>
                <a:ext cx="881063" cy="533400"/>
              </a:xfrm>
              <a:custGeom>
                <a:avLst/>
                <a:gdLst>
                  <a:gd name="T0" fmla="*/ 261 w 276"/>
                  <a:gd name="T1" fmla="*/ 6 h 167"/>
                  <a:gd name="T2" fmla="*/ 153 w 276"/>
                  <a:gd name="T3" fmla="*/ 89 h 167"/>
                  <a:gd name="T4" fmla="*/ 138 w 276"/>
                  <a:gd name="T5" fmla="*/ 93 h 167"/>
                  <a:gd name="T6" fmla="*/ 123 w 276"/>
                  <a:gd name="T7" fmla="*/ 89 h 167"/>
                  <a:gd name="T8" fmla="*/ 15 w 276"/>
                  <a:gd name="T9" fmla="*/ 6 h 167"/>
                  <a:gd name="T10" fmla="*/ 0 w 276"/>
                  <a:gd name="T11" fmla="*/ 14 h 167"/>
                  <a:gd name="T12" fmla="*/ 0 w 276"/>
                  <a:gd name="T13" fmla="*/ 149 h 167"/>
                  <a:gd name="T14" fmla="*/ 18 w 276"/>
                  <a:gd name="T15" fmla="*/ 167 h 167"/>
                  <a:gd name="T16" fmla="*/ 138 w 276"/>
                  <a:gd name="T17" fmla="*/ 167 h 167"/>
                  <a:gd name="T18" fmla="*/ 257 w 276"/>
                  <a:gd name="T19" fmla="*/ 167 h 167"/>
                  <a:gd name="T20" fmla="*/ 276 w 276"/>
                  <a:gd name="T21" fmla="*/ 149 h 167"/>
                  <a:gd name="T22" fmla="*/ 276 w 276"/>
                  <a:gd name="T23" fmla="*/ 14 h 167"/>
                  <a:gd name="T24" fmla="*/ 261 w 276"/>
                  <a:gd name="T25" fmla="*/ 6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6" h="167">
                    <a:moveTo>
                      <a:pt x="261" y="6"/>
                    </a:moveTo>
                    <a:cubicBezTo>
                      <a:pt x="153" y="89"/>
                      <a:pt x="153" y="89"/>
                      <a:pt x="153" y="89"/>
                    </a:cubicBezTo>
                    <a:cubicBezTo>
                      <a:pt x="149" y="92"/>
                      <a:pt x="143" y="93"/>
                      <a:pt x="138" y="93"/>
                    </a:cubicBezTo>
                    <a:cubicBezTo>
                      <a:pt x="133" y="93"/>
                      <a:pt x="127" y="92"/>
                      <a:pt x="123" y="89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7" y="0"/>
                      <a:pt x="0" y="3"/>
                      <a:pt x="0" y="14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59"/>
                      <a:pt x="8" y="167"/>
                      <a:pt x="18" y="167"/>
                    </a:cubicBezTo>
                    <a:cubicBezTo>
                      <a:pt x="138" y="167"/>
                      <a:pt x="138" y="167"/>
                      <a:pt x="138" y="167"/>
                    </a:cubicBezTo>
                    <a:cubicBezTo>
                      <a:pt x="257" y="167"/>
                      <a:pt x="257" y="167"/>
                      <a:pt x="257" y="167"/>
                    </a:cubicBezTo>
                    <a:cubicBezTo>
                      <a:pt x="267" y="167"/>
                      <a:pt x="276" y="159"/>
                      <a:pt x="276" y="149"/>
                    </a:cubicBezTo>
                    <a:cubicBezTo>
                      <a:pt x="276" y="14"/>
                      <a:pt x="276" y="14"/>
                      <a:pt x="276" y="14"/>
                    </a:cubicBezTo>
                    <a:cubicBezTo>
                      <a:pt x="276" y="3"/>
                      <a:pt x="269" y="0"/>
                      <a:pt x="261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1" name="Freeform 18"/>
            <p:cNvSpPr>
              <a:spLocks noEditPoints="1"/>
            </p:cNvSpPr>
            <p:nvPr/>
          </p:nvSpPr>
          <p:spPr bwMode="auto">
            <a:xfrm>
              <a:off x="5019137" y="2196052"/>
              <a:ext cx="385660" cy="502460"/>
            </a:xfrm>
            <a:custGeom>
              <a:avLst/>
              <a:gdLst>
                <a:gd name="T0" fmla="*/ 201 w 261"/>
                <a:gd name="T1" fmla="*/ 80 h 340"/>
                <a:gd name="T2" fmla="*/ 143 w 261"/>
                <a:gd name="T3" fmla="*/ 5 h 340"/>
                <a:gd name="T4" fmla="*/ 130 w 261"/>
                <a:gd name="T5" fmla="*/ 0 h 340"/>
                <a:gd name="T6" fmla="*/ 118 w 261"/>
                <a:gd name="T7" fmla="*/ 5 h 340"/>
                <a:gd name="T8" fmla="*/ 60 w 261"/>
                <a:gd name="T9" fmla="*/ 80 h 340"/>
                <a:gd name="T10" fmla="*/ 0 w 261"/>
                <a:gd name="T11" fmla="*/ 210 h 340"/>
                <a:gd name="T12" fmla="*/ 130 w 261"/>
                <a:gd name="T13" fmla="*/ 340 h 340"/>
                <a:gd name="T14" fmla="*/ 261 w 261"/>
                <a:gd name="T15" fmla="*/ 210 h 340"/>
                <a:gd name="T16" fmla="*/ 201 w 261"/>
                <a:gd name="T17" fmla="*/ 80 h 340"/>
                <a:gd name="T18" fmla="*/ 192 w 261"/>
                <a:gd name="T19" fmla="*/ 276 h 340"/>
                <a:gd name="T20" fmla="*/ 156 w 261"/>
                <a:gd name="T21" fmla="*/ 298 h 340"/>
                <a:gd name="T22" fmla="*/ 114 w 261"/>
                <a:gd name="T23" fmla="*/ 303 h 340"/>
                <a:gd name="T24" fmla="*/ 108 w 261"/>
                <a:gd name="T25" fmla="*/ 297 h 340"/>
                <a:gd name="T26" fmla="*/ 113 w 261"/>
                <a:gd name="T27" fmla="*/ 289 h 340"/>
                <a:gd name="T28" fmla="*/ 170 w 261"/>
                <a:gd name="T29" fmla="*/ 254 h 340"/>
                <a:gd name="T30" fmla="*/ 205 w 261"/>
                <a:gd name="T31" fmla="*/ 198 h 340"/>
                <a:gd name="T32" fmla="*/ 213 w 261"/>
                <a:gd name="T33" fmla="*/ 193 h 340"/>
                <a:gd name="T34" fmla="*/ 219 w 261"/>
                <a:gd name="T35" fmla="*/ 199 h 340"/>
                <a:gd name="T36" fmla="*/ 192 w 261"/>
                <a:gd name="T37" fmla="*/ 27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1" h="340">
                  <a:moveTo>
                    <a:pt x="201" y="80"/>
                  </a:moveTo>
                  <a:cubicBezTo>
                    <a:pt x="172" y="39"/>
                    <a:pt x="144" y="7"/>
                    <a:pt x="143" y="5"/>
                  </a:cubicBezTo>
                  <a:cubicBezTo>
                    <a:pt x="140" y="2"/>
                    <a:pt x="135" y="0"/>
                    <a:pt x="130" y="0"/>
                  </a:cubicBezTo>
                  <a:cubicBezTo>
                    <a:pt x="126" y="0"/>
                    <a:pt x="121" y="2"/>
                    <a:pt x="118" y="5"/>
                  </a:cubicBezTo>
                  <a:cubicBezTo>
                    <a:pt x="117" y="7"/>
                    <a:pt x="88" y="39"/>
                    <a:pt x="60" y="80"/>
                  </a:cubicBezTo>
                  <a:cubicBezTo>
                    <a:pt x="20" y="138"/>
                    <a:pt x="0" y="180"/>
                    <a:pt x="0" y="210"/>
                  </a:cubicBezTo>
                  <a:cubicBezTo>
                    <a:pt x="0" y="282"/>
                    <a:pt x="59" y="340"/>
                    <a:pt x="130" y="340"/>
                  </a:cubicBezTo>
                  <a:cubicBezTo>
                    <a:pt x="202" y="340"/>
                    <a:pt x="261" y="282"/>
                    <a:pt x="261" y="210"/>
                  </a:cubicBezTo>
                  <a:cubicBezTo>
                    <a:pt x="261" y="180"/>
                    <a:pt x="241" y="138"/>
                    <a:pt x="201" y="80"/>
                  </a:cubicBezTo>
                  <a:close/>
                  <a:moveTo>
                    <a:pt x="192" y="276"/>
                  </a:moveTo>
                  <a:cubicBezTo>
                    <a:pt x="182" y="286"/>
                    <a:pt x="169" y="294"/>
                    <a:pt x="156" y="298"/>
                  </a:cubicBezTo>
                  <a:cubicBezTo>
                    <a:pt x="142" y="303"/>
                    <a:pt x="128" y="305"/>
                    <a:pt x="114" y="303"/>
                  </a:cubicBezTo>
                  <a:cubicBezTo>
                    <a:pt x="111" y="303"/>
                    <a:pt x="108" y="300"/>
                    <a:pt x="108" y="297"/>
                  </a:cubicBezTo>
                  <a:cubicBezTo>
                    <a:pt x="108" y="293"/>
                    <a:pt x="110" y="290"/>
                    <a:pt x="113" y="289"/>
                  </a:cubicBezTo>
                  <a:cubicBezTo>
                    <a:pt x="134" y="283"/>
                    <a:pt x="153" y="270"/>
                    <a:pt x="170" y="254"/>
                  </a:cubicBezTo>
                  <a:cubicBezTo>
                    <a:pt x="186" y="237"/>
                    <a:pt x="199" y="218"/>
                    <a:pt x="205" y="198"/>
                  </a:cubicBezTo>
                  <a:cubicBezTo>
                    <a:pt x="206" y="195"/>
                    <a:pt x="209" y="193"/>
                    <a:pt x="213" y="193"/>
                  </a:cubicBezTo>
                  <a:cubicBezTo>
                    <a:pt x="216" y="193"/>
                    <a:pt x="219" y="196"/>
                    <a:pt x="219" y="199"/>
                  </a:cubicBezTo>
                  <a:cubicBezTo>
                    <a:pt x="222" y="228"/>
                    <a:pt x="212" y="256"/>
                    <a:pt x="192" y="2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5"/>
            <p:cNvSpPr>
              <a:spLocks/>
            </p:cNvSpPr>
            <p:nvPr/>
          </p:nvSpPr>
          <p:spPr bwMode="auto">
            <a:xfrm>
              <a:off x="6792549" y="2276663"/>
              <a:ext cx="472754" cy="473917"/>
            </a:xfrm>
            <a:custGeom>
              <a:avLst/>
              <a:gdLst>
                <a:gd name="T0" fmla="*/ 196 w 202"/>
                <a:gd name="T1" fmla="*/ 157 h 203"/>
                <a:gd name="T2" fmla="*/ 166 w 202"/>
                <a:gd name="T3" fmla="*/ 127 h 203"/>
                <a:gd name="T4" fmla="*/ 143 w 202"/>
                <a:gd name="T5" fmla="*/ 127 h 203"/>
                <a:gd name="T6" fmla="*/ 128 w 202"/>
                <a:gd name="T7" fmla="*/ 143 h 203"/>
                <a:gd name="T8" fmla="*/ 125 w 202"/>
                <a:gd name="T9" fmla="*/ 141 h 203"/>
                <a:gd name="T10" fmla="*/ 88 w 202"/>
                <a:gd name="T11" fmla="*/ 114 h 203"/>
                <a:gd name="T12" fmla="*/ 62 w 202"/>
                <a:gd name="T13" fmla="*/ 77 h 203"/>
                <a:gd name="T14" fmla="*/ 60 w 202"/>
                <a:gd name="T15" fmla="*/ 74 h 203"/>
                <a:gd name="T16" fmla="*/ 70 w 202"/>
                <a:gd name="T17" fmla="*/ 64 h 203"/>
                <a:gd name="T18" fmla="*/ 75 w 202"/>
                <a:gd name="T19" fmla="*/ 59 h 203"/>
                <a:gd name="T20" fmla="*/ 76 w 202"/>
                <a:gd name="T21" fmla="*/ 37 h 203"/>
                <a:gd name="T22" fmla="*/ 45 w 202"/>
                <a:gd name="T23" fmla="*/ 6 h 203"/>
                <a:gd name="T24" fmla="*/ 23 w 202"/>
                <a:gd name="T25" fmla="*/ 7 h 203"/>
                <a:gd name="T26" fmla="*/ 14 w 202"/>
                <a:gd name="T27" fmla="*/ 15 h 203"/>
                <a:gd name="T28" fmla="*/ 15 w 202"/>
                <a:gd name="T29" fmla="*/ 16 h 203"/>
                <a:gd name="T30" fmla="*/ 8 w 202"/>
                <a:gd name="T31" fmla="*/ 28 h 203"/>
                <a:gd name="T32" fmla="*/ 4 w 202"/>
                <a:gd name="T33" fmla="*/ 41 h 203"/>
                <a:gd name="T34" fmla="*/ 57 w 202"/>
                <a:gd name="T35" fmla="*/ 146 h 203"/>
                <a:gd name="T36" fmla="*/ 162 w 202"/>
                <a:gd name="T37" fmla="*/ 198 h 203"/>
                <a:gd name="T38" fmla="*/ 175 w 202"/>
                <a:gd name="T39" fmla="*/ 195 h 203"/>
                <a:gd name="T40" fmla="*/ 187 w 202"/>
                <a:gd name="T41" fmla="*/ 188 h 203"/>
                <a:gd name="T42" fmla="*/ 187 w 202"/>
                <a:gd name="T43" fmla="*/ 188 h 203"/>
                <a:gd name="T44" fmla="*/ 196 w 202"/>
                <a:gd name="T45" fmla="*/ 180 h 203"/>
                <a:gd name="T46" fmla="*/ 196 w 202"/>
                <a:gd name="T47" fmla="*/ 15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2" h="203">
                  <a:moveTo>
                    <a:pt x="196" y="157"/>
                  </a:moveTo>
                  <a:cubicBezTo>
                    <a:pt x="166" y="127"/>
                    <a:pt x="166" y="127"/>
                    <a:pt x="166" y="127"/>
                  </a:cubicBezTo>
                  <a:cubicBezTo>
                    <a:pt x="160" y="121"/>
                    <a:pt x="150" y="121"/>
                    <a:pt x="143" y="127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7" y="142"/>
                    <a:pt x="126" y="142"/>
                    <a:pt x="125" y="141"/>
                  </a:cubicBezTo>
                  <a:cubicBezTo>
                    <a:pt x="115" y="136"/>
                    <a:pt x="102" y="128"/>
                    <a:pt x="88" y="114"/>
                  </a:cubicBezTo>
                  <a:cubicBezTo>
                    <a:pt x="74" y="100"/>
                    <a:pt x="67" y="87"/>
                    <a:pt x="62" y="77"/>
                  </a:cubicBezTo>
                  <a:cubicBezTo>
                    <a:pt x="61" y="76"/>
                    <a:pt x="60" y="75"/>
                    <a:pt x="60" y="7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82" y="53"/>
                    <a:pt x="82" y="43"/>
                    <a:pt x="76" y="3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39" y="0"/>
                    <a:pt x="29" y="0"/>
                    <a:pt x="23" y="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2" y="19"/>
                    <a:pt x="9" y="24"/>
                    <a:pt x="8" y="28"/>
                  </a:cubicBezTo>
                  <a:cubicBezTo>
                    <a:pt x="6" y="32"/>
                    <a:pt x="5" y="37"/>
                    <a:pt x="4" y="41"/>
                  </a:cubicBezTo>
                  <a:cubicBezTo>
                    <a:pt x="0" y="74"/>
                    <a:pt x="16" y="104"/>
                    <a:pt x="57" y="146"/>
                  </a:cubicBezTo>
                  <a:cubicBezTo>
                    <a:pt x="114" y="203"/>
                    <a:pt x="160" y="198"/>
                    <a:pt x="162" y="198"/>
                  </a:cubicBezTo>
                  <a:cubicBezTo>
                    <a:pt x="166" y="198"/>
                    <a:pt x="170" y="197"/>
                    <a:pt x="175" y="195"/>
                  </a:cubicBezTo>
                  <a:cubicBezTo>
                    <a:pt x="179" y="193"/>
                    <a:pt x="183" y="191"/>
                    <a:pt x="187" y="188"/>
                  </a:cubicBezTo>
                  <a:cubicBezTo>
                    <a:pt x="187" y="188"/>
                    <a:pt x="187" y="188"/>
                    <a:pt x="187" y="188"/>
                  </a:cubicBezTo>
                  <a:cubicBezTo>
                    <a:pt x="196" y="180"/>
                    <a:pt x="196" y="180"/>
                    <a:pt x="196" y="180"/>
                  </a:cubicBezTo>
                  <a:cubicBezTo>
                    <a:pt x="202" y="173"/>
                    <a:pt x="202" y="163"/>
                    <a:pt x="196" y="1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"/>
            <p:cNvSpPr>
              <a:spLocks noEditPoints="1"/>
            </p:cNvSpPr>
            <p:nvPr/>
          </p:nvSpPr>
          <p:spPr bwMode="auto">
            <a:xfrm>
              <a:off x="5417483" y="2078764"/>
              <a:ext cx="328363" cy="318078"/>
            </a:xfrm>
            <a:custGeom>
              <a:avLst/>
              <a:gdLst>
                <a:gd name="T0" fmla="*/ 111 w 222"/>
                <a:gd name="T1" fmla="*/ 73 h 215"/>
                <a:gd name="T2" fmla="*/ 94 w 222"/>
                <a:gd name="T3" fmla="*/ 89 h 215"/>
                <a:gd name="T4" fmla="*/ 111 w 222"/>
                <a:gd name="T5" fmla="*/ 106 h 215"/>
                <a:gd name="T6" fmla="*/ 127 w 222"/>
                <a:gd name="T7" fmla="*/ 89 h 215"/>
                <a:gd name="T8" fmla="*/ 111 w 222"/>
                <a:gd name="T9" fmla="*/ 73 h 215"/>
                <a:gd name="T10" fmla="*/ 111 w 222"/>
                <a:gd name="T11" fmla="*/ 0 h 215"/>
                <a:gd name="T12" fmla="*/ 0 w 222"/>
                <a:gd name="T13" fmla="*/ 89 h 215"/>
                <a:gd name="T14" fmla="*/ 55 w 222"/>
                <a:gd name="T15" fmla="*/ 166 h 215"/>
                <a:gd name="T16" fmla="*/ 55 w 222"/>
                <a:gd name="T17" fmla="*/ 200 h 215"/>
                <a:gd name="T18" fmla="*/ 69 w 222"/>
                <a:gd name="T19" fmla="*/ 205 h 215"/>
                <a:gd name="T20" fmla="*/ 92 w 222"/>
                <a:gd name="T21" fmla="*/ 177 h 215"/>
                <a:gd name="T22" fmla="*/ 111 w 222"/>
                <a:gd name="T23" fmla="*/ 178 h 215"/>
                <a:gd name="T24" fmla="*/ 222 w 222"/>
                <a:gd name="T25" fmla="*/ 89 h 215"/>
                <a:gd name="T26" fmla="*/ 111 w 222"/>
                <a:gd name="T27" fmla="*/ 0 h 215"/>
                <a:gd name="T28" fmla="*/ 111 w 222"/>
                <a:gd name="T29" fmla="*/ 156 h 215"/>
                <a:gd name="T30" fmla="*/ 22 w 222"/>
                <a:gd name="T31" fmla="*/ 89 h 215"/>
                <a:gd name="T32" fmla="*/ 111 w 222"/>
                <a:gd name="T33" fmla="*/ 22 h 215"/>
                <a:gd name="T34" fmla="*/ 200 w 222"/>
                <a:gd name="T35" fmla="*/ 89 h 215"/>
                <a:gd name="T36" fmla="*/ 111 w 222"/>
                <a:gd name="T37" fmla="*/ 156 h 215"/>
                <a:gd name="T38" fmla="*/ 155 w 222"/>
                <a:gd name="T39" fmla="*/ 73 h 215"/>
                <a:gd name="T40" fmla="*/ 139 w 222"/>
                <a:gd name="T41" fmla="*/ 89 h 215"/>
                <a:gd name="T42" fmla="*/ 155 w 222"/>
                <a:gd name="T43" fmla="*/ 106 h 215"/>
                <a:gd name="T44" fmla="*/ 172 w 222"/>
                <a:gd name="T45" fmla="*/ 89 h 215"/>
                <a:gd name="T46" fmla="*/ 155 w 222"/>
                <a:gd name="T47" fmla="*/ 73 h 215"/>
                <a:gd name="T48" fmla="*/ 66 w 222"/>
                <a:gd name="T49" fmla="*/ 73 h 215"/>
                <a:gd name="T50" fmla="*/ 50 w 222"/>
                <a:gd name="T51" fmla="*/ 89 h 215"/>
                <a:gd name="T52" fmla="*/ 66 w 222"/>
                <a:gd name="T53" fmla="*/ 106 h 215"/>
                <a:gd name="T54" fmla="*/ 83 w 222"/>
                <a:gd name="T55" fmla="*/ 89 h 215"/>
                <a:gd name="T56" fmla="*/ 66 w 222"/>
                <a:gd name="T57" fmla="*/ 7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2" h="215">
                  <a:moveTo>
                    <a:pt x="111" y="73"/>
                  </a:moveTo>
                  <a:cubicBezTo>
                    <a:pt x="102" y="73"/>
                    <a:pt x="94" y="80"/>
                    <a:pt x="94" y="89"/>
                  </a:cubicBezTo>
                  <a:cubicBezTo>
                    <a:pt x="94" y="98"/>
                    <a:pt x="102" y="106"/>
                    <a:pt x="111" y="106"/>
                  </a:cubicBezTo>
                  <a:cubicBezTo>
                    <a:pt x="120" y="106"/>
                    <a:pt x="127" y="98"/>
                    <a:pt x="127" y="89"/>
                  </a:cubicBezTo>
                  <a:cubicBezTo>
                    <a:pt x="127" y="80"/>
                    <a:pt x="120" y="73"/>
                    <a:pt x="111" y="73"/>
                  </a:cubicBezTo>
                  <a:close/>
                  <a:moveTo>
                    <a:pt x="111" y="0"/>
                  </a:moveTo>
                  <a:cubicBezTo>
                    <a:pt x="49" y="0"/>
                    <a:pt x="0" y="40"/>
                    <a:pt x="0" y="89"/>
                  </a:cubicBezTo>
                  <a:cubicBezTo>
                    <a:pt x="0" y="122"/>
                    <a:pt x="22" y="151"/>
                    <a:pt x="55" y="166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5" y="213"/>
                    <a:pt x="61" y="215"/>
                    <a:pt x="69" y="205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8" y="178"/>
                    <a:pt x="104" y="178"/>
                    <a:pt x="111" y="178"/>
                  </a:cubicBezTo>
                  <a:cubicBezTo>
                    <a:pt x="172" y="178"/>
                    <a:pt x="222" y="138"/>
                    <a:pt x="222" y="89"/>
                  </a:cubicBezTo>
                  <a:cubicBezTo>
                    <a:pt x="222" y="40"/>
                    <a:pt x="172" y="0"/>
                    <a:pt x="111" y="0"/>
                  </a:cubicBezTo>
                  <a:close/>
                  <a:moveTo>
                    <a:pt x="111" y="156"/>
                  </a:moveTo>
                  <a:cubicBezTo>
                    <a:pt x="62" y="156"/>
                    <a:pt x="22" y="126"/>
                    <a:pt x="22" y="89"/>
                  </a:cubicBezTo>
                  <a:cubicBezTo>
                    <a:pt x="22" y="52"/>
                    <a:pt x="62" y="22"/>
                    <a:pt x="111" y="22"/>
                  </a:cubicBezTo>
                  <a:cubicBezTo>
                    <a:pt x="160" y="22"/>
                    <a:pt x="200" y="52"/>
                    <a:pt x="200" y="89"/>
                  </a:cubicBezTo>
                  <a:cubicBezTo>
                    <a:pt x="200" y="126"/>
                    <a:pt x="160" y="156"/>
                    <a:pt x="111" y="156"/>
                  </a:cubicBezTo>
                  <a:close/>
                  <a:moveTo>
                    <a:pt x="155" y="73"/>
                  </a:moveTo>
                  <a:cubicBezTo>
                    <a:pt x="146" y="73"/>
                    <a:pt x="139" y="80"/>
                    <a:pt x="139" y="89"/>
                  </a:cubicBezTo>
                  <a:cubicBezTo>
                    <a:pt x="139" y="98"/>
                    <a:pt x="146" y="106"/>
                    <a:pt x="155" y="106"/>
                  </a:cubicBezTo>
                  <a:cubicBezTo>
                    <a:pt x="164" y="106"/>
                    <a:pt x="172" y="98"/>
                    <a:pt x="172" y="89"/>
                  </a:cubicBezTo>
                  <a:cubicBezTo>
                    <a:pt x="172" y="80"/>
                    <a:pt x="164" y="73"/>
                    <a:pt x="155" y="73"/>
                  </a:cubicBezTo>
                  <a:close/>
                  <a:moveTo>
                    <a:pt x="66" y="73"/>
                  </a:moveTo>
                  <a:cubicBezTo>
                    <a:pt x="57" y="73"/>
                    <a:pt x="50" y="80"/>
                    <a:pt x="50" y="89"/>
                  </a:cubicBezTo>
                  <a:cubicBezTo>
                    <a:pt x="50" y="98"/>
                    <a:pt x="57" y="106"/>
                    <a:pt x="66" y="106"/>
                  </a:cubicBezTo>
                  <a:cubicBezTo>
                    <a:pt x="75" y="106"/>
                    <a:pt x="83" y="98"/>
                    <a:pt x="83" y="89"/>
                  </a:cubicBezTo>
                  <a:cubicBezTo>
                    <a:pt x="83" y="80"/>
                    <a:pt x="75" y="73"/>
                    <a:pt x="66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6787368" y="1488544"/>
              <a:ext cx="373172" cy="394475"/>
              <a:chOff x="7335838" y="4498975"/>
              <a:chExt cx="806450" cy="852488"/>
            </a:xfrm>
          </p:grpSpPr>
          <p:sp>
            <p:nvSpPr>
              <p:cNvPr id="161" name="Freeform 6"/>
              <p:cNvSpPr>
                <a:spLocks/>
              </p:cNvSpPr>
              <p:nvPr/>
            </p:nvSpPr>
            <p:spPr bwMode="auto">
              <a:xfrm>
                <a:off x="7335838" y="4498975"/>
                <a:ext cx="301625" cy="265113"/>
              </a:xfrm>
              <a:custGeom>
                <a:avLst/>
                <a:gdLst>
                  <a:gd name="T0" fmla="*/ 22 w 94"/>
                  <a:gd name="T1" fmla="*/ 80 h 83"/>
                  <a:gd name="T2" fmla="*/ 88 w 94"/>
                  <a:gd name="T3" fmla="*/ 33 h 83"/>
                  <a:gd name="T4" fmla="*/ 93 w 94"/>
                  <a:gd name="T5" fmla="*/ 29 h 83"/>
                  <a:gd name="T6" fmla="*/ 92 w 94"/>
                  <a:gd name="T7" fmla="*/ 23 h 83"/>
                  <a:gd name="T8" fmla="*/ 50 w 94"/>
                  <a:gd name="T9" fmla="*/ 0 h 83"/>
                  <a:gd name="T10" fmla="*/ 0 w 94"/>
                  <a:gd name="T11" fmla="*/ 50 h 83"/>
                  <a:gd name="T12" fmla="*/ 11 w 94"/>
                  <a:gd name="T13" fmla="*/ 81 h 83"/>
                  <a:gd name="T14" fmla="*/ 17 w 94"/>
                  <a:gd name="T15" fmla="*/ 83 h 83"/>
                  <a:gd name="T16" fmla="*/ 22 w 94"/>
                  <a:gd name="T17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83">
                    <a:moveTo>
                      <a:pt x="22" y="80"/>
                    </a:moveTo>
                    <a:cubicBezTo>
                      <a:pt x="37" y="57"/>
                      <a:pt x="61" y="40"/>
                      <a:pt x="88" y="33"/>
                    </a:cubicBezTo>
                    <a:cubicBezTo>
                      <a:pt x="90" y="33"/>
                      <a:pt x="92" y="31"/>
                      <a:pt x="93" y="29"/>
                    </a:cubicBezTo>
                    <a:cubicBezTo>
                      <a:pt x="94" y="27"/>
                      <a:pt x="94" y="25"/>
                      <a:pt x="92" y="23"/>
                    </a:cubicBezTo>
                    <a:cubicBezTo>
                      <a:pt x="84" y="9"/>
                      <a:pt x="68" y="0"/>
                      <a:pt x="50" y="0"/>
                    </a:cubicBezTo>
                    <a:cubicBezTo>
                      <a:pt x="23" y="0"/>
                      <a:pt x="0" y="22"/>
                      <a:pt x="0" y="50"/>
                    </a:cubicBezTo>
                    <a:cubicBezTo>
                      <a:pt x="0" y="61"/>
                      <a:pt x="4" y="72"/>
                      <a:pt x="11" y="81"/>
                    </a:cubicBezTo>
                    <a:cubicBezTo>
                      <a:pt x="13" y="82"/>
                      <a:pt x="15" y="83"/>
                      <a:pt x="17" y="83"/>
                    </a:cubicBezTo>
                    <a:cubicBezTo>
                      <a:pt x="19" y="83"/>
                      <a:pt x="21" y="82"/>
                      <a:pt x="2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7"/>
              <p:cNvSpPr>
                <a:spLocks/>
              </p:cNvSpPr>
              <p:nvPr/>
            </p:nvSpPr>
            <p:spPr bwMode="auto">
              <a:xfrm>
                <a:off x="7840663" y="4498975"/>
                <a:ext cx="301625" cy="265113"/>
              </a:xfrm>
              <a:custGeom>
                <a:avLst/>
                <a:gdLst>
                  <a:gd name="T0" fmla="*/ 44 w 94"/>
                  <a:gd name="T1" fmla="*/ 0 h 83"/>
                  <a:gd name="T2" fmla="*/ 2 w 94"/>
                  <a:gd name="T3" fmla="*/ 23 h 83"/>
                  <a:gd name="T4" fmla="*/ 1 w 94"/>
                  <a:gd name="T5" fmla="*/ 29 h 83"/>
                  <a:gd name="T6" fmla="*/ 6 w 94"/>
                  <a:gd name="T7" fmla="*/ 33 h 83"/>
                  <a:gd name="T8" fmla="*/ 72 w 94"/>
                  <a:gd name="T9" fmla="*/ 80 h 83"/>
                  <a:gd name="T10" fmla="*/ 78 w 94"/>
                  <a:gd name="T11" fmla="*/ 83 h 83"/>
                  <a:gd name="T12" fmla="*/ 83 w 94"/>
                  <a:gd name="T13" fmla="*/ 80 h 83"/>
                  <a:gd name="T14" fmla="*/ 94 w 94"/>
                  <a:gd name="T15" fmla="*/ 50 h 83"/>
                  <a:gd name="T16" fmla="*/ 44 w 94"/>
                  <a:gd name="T1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83">
                    <a:moveTo>
                      <a:pt x="44" y="0"/>
                    </a:moveTo>
                    <a:cubicBezTo>
                      <a:pt x="26" y="0"/>
                      <a:pt x="11" y="9"/>
                      <a:pt x="2" y="23"/>
                    </a:cubicBezTo>
                    <a:cubicBezTo>
                      <a:pt x="1" y="25"/>
                      <a:pt x="0" y="27"/>
                      <a:pt x="1" y="29"/>
                    </a:cubicBezTo>
                    <a:cubicBezTo>
                      <a:pt x="2" y="31"/>
                      <a:pt x="4" y="33"/>
                      <a:pt x="6" y="33"/>
                    </a:cubicBezTo>
                    <a:cubicBezTo>
                      <a:pt x="34" y="40"/>
                      <a:pt x="57" y="57"/>
                      <a:pt x="72" y="80"/>
                    </a:cubicBezTo>
                    <a:cubicBezTo>
                      <a:pt x="74" y="81"/>
                      <a:pt x="76" y="82"/>
                      <a:pt x="78" y="83"/>
                    </a:cubicBezTo>
                    <a:cubicBezTo>
                      <a:pt x="80" y="83"/>
                      <a:pt x="82" y="82"/>
                      <a:pt x="83" y="80"/>
                    </a:cubicBezTo>
                    <a:cubicBezTo>
                      <a:pt x="90" y="72"/>
                      <a:pt x="94" y="61"/>
                      <a:pt x="94" y="50"/>
                    </a:cubicBezTo>
                    <a:cubicBezTo>
                      <a:pt x="94" y="22"/>
                      <a:pt x="71" y="0"/>
                      <a:pt x="4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8"/>
              <p:cNvSpPr>
                <a:spLocks noEditPoints="1"/>
              </p:cNvSpPr>
              <p:nvPr/>
            </p:nvSpPr>
            <p:spPr bwMode="auto">
              <a:xfrm>
                <a:off x="7391400" y="4635500"/>
                <a:ext cx="698500" cy="715963"/>
              </a:xfrm>
              <a:custGeom>
                <a:avLst/>
                <a:gdLst>
                  <a:gd name="T0" fmla="*/ 219 w 219"/>
                  <a:gd name="T1" fmla="*/ 109 h 224"/>
                  <a:gd name="T2" fmla="*/ 205 w 219"/>
                  <a:gd name="T3" fmla="*/ 56 h 224"/>
                  <a:gd name="T4" fmla="*/ 126 w 219"/>
                  <a:gd name="T5" fmla="*/ 1 h 224"/>
                  <a:gd name="T6" fmla="*/ 109 w 219"/>
                  <a:gd name="T7" fmla="*/ 0 h 224"/>
                  <a:gd name="T8" fmla="*/ 92 w 219"/>
                  <a:gd name="T9" fmla="*/ 1 h 224"/>
                  <a:gd name="T10" fmla="*/ 13 w 219"/>
                  <a:gd name="T11" fmla="*/ 57 h 224"/>
                  <a:gd name="T12" fmla="*/ 0 w 219"/>
                  <a:gd name="T13" fmla="*/ 109 h 224"/>
                  <a:gd name="T14" fmla="*/ 37 w 219"/>
                  <a:gd name="T15" fmla="*/ 191 h 224"/>
                  <a:gd name="T16" fmla="*/ 28 w 219"/>
                  <a:gd name="T17" fmla="*/ 204 h 224"/>
                  <a:gd name="T18" fmla="*/ 30 w 219"/>
                  <a:gd name="T19" fmla="*/ 222 h 224"/>
                  <a:gd name="T20" fmla="*/ 38 w 219"/>
                  <a:gd name="T21" fmla="*/ 224 h 224"/>
                  <a:gd name="T22" fmla="*/ 48 w 219"/>
                  <a:gd name="T23" fmla="*/ 219 h 224"/>
                  <a:gd name="T24" fmla="*/ 57 w 219"/>
                  <a:gd name="T25" fmla="*/ 206 h 224"/>
                  <a:gd name="T26" fmla="*/ 109 w 219"/>
                  <a:gd name="T27" fmla="*/ 219 h 224"/>
                  <a:gd name="T28" fmla="*/ 162 w 219"/>
                  <a:gd name="T29" fmla="*/ 206 h 224"/>
                  <a:gd name="T30" fmla="*/ 171 w 219"/>
                  <a:gd name="T31" fmla="*/ 219 h 224"/>
                  <a:gd name="T32" fmla="*/ 181 w 219"/>
                  <a:gd name="T33" fmla="*/ 224 h 224"/>
                  <a:gd name="T34" fmla="*/ 188 w 219"/>
                  <a:gd name="T35" fmla="*/ 222 h 224"/>
                  <a:gd name="T36" fmla="*/ 191 w 219"/>
                  <a:gd name="T37" fmla="*/ 204 h 224"/>
                  <a:gd name="T38" fmla="*/ 182 w 219"/>
                  <a:gd name="T39" fmla="*/ 191 h 224"/>
                  <a:gd name="T40" fmla="*/ 219 w 219"/>
                  <a:gd name="T41" fmla="*/ 109 h 224"/>
                  <a:gd name="T42" fmla="*/ 109 w 219"/>
                  <a:gd name="T43" fmla="*/ 188 h 224"/>
                  <a:gd name="T44" fmla="*/ 30 w 219"/>
                  <a:gd name="T45" fmla="*/ 109 h 224"/>
                  <a:gd name="T46" fmla="*/ 40 w 219"/>
                  <a:gd name="T47" fmla="*/ 72 h 224"/>
                  <a:gd name="T48" fmla="*/ 97 w 219"/>
                  <a:gd name="T49" fmla="*/ 31 h 224"/>
                  <a:gd name="T50" fmla="*/ 109 w 219"/>
                  <a:gd name="T51" fmla="*/ 30 h 224"/>
                  <a:gd name="T52" fmla="*/ 121 w 219"/>
                  <a:gd name="T53" fmla="*/ 31 h 224"/>
                  <a:gd name="T54" fmla="*/ 179 w 219"/>
                  <a:gd name="T55" fmla="*/ 72 h 224"/>
                  <a:gd name="T56" fmla="*/ 188 w 219"/>
                  <a:gd name="T57" fmla="*/ 109 h 224"/>
                  <a:gd name="T58" fmla="*/ 109 w 219"/>
                  <a:gd name="T59" fmla="*/ 18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9" h="224">
                    <a:moveTo>
                      <a:pt x="219" y="109"/>
                    </a:moveTo>
                    <a:cubicBezTo>
                      <a:pt x="219" y="90"/>
                      <a:pt x="214" y="72"/>
                      <a:pt x="205" y="56"/>
                    </a:cubicBezTo>
                    <a:cubicBezTo>
                      <a:pt x="189" y="27"/>
                      <a:pt x="160" y="6"/>
                      <a:pt x="126" y="1"/>
                    </a:cubicBezTo>
                    <a:cubicBezTo>
                      <a:pt x="121" y="0"/>
                      <a:pt x="115" y="0"/>
                      <a:pt x="109" y="0"/>
                    </a:cubicBezTo>
                    <a:cubicBezTo>
                      <a:pt x="104" y="0"/>
                      <a:pt x="98" y="0"/>
                      <a:pt x="92" y="1"/>
                    </a:cubicBezTo>
                    <a:cubicBezTo>
                      <a:pt x="58" y="7"/>
                      <a:pt x="29" y="28"/>
                      <a:pt x="13" y="57"/>
                    </a:cubicBezTo>
                    <a:cubicBezTo>
                      <a:pt x="5" y="72"/>
                      <a:pt x="0" y="90"/>
                      <a:pt x="0" y="109"/>
                    </a:cubicBezTo>
                    <a:cubicBezTo>
                      <a:pt x="0" y="142"/>
                      <a:pt x="14" y="171"/>
                      <a:pt x="37" y="191"/>
                    </a:cubicBezTo>
                    <a:cubicBezTo>
                      <a:pt x="28" y="204"/>
                      <a:pt x="28" y="204"/>
                      <a:pt x="28" y="204"/>
                    </a:cubicBezTo>
                    <a:cubicBezTo>
                      <a:pt x="24" y="210"/>
                      <a:pt x="25" y="218"/>
                      <a:pt x="30" y="222"/>
                    </a:cubicBezTo>
                    <a:cubicBezTo>
                      <a:pt x="33" y="223"/>
                      <a:pt x="35" y="224"/>
                      <a:pt x="38" y="224"/>
                    </a:cubicBezTo>
                    <a:cubicBezTo>
                      <a:pt x="42" y="224"/>
                      <a:pt x="45" y="222"/>
                      <a:pt x="48" y="219"/>
                    </a:cubicBezTo>
                    <a:cubicBezTo>
                      <a:pt x="57" y="206"/>
                      <a:pt x="57" y="206"/>
                      <a:pt x="57" y="206"/>
                    </a:cubicBezTo>
                    <a:cubicBezTo>
                      <a:pt x="73" y="214"/>
                      <a:pt x="90" y="219"/>
                      <a:pt x="109" y="219"/>
                    </a:cubicBezTo>
                    <a:cubicBezTo>
                      <a:pt x="128" y="219"/>
                      <a:pt x="146" y="214"/>
                      <a:pt x="162" y="206"/>
                    </a:cubicBezTo>
                    <a:cubicBezTo>
                      <a:pt x="171" y="219"/>
                      <a:pt x="171" y="219"/>
                      <a:pt x="171" y="219"/>
                    </a:cubicBezTo>
                    <a:cubicBezTo>
                      <a:pt x="173" y="222"/>
                      <a:pt x="177" y="224"/>
                      <a:pt x="181" y="224"/>
                    </a:cubicBezTo>
                    <a:cubicBezTo>
                      <a:pt x="184" y="224"/>
                      <a:pt x="186" y="223"/>
                      <a:pt x="188" y="222"/>
                    </a:cubicBezTo>
                    <a:cubicBezTo>
                      <a:pt x="194" y="218"/>
                      <a:pt x="195" y="210"/>
                      <a:pt x="191" y="204"/>
                    </a:cubicBezTo>
                    <a:cubicBezTo>
                      <a:pt x="182" y="191"/>
                      <a:pt x="182" y="191"/>
                      <a:pt x="182" y="191"/>
                    </a:cubicBezTo>
                    <a:cubicBezTo>
                      <a:pt x="205" y="171"/>
                      <a:pt x="219" y="142"/>
                      <a:pt x="219" y="109"/>
                    </a:cubicBezTo>
                    <a:close/>
                    <a:moveTo>
                      <a:pt x="109" y="188"/>
                    </a:moveTo>
                    <a:cubicBezTo>
                      <a:pt x="66" y="188"/>
                      <a:pt x="30" y="153"/>
                      <a:pt x="30" y="109"/>
                    </a:cubicBezTo>
                    <a:cubicBezTo>
                      <a:pt x="30" y="96"/>
                      <a:pt x="34" y="83"/>
                      <a:pt x="40" y="72"/>
                    </a:cubicBezTo>
                    <a:cubicBezTo>
                      <a:pt x="51" y="51"/>
                      <a:pt x="73" y="35"/>
                      <a:pt x="97" y="31"/>
                    </a:cubicBezTo>
                    <a:cubicBezTo>
                      <a:pt x="101" y="31"/>
                      <a:pt x="105" y="30"/>
                      <a:pt x="109" y="30"/>
                    </a:cubicBezTo>
                    <a:cubicBezTo>
                      <a:pt x="113" y="30"/>
                      <a:pt x="117" y="31"/>
                      <a:pt x="121" y="31"/>
                    </a:cubicBezTo>
                    <a:cubicBezTo>
                      <a:pt x="146" y="35"/>
                      <a:pt x="167" y="50"/>
                      <a:pt x="179" y="72"/>
                    </a:cubicBezTo>
                    <a:cubicBezTo>
                      <a:pt x="185" y="83"/>
                      <a:pt x="188" y="96"/>
                      <a:pt x="188" y="109"/>
                    </a:cubicBezTo>
                    <a:cubicBezTo>
                      <a:pt x="188" y="153"/>
                      <a:pt x="153" y="188"/>
                      <a:pt x="109" y="1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"/>
              <p:cNvSpPr>
                <a:spLocks/>
              </p:cNvSpPr>
              <p:nvPr/>
            </p:nvSpPr>
            <p:spPr bwMode="auto">
              <a:xfrm>
                <a:off x="7694613" y="4805363"/>
                <a:ext cx="204788" cy="290513"/>
              </a:xfrm>
              <a:custGeom>
                <a:avLst/>
                <a:gdLst>
                  <a:gd name="T0" fmla="*/ 59 w 64"/>
                  <a:gd name="T1" fmla="*/ 75 h 91"/>
                  <a:gd name="T2" fmla="*/ 29 w 64"/>
                  <a:gd name="T3" fmla="*/ 56 h 91"/>
                  <a:gd name="T4" fmla="*/ 23 w 64"/>
                  <a:gd name="T5" fmla="*/ 48 h 91"/>
                  <a:gd name="T6" fmla="*/ 25 w 64"/>
                  <a:gd name="T7" fmla="*/ 10 h 91"/>
                  <a:gd name="T8" fmla="*/ 16 w 64"/>
                  <a:gd name="T9" fmla="*/ 1 h 91"/>
                  <a:gd name="T10" fmla="*/ 7 w 64"/>
                  <a:gd name="T11" fmla="*/ 9 h 91"/>
                  <a:gd name="T12" fmla="*/ 6 w 64"/>
                  <a:gd name="T13" fmla="*/ 47 h 91"/>
                  <a:gd name="T14" fmla="*/ 0 w 64"/>
                  <a:gd name="T15" fmla="*/ 59 h 91"/>
                  <a:gd name="T16" fmla="*/ 14 w 64"/>
                  <a:gd name="T17" fmla="*/ 73 h 91"/>
                  <a:gd name="T18" fmla="*/ 21 w 64"/>
                  <a:gd name="T19" fmla="*/ 72 h 91"/>
                  <a:gd name="T20" fmla="*/ 50 w 64"/>
                  <a:gd name="T21" fmla="*/ 90 h 91"/>
                  <a:gd name="T22" fmla="*/ 54 w 64"/>
                  <a:gd name="T23" fmla="*/ 91 h 91"/>
                  <a:gd name="T24" fmla="*/ 62 w 64"/>
                  <a:gd name="T25" fmla="*/ 87 h 91"/>
                  <a:gd name="T26" fmla="*/ 59 w 64"/>
                  <a:gd name="T27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91">
                    <a:moveTo>
                      <a:pt x="59" y="75"/>
                    </a:moveTo>
                    <a:cubicBezTo>
                      <a:pt x="29" y="56"/>
                      <a:pt x="29" y="56"/>
                      <a:pt x="29" y="56"/>
                    </a:cubicBezTo>
                    <a:cubicBezTo>
                      <a:pt x="28" y="53"/>
                      <a:pt x="26" y="50"/>
                      <a:pt x="23" y="48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5"/>
                      <a:pt x="21" y="1"/>
                      <a:pt x="16" y="1"/>
                    </a:cubicBezTo>
                    <a:cubicBezTo>
                      <a:pt x="12" y="0"/>
                      <a:pt x="7" y="4"/>
                      <a:pt x="7" y="9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2" y="50"/>
                      <a:pt x="0" y="54"/>
                      <a:pt x="0" y="59"/>
                    </a:cubicBezTo>
                    <a:cubicBezTo>
                      <a:pt x="0" y="67"/>
                      <a:pt x="6" y="73"/>
                      <a:pt x="14" y="73"/>
                    </a:cubicBezTo>
                    <a:cubicBezTo>
                      <a:pt x="17" y="73"/>
                      <a:pt x="19" y="73"/>
                      <a:pt x="21" y="72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51" y="91"/>
                      <a:pt x="53" y="91"/>
                      <a:pt x="54" y="91"/>
                    </a:cubicBezTo>
                    <a:cubicBezTo>
                      <a:pt x="57" y="91"/>
                      <a:pt x="60" y="90"/>
                      <a:pt x="62" y="87"/>
                    </a:cubicBezTo>
                    <a:cubicBezTo>
                      <a:pt x="64" y="83"/>
                      <a:pt x="63" y="77"/>
                      <a:pt x="59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7" name="Freeform 10"/>
            <p:cNvSpPr>
              <a:spLocks/>
            </p:cNvSpPr>
            <p:nvPr/>
          </p:nvSpPr>
          <p:spPr bwMode="auto">
            <a:xfrm>
              <a:off x="4941362" y="1157481"/>
              <a:ext cx="246822" cy="310732"/>
            </a:xfrm>
            <a:custGeom>
              <a:avLst/>
              <a:gdLst>
                <a:gd name="T0" fmla="*/ 28 w 167"/>
                <a:gd name="T1" fmla="*/ 171 h 210"/>
                <a:gd name="T2" fmla="*/ 160 w 167"/>
                <a:gd name="T3" fmla="*/ 171 h 210"/>
                <a:gd name="T4" fmla="*/ 167 w 167"/>
                <a:gd name="T5" fmla="*/ 163 h 210"/>
                <a:gd name="T6" fmla="*/ 167 w 167"/>
                <a:gd name="T7" fmla="*/ 23 h 210"/>
                <a:gd name="T8" fmla="*/ 144 w 167"/>
                <a:gd name="T9" fmla="*/ 0 h 210"/>
                <a:gd name="T10" fmla="*/ 23 w 167"/>
                <a:gd name="T11" fmla="*/ 0 h 210"/>
                <a:gd name="T12" fmla="*/ 0 w 167"/>
                <a:gd name="T13" fmla="*/ 23 h 210"/>
                <a:gd name="T14" fmla="*/ 0 w 167"/>
                <a:gd name="T15" fmla="*/ 182 h 210"/>
                <a:gd name="T16" fmla="*/ 28 w 167"/>
                <a:gd name="T17" fmla="*/ 210 h 210"/>
                <a:gd name="T18" fmla="*/ 160 w 167"/>
                <a:gd name="T19" fmla="*/ 210 h 210"/>
                <a:gd name="T20" fmla="*/ 167 w 167"/>
                <a:gd name="T21" fmla="*/ 203 h 210"/>
                <a:gd name="T22" fmla="*/ 167 w 167"/>
                <a:gd name="T23" fmla="*/ 199 h 210"/>
                <a:gd name="T24" fmla="*/ 160 w 167"/>
                <a:gd name="T25" fmla="*/ 191 h 210"/>
                <a:gd name="T26" fmla="*/ 28 w 167"/>
                <a:gd name="T27" fmla="*/ 191 h 210"/>
                <a:gd name="T28" fmla="*/ 19 w 167"/>
                <a:gd name="T29" fmla="*/ 182 h 210"/>
                <a:gd name="T30" fmla="*/ 19 w 167"/>
                <a:gd name="T31" fmla="*/ 180 h 210"/>
                <a:gd name="T32" fmla="*/ 28 w 167"/>
                <a:gd name="T33" fmla="*/ 17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210">
                  <a:moveTo>
                    <a:pt x="28" y="171"/>
                  </a:moveTo>
                  <a:cubicBezTo>
                    <a:pt x="160" y="171"/>
                    <a:pt x="160" y="171"/>
                    <a:pt x="160" y="171"/>
                  </a:cubicBezTo>
                  <a:cubicBezTo>
                    <a:pt x="164" y="171"/>
                    <a:pt x="167" y="168"/>
                    <a:pt x="167" y="163"/>
                  </a:cubicBezTo>
                  <a:cubicBezTo>
                    <a:pt x="167" y="23"/>
                    <a:pt x="167" y="23"/>
                    <a:pt x="167" y="23"/>
                  </a:cubicBezTo>
                  <a:cubicBezTo>
                    <a:pt x="167" y="10"/>
                    <a:pt x="157" y="0"/>
                    <a:pt x="14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8"/>
                    <a:pt x="13" y="210"/>
                    <a:pt x="28" y="21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64" y="210"/>
                    <a:pt x="167" y="207"/>
                    <a:pt x="167" y="203"/>
                  </a:cubicBezTo>
                  <a:cubicBezTo>
                    <a:pt x="167" y="199"/>
                    <a:pt x="167" y="199"/>
                    <a:pt x="167" y="199"/>
                  </a:cubicBezTo>
                  <a:cubicBezTo>
                    <a:pt x="167" y="194"/>
                    <a:pt x="164" y="191"/>
                    <a:pt x="160" y="191"/>
                  </a:cubicBezTo>
                  <a:cubicBezTo>
                    <a:pt x="28" y="191"/>
                    <a:pt x="28" y="191"/>
                    <a:pt x="28" y="191"/>
                  </a:cubicBezTo>
                  <a:cubicBezTo>
                    <a:pt x="23" y="191"/>
                    <a:pt x="19" y="187"/>
                    <a:pt x="19" y="182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19" y="175"/>
                    <a:pt x="23" y="171"/>
                    <a:pt x="28" y="1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"/>
            <p:cNvSpPr>
              <a:spLocks/>
            </p:cNvSpPr>
            <p:nvPr/>
          </p:nvSpPr>
          <p:spPr bwMode="auto">
            <a:xfrm>
              <a:off x="5566753" y="1032743"/>
              <a:ext cx="560493" cy="362888"/>
            </a:xfrm>
            <a:custGeom>
              <a:avLst/>
              <a:gdLst>
                <a:gd name="T0" fmla="*/ 324 w 379"/>
                <a:gd name="T1" fmla="*/ 114 h 245"/>
                <a:gd name="T2" fmla="*/ 325 w 379"/>
                <a:gd name="T3" fmla="*/ 104 h 245"/>
                <a:gd name="T4" fmla="*/ 266 w 379"/>
                <a:gd name="T5" fmla="*/ 46 h 245"/>
                <a:gd name="T6" fmla="*/ 246 w 379"/>
                <a:gd name="T7" fmla="*/ 49 h 245"/>
                <a:gd name="T8" fmla="*/ 156 w 379"/>
                <a:gd name="T9" fmla="*/ 0 h 245"/>
                <a:gd name="T10" fmla="*/ 49 w 379"/>
                <a:gd name="T11" fmla="*/ 107 h 245"/>
                <a:gd name="T12" fmla="*/ 50 w 379"/>
                <a:gd name="T13" fmla="*/ 115 h 245"/>
                <a:gd name="T14" fmla="*/ 0 w 379"/>
                <a:gd name="T15" fmla="*/ 179 h 245"/>
                <a:gd name="T16" fmla="*/ 66 w 379"/>
                <a:gd name="T17" fmla="*/ 245 h 245"/>
                <a:gd name="T18" fmla="*/ 313 w 379"/>
                <a:gd name="T19" fmla="*/ 245 h 245"/>
                <a:gd name="T20" fmla="*/ 379 w 379"/>
                <a:gd name="T21" fmla="*/ 179 h 245"/>
                <a:gd name="T22" fmla="*/ 324 w 379"/>
                <a:gd name="T23" fmla="*/ 11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9" h="245">
                  <a:moveTo>
                    <a:pt x="324" y="114"/>
                  </a:moveTo>
                  <a:cubicBezTo>
                    <a:pt x="324" y="111"/>
                    <a:pt x="325" y="108"/>
                    <a:pt x="325" y="104"/>
                  </a:cubicBezTo>
                  <a:cubicBezTo>
                    <a:pt x="325" y="72"/>
                    <a:pt x="299" y="46"/>
                    <a:pt x="266" y="46"/>
                  </a:cubicBezTo>
                  <a:cubicBezTo>
                    <a:pt x="259" y="46"/>
                    <a:pt x="253" y="47"/>
                    <a:pt x="246" y="49"/>
                  </a:cubicBezTo>
                  <a:cubicBezTo>
                    <a:pt x="227" y="20"/>
                    <a:pt x="194" y="0"/>
                    <a:pt x="156" y="0"/>
                  </a:cubicBezTo>
                  <a:cubicBezTo>
                    <a:pt x="97" y="0"/>
                    <a:pt x="49" y="48"/>
                    <a:pt x="49" y="107"/>
                  </a:cubicBezTo>
                  <a:cubicBezTo>
                    <a:pt x="49" y="110"/>
                    <a:pt x="50" y="113"/>
                    <a:pt x="50" y="115"/>
                  </a:cubicBezTo>
                  <a:cubicBezTo>
                    <a:pt x="21" y="122"/>
                    <a:pt x="0" y="148"/>
                    <a:pt x="0" y="179"/>
                  </a:cubicBezTo>
                  <a:cubicBezTo>
                    <a:pt x="0" y="215"/>
                    <a:pt x="30" y="245"/>
                    <a:pt x="66" y="245"/>
                  </a:cubicBezTo>
                  <a:cubicBezTo>
                    <a:pt x="313" y="245"/>
                    <a:pt x="313" y="245"/>
                    <a:pt x="313" y="245"/>
                  </a:cubicBezTo>
                  <a:cubicBezTo>
                    <a:pt x="349" y="245"/>
                    <a:pt x="379" y="215"/>
                    <a:pt x="379" y="179"/>
                  </a:cubicBezTo>
                  <a:cubicBezTo>
                    <a:pt x="379" y="146"/>
                    <a:pt x="355" y="120"/>
                    <a:pt x="324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7316704" y="1287938"/>
              <a:ext cx="246822" cy="247557"/>
              <a:chOff x="8035925" y="3513138"/>
              <a:chExt cx="533400" cy="534988"/>
            </a:xfrm>
          </p:grpSpPr>
          <p:sp>
            <p:nvSpPr>
              <p:cNvPr id="157" name="Freeform 14"/>
              <p:cNvSpPr>
                <a:spLocks/>
              </p:cNvSpPr>
              <p:nvPr/>
            </p:nvSpPr>
            <p:spPr bwMode="auto">
              <a:xfrm>
                <a:off x="8035925" y="3811588"/>
                <a:ext cx="533400" cy="236538"/>
              </a:xfrm>
              <a:custGeom>
                <a:avLst/>
                <a:gdLst>
                  <a:gd name="T0" fmla="*/ 154 w 167"/>
                  <a:gd name="T1" fmla="*/ 0 h 74"/>
                  <a:gd name="T2" fmla="*/ 140 w 167"/>
                  <a:gd name="T3" fmla="*/ 13 h 74"/>
                  <a:gd name="T4" fmla="*/ 140 w 167"/>
                  <a:gd name="T5" fmla="*/ 47 h 74"/>
                  <a:gd name="T6" fmla="*/ 27 w 167"/>
                  <a:gd name="T7" fmla="*/ 47 h 74"/>
                  <a:gd name="T8" fmla="*/ 27 w 167"/>
                  <a:gd name="T9" fmla="*/ 13 h 74"/>
                  <a:gd name="T10" fmla="*/ 14 w 167"/>
                  <a:gd name="T11" fmla="*/ 0 h 74"/>
                  <a:gd name="T12" fmla="*/ 0 w 167"/>
                  <a:gd name="T13" fmla="*/ 13 h 74"/>
                  <a:gd name="T14" fmla="*/ 0 w 167"/>
                  <a:gd name="T15" fmla="*/ 61 h 74"/>
                  <a:gd name="T16" fmla="*/ 14 w 167"/>
                  <a:gd name="T17" fmla="*/ 74 h 74"/>
                  <a:gd name="T18" fmla="*/ 154 w 167"/>
                  <a:gd name="T19" fmla="*/ 74 h 74"/>
                  <a:gd name="T20" fmla="*/ 167 w 167"/>
                  <a:gd name="T21" fmla="*/ 61 h 74"/>
                  <a:gd name="T22" fmla="*/ 167 w 167"/>
                  <a:gd name="T23" fmla="*/ 13 h 74"/>
                  <a:gd name="T24" fmla="*/ 154 w 167"/>
                  <a:gd name="T2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7" h="74">
                    <a:moveTo>
                      <a:pt x="154" y="0"/>
                    </a:moveTo>
                    <a:cubicBezTo>
                      <a:pt x="146" y="0"/>
                      <a:pt x="140" y="6"/>
                      <a:pt x="140" y="13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6" y="74"/>
                      <a:pt x="1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61" y="74"/>
                      <a:pt x="167" y="68"/>
                      <a:pt x="167" y="61"/>
                    </a:cubicBezTo>
                    <a:cubicBezTo>
                      <a:pt x="167" y="13"/>
                      <a:pt x="167" y="13"/>
                      <a:pt x="167" y="13"/>
                    </a:cubicBezTo>
                    <a:cubicBezTo>
                      <a:pt x="167" y="6"/>
                      <a:pt x="161" y="0"/>
                      <a:pt x="1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5"/>
              <p:cNvSpPr>
                <a:spLocks/>
              </p:cNvSpPr>
              <p:nvPr/>
            </p:nvSpPr>
            <p:spPr bwMode="auto">
              <a:xfrm>
                <a:off x="8135938" y="3513138"/>
                <a:ext cx="334963" cy="352425"/>
              </a:xfrm>
              <a:custGeom>
                <a:avLst/>
                <a:gdLst>
                  <a:gd name="T0" fmla="*/ 81 w 105"/>
                  <a:gd name="T1" fmla="*/ 49 h 110"/>
                  <a:gd name="T2" fmla="*/ 66 w 105"/>
                  <a:gd name="T3" fmla="*/ 63 h 110"/>
                  <a:gd name="T4" fmla="*/ 66 w 105"/>
                  <a:gd name="T5" fmla="*/ 14 h 110"/>
                  <a:gd name="T6" fmla="*/ 53 w 105"/>
                  <a:gd name="T7" fmla="*/ 0 h 110"/>
                  <a:gd name="T8" fmla="*/ 39 w 105"/>
                  <a:gd name="T9" fmla="*/ 14 h 110"/>
                  <a:gd name="T10" fmla="*/ 39 w 105"/>
                  <a:gd name="T11" fmla="*/ 63 h 110"/>
                  <a:gd name="T12" fmla="*/ 24 w 105"/>
                  <a:gd name="T13" fmla="*/ 49 h 110"/>
                  <a:gd name="T14" fmla="*/ 15 w 105"/>
                  <a:gd name="T15" fmla="*/ 45 h 110"/>
                  <a:gd name="T16" fmla="*/ 5 w 105"/>
                  <a:gd name="T17" fmla="*/ 49 h 110"/>
                  <a:gd name="T18" fmla="*/ 5 w 105"/>
                  <a:gd name="T19" fmla="*/ 67 h 110"/>
                  <a:gd name="T20" fmla="*/ 43 w 105"/>
                  <a:gd name="T21" fmla="*/ 105 h 110"/>
                  <a:gd name="T22" fmla="*/ 62 w 105"/>
                  <a:gd name="T23" fmla="*/ 105 h 110"/>
                  <a:gd name="T24" fmla="*/ 100 w 105"/>
                  <a:gd name="T25" fmla="*/ 67 h 110"/>
                  <a:gd name="T26" fmla="*/ 100 w 105"/>
                  <a:gd name="T27" fmla="*/ 49 h 110"/>
                  <a:gd name="T28" fmla="*/ 81 w 105"/>
                  <a:gd name="T29" fmla="*/ 4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10">
                    <a:moveTo>
                      <a:pt x="81" y="49"/>
                    </a:moveTo>
                    <a:cubicBezTo>
                      <a:pt x="66" y="63"/>
                      <a:pt x="66" y="63"/>
                      <a:pt x="66" y="6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6"/>
                      <a:pt x="60" y="0"/>
                      <a:pt x="53" y="0"/>
                    </a:cubicBezTo>
                    <a:cubicBezTo>
                      <a:pt x="45" y="0"/>
                      <a:pt x="39" y="6"/>
                      <a:pt x="39" y="1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2" y="46"/>
                      <a:pt x="18" y="45"/>
                      <a:pt x="15" y="45"/>
                    </a:cubicBezTo>
                    <a:cubicBezTo>
                      <a:pt x="11" y="45"/>
                      <a:pt x="8" y="46"/>
                      <a:pt x="5" y="49"/>
                    </a:cubicBezTo>
                    <a:cubicBezTo>
                      <a:pt x="0" y="54"/>
                      <a:pt x="0" y="62"/>
                      <a:pt x="5" y="67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8" y="110"/>
                      <a:pt x="57" y="110"/>
                      <a:pt x="62" y="105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5" y="62"/>
                      <a:pt x="105" y="54"/>
                      <a:pt x="100" y="49"/>
                    </a:cubicBezTo>
                    <a:cubicBezTo>
                      <a:pt x="95" y="43"/>
                      <a:pt x="86" y="43"/>
                      <a:pt x="8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5191112" y="1598567"/>
              <a:ext cx="378767" cy="287592"/>
              <a:chOff x="2859088" y="4638675"/>
              <a:chExt cx="1154113" cy="876300"/>
            </a:xfrm>
          </p:grpSpPr>
          <p:sp>
            <p:nvSpPr>
              <p:cNvPr id="150" name="Freeform 19"/>
              <p:cNvSpPr>
                <a:spLocks noEditPoints="1"/>
              </p:cNvSpPr>
              <p:nvPr/>
            </p:nvSpPr>
            <p:spPr bwMode="auto">
              <a:xfrm>
                <a:off x="2868613" y="4638675"/>
                <a:ext cx="1144588" cy="866775"/>
              </a:xfrm>
              <a:custGeom>
                <a:avLst/>
                <a:gdLst>
                  <a:gd name="T0" fmla="*/ 314 w 358"/>
                  <a:gd name="T1" fmla="*/ 0 h 271"/>
                  <a:gd name="T2" fmla="*/ 44 w 358"/>
                  <a:gd name="T3" fmla="*/ 0 h 271"/>
                  <a:gd name="T4" fmla="*/ 0 w 358"/>
                  <a:gd name="T5" fmla="*/ 43 h 271"/>
                  <a:gd name="T6" fmla="*/ 0 w 358"/>
                  <a:gd name="T7" fmla="*/ 227 h 271"/>
                  <a:gd name="T8" fmla="*/ 44 w 358"/>
                  <a:gd name="T9" fmla="*/ 271 h 271"/>
                  <a:gd name="T10" fmla="*/ 314 w 358"/>
                  <a:gd name="T11" fmla="*/ 271 h 271"/>
                  <a:gd name="T12" fmla="*/ 358 w 358"/>
                  <a:gd name="T13" fmla="*/ 227 h 271"/>
                  <a:gd name="T14" fmla="*/ 358 w 358"/>
                  <a:gd name="T15" fmla="*/ 43 h 271"/>
                  <a:gd name="T16" fmla="*/ 314 w 358"/>
                  <a:gd name="T17" fmla="*/ 0 h 271"/>
                  <a:gd name="T18" fmla="*/ 323 w 358"/>
                  <a:gd name="T19" fmla="*/ 227 h 271"/>
                  <a:gd name="T20" fmla="*/ 314 w 358"/>
                  <a:gd name="T21" fmla="*/ 236 h 271"/>
                  <a:gd name="T22" fmla="*/ 44 w 358"/>
                  <a:gd name="T23" fmla="*/ 236 h 271"/>
                  <a:gd name="T24" fmla="*/ 35 w 358"/>
                  <a:gd name="T25" fmla="*/ 227 h 271"/>
                  <a:gd name="T26" fmla="*/ 35 w 358"/>
                  <a:gd name="T27" fmla="*/ 43 h 271"/>
                  <a:gd name="T28" fmla="*/ 44 w 358"/>
                  <a:gd name="T29" fmla="*/ 35 h 271"/>
                  <a:gd name="T30" fmla="*/ 314 w 358"/>
                  <a:gd name="T31" fmla="*/ 35 h 271"/>
                  <a:gd name="T32" fmla="*/ 323 w 358"/>
                  <a:gd name="T33" fmla="*/ 43 h 271"/>
                  <a:gd name="T34" fmla="*/ 323 w 358"/>
                  <a:gd name="T35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8" h="271">
                    <a:moveTo>
                      <a:pt x="314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51"/>
                      <a:pt x="20" y="271"/>
                      <a:pt x="44" y="271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39" y="271"/>
                      <a:pt x="358" y="251"/>
                      <a:pt x="358" y="227"/>
                    </a:cubicBezTo>
                    <a:cubicBezTo>
                      <a:pt x="358" y="43"/>
                      <a:pt x="358" y="43"/>
                      <a:pt x="358" y="43"/>
                    </a:cubicBezTo>
                    <a:cubicBezTo>
                      <a:pt x="358" y="19"/>
                      <a:pt x="339" y="0"/>
                      <a:pt x="314" y="0"/>
                    </a:cubicBezTo>
                    <a:close/>
                    <a:moveTo>
                      <a:pt x="323" y="227"/>
                    </a:moveTo>
                    <a:cubicBezTo>
                      <a:pt x="323" y="232"/>
                      <a:pt x="319" y="236"/>
                      <a:pt x="314" y="236"/>
                    </a:cubicBezTo>
                    <a:cubicBezTo>
                      <a:pt x="44" y="236"/>
                      <a:pt x="44" y="236"/>
                      <a:pt x="44" y="236"/>
                    </a:cubicBezTo>
                    <a:cubicBezTo>
                      <a:pt x="39" y="236"/>
                      <a:pt x="35" y="232"/>
                      <a:pt x="35" y="227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35" y="38"/>
                      <a:pt x="39" y="35"/>
                      <a:pt x="44" y="35"/>
                    </a:cubicBezTo>
                    <a:cubicBezTo>
                      <a:pt x="314" y="35"/>
                      <a:pt x="314" y="35"/>
                      <a:pt x="314" y="35"/>
                    </a:cubicBezTo>
                    <a:cubicBezTo>
                      <a:pt x="319" y="35"/>
                      <a:pt x="323" y="38"/>
                      <a:pt x="323" y="43"/>
                    </a:cubicBezTo>
                    <a:lnTo>
                      <a:pt x="323" y="2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20"/>
              <p:cNvSpPr>
                <a:spLocks/>
              </p:cNvSpPr>
              <p:nvPr/>
            </p:nvSpPr>
            <p:spPr bwMode="auto">
              <a:xfrm>
                <a:off x="3038475" y="4965700"/>
                <a:ext cx="804863" cy="366713"/>
              </a:xfrm>
              <a:custGeom>
                <a:avLst/>
                <a:gdLst>
                  <a:gd name="T0" fmla="*/ 164 w 252"/>
                  <a:gd name="T1" fmla="*/ 6 h 115"/>
                  <a:gd name="T2" fmla="*/ 142 w 252"/>
                  <a:gd name="T3" fmla="*/ 6 h 115"/>
                  <a:gd name="T4" fmla="*/ 85 w 252"/>
                  <a:gd name="T5" fmla="*/ 63 h 115"/>
                  <a:gd name="T6" fmla="*/ 69 w 252"/>
                  <a:gd name="T7" fmla="*/ 47 h 115"/>
                  <a:gd name="T8" fmla="*/ 58 w 252"/>
                  <a:gd name="T9" fmla="*/ 42 h 115"/>
                  <a:gd name="T10" fmla="*/ 47 w 252"/>
                  <a:gd name="T11" fmla="*/ 47 h 115"/>
                  <a:gd name="T12" fmla="*/ 6 w 252"/>
                  <a:gd name="T13" fmla="*/ 88 h 115"/>
                  <a:gd name="T14" fmla="*/ 3 w 252"/>
                  <a:gd name="T15" fmla="*/ 105 h 115"/>
                  <a:gd name="T16" fmla="*/ 17 w 252"/>
                  <a:gd name="T17" fmla="*/ 115 h 115"/>
                  <a:gd name="T18" fmla="*/ 71 w 252"/>
                  <a:gd name="T19" fmla="*/ 115 h 115"/>
                  <a:gd name="T20" fmla="*/ 100 w 252"/>
                  <a:gd name="T21" fmla="*/ 115 h 115"/>
                  <a:gd name="T22" fmla="*/ 235 w 252"/>
                  <a:gd name="T23" fmla="*/ 115 h 115"/>
                  <a:gd name="T24" fmla="*/ 249 w 252"/>
                  <a:gd name="T25" fmla="*/ 105 h 115"/>
                  <a:gd name="T26" fmla="*/ 246 w 252"/>
                  <a:gd name="T27" fmla="*/ 88 h 115"/>
                  <a:gd name="T28" fmla="*/ 164 w 252"/>
                  <a:gd name="T29" fmla="*/ 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2" h="115">
                    <a:moveTo>
                      <a:pt x="164" y="6"/>
                    </a:moveTo>
                    <a:cubicBezTo>
                      <a:pt x="158" y="0"/>
                      <a:pt x="148" y="0"/>
                      <a:pt x="142" y="6"/>
                    </a:cubicBezTo>
                    <a:cubicBezTo>
                      <a:pt x="85" y="63"/>
                      <a:pt x="85" y="63"/>
                      <a:pt x="85" y="63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6" y="44"/>
                      <a:pt x="62" y="42"/>
                      <a:pt x="58" y="42"/>
                    </a:cubicBezTo>
                    <a:cubicBezTo>
                      <a:pt x="54" y="42"/>
                      <a:pt x="50" y="44"/>
                      <a:pt x="47" y="47"/>
                    </a:cubicBezTo>
                    <a:cubicBezTo>
                      <a:pt x="6" y="88"/>
                      <a:pt x="6" y="88"/>
                      <a:pt x="6" y="88"/>
                    </a:cubicBezTo>
                    <a:cubicBezTo>
                      <a:pt x="2" y="93"/>
                      <a:pt x="0" y="99"/>
                      <a:pt x="3" y="105"/>
                    </a:cubicBezTo>
                    <a:cubicBezTo>
                      <a:pt x="5" y="111"/>
                      <a:pt x="11" y="115"/>
                      <a:pt x="17" y="115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100" y="115"/>
                      <a:pt x="100" y="115"/>
                      <a:pt x="100" y="115"/>
                    </a:cubicBezTo>
                    <a:cubicBezTo>
                      <a:pt x="235" y="115"/>
                      <a:pt x="235" y="115"/>
                      <a:pt x="235" y="115"/>
                    </a:cubicBezTo>
                    <a:cubicBezTo>
                      <a:pt x="241" y="115"/>
                      <a:pt x="247" y="111"/>
                      <a:pt x="249" y="105"/>
                    </a:cubicBezTo>
                    <a:cubicBezTo>
                      <a:pt x="252" y="99"/>
                      <a:pt x="250" y="93"/>
                      <a:pt x="246" y="88"/>
                    </a:cubicBezTo>
                    <a:lnTo>
                      <a:pt x="164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Oval 21"/>
              <p:cNvSpPr>
                <a:spLocks noChangeArrowheads="1"/>
              </p:cNvSpPr>
              <p:nvPr/>
            </p:nvSpPr>
            <p:spPr bwMode="auto">
              <a:xfrm>
                <a:off x="3149600" y="4843463"/>
                <a:ext cx="147638" cy="1476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3" name="Group 152"/>
              <p:cNvGrpSpPr/>
              <p:nvPr/>
            </p:nvGrpSpPr>
            <p:grpSpPr>
              <a:xfrm>
                <a:off x="2859088" y="4648200"/>
                <a:ext cx="1144588" cy="866775"/>
                <a:chOff x="2859088" y="4648200"/>
                <a:chExt cx="1144588" cy="866775"/>
              </a:xfrm>
            </p:grpSpPr>
            <p:sp>
              <p:nvSpPr>
                <p:cNvPr id="154" name="Freeform 22"/>
                <p:cNvSpPr>
                  <a:spLocks noEditPoints="1"/>
                </p:cNvSpPr>
                <p:nvPr/>
              </p:nvSpPr>
              <p:spPr bwMode="auto">
                <a:xfrm>
                  <a:off x="2859088" y="4648200"/>
                  <a:ext cx="1144588" cy="866775"/>
                </a:xfrm>
                <a:custGeom>
                  <a:avLst/>
                  <a:gdLst>
                    <a:gd name="T0" fmla="*/ 314 w 358"/>
                    <a:gd name="T1" fmla="*/ 0 h 271"/>
                    <a:gd name="T2" fmla="*/ 43 w 358"/>
                    <a:gd name="T3" fmla="*/ 0 h 271"/>
                    <a:gd name="T4" fmla="*/ 0 w 358"/>
                    <a:gd name="T5" fmla="*/ 44 h 271"/>
                    <a:gd name="T6" fmla="*/ 0 w 358"/>
                    <a:gd name="T7" fmla="*/ 227 h 271"/>
                    <a:gd name="T8" fmla="*/ 43 w 358"/>
                    <a:gd name="T9" fmla="*/ 271 h 271"/>
                    <a:gd name="T10" fmla="*/ 314 w 358"/>
                    <a:gd name="T11" fmla="*/ 271 h 271"/>
                    <a:gd name="T12" fmla="*/ 358 w 358"/>
                    <a:gd name="T13" fmla="*/ 227 h 271"/>
                    <a:gd name="T14" fmla="*/ 358 w 358"/>
                    <a:gd name="T15" fmla="*/ 44 h 271"/>
                    <a:gd name="T16" fmla="*/ 314 w 358"/>
                    <a:gd name="T17" fmla="*/ 0 h 271"/>
                    <a:gd name="T18" fmla="*/ 323 w 358"/>
                    <a:gd name="T19" fmla="*/ 227 h 271"/>
                    <a:gd name="T20" fmla="*/ 314 w 358"/>
                    <a:gd name="T21" fmla="*/ 236 h 271"/>
                    <a:gd name="T22" fmla="*/ 43 w 358"/>
                    <a:gd name="T23" fmla="*/ 236 h 271"/>
                    <a:gd name="T24" fmla="*/ 35 w 358"/>
                    <a:gd name="T25" fmla="*/ 227 h 271"/>
                    <a:gd name="T26" fmla="*/ 35 w 358"/>
                    <a:gd name="T27" fmla="*/ 44 h 271"/>
                    <a:gd name="T28" fmla="*/ 43 w 358"/>
                    <a:gd name="T29" fmla="*/ 35 h 271"/>
                    <a:gd name="T30" fmla="*/ 314 w 358"/>
                    <a:gd name="T31" fmla="*/ 35 h 271"/>
                    <a:gd name="T32" fmla="*/ 323 w 358"/>
                    <a:gd name="T33" fmla="*/ 44 h 271"/>
                    <a:gd name="T34" fmla="*/ 323 w 358"/>
                    <a:gd name="T35" fmla="*/ 227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58" h="271">
                      <a:moveTo>
                        <a:pt x="314" y="0"/>
                      </a:move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19" y="0"/>
                        <a:pt x="0" y="19"/>
                        <a:pt x="0" y="44"/>
                      </a:cubicBezTo>
                      <a:cubicBezTo>
                        <a:pt x="0" y="227"/>
                        <a:pt x="0" y="227"/>
                        <a:pt x="0" y="227"/>
                      </a:cubicBezTo>
                      <a:cubicBezTo>
                        <a:pt x="0" y="251"/>
                        <a:pt x="19" y="271"/>
                        <a:pt x="43" y="271"/>
                      </a:cubicBezTo>
                      <a:cubicBezTo>
                        <a:pt x="314" y="271"/>
                        <a:pt x="314" y="271"/>
                        <a:pt x="314" y="271"/>
                      </a:cubicBezTo>
                      <a:cubicBezTo>
                        <a:pt x="338" y="271"/>
                        <a:pt x="358" y="251"/>
                        <a:pt x="358" y="227"/>
                      </a:cubicBezTo>
                      <a:cubicBezTo>
                        <a:pt x="358" y="44"/>
                        <a:pt x="358" y="44"/>
                        <a:pt x="358" y="44"/>
                      </a:cubicBezTo>
                      <a:cubicBezTo>
                        <a:pt x="358" y="19"/>
                        <a:pt x="338" y="0"/>
                        <a:pt x="314" y="0"/>
                      </a:cubicBezTo>
                      <a:close/>
                      <a:moveTo>
                        <a:pt x="323" y="227"/>
                      </a:moveTo>
                      <a:cubicBezTo>
                        <a:pt x="323" y="232"/>
                        <a:pt x="319" y="236"/>
                        <a:pt x="314" y="236"/>
                      </a:cubicBezTo>
                      <a:cubicBezTo>
                        <a:pt x="43" y="236"/>
                        <a:pt x="43" y="236"/>
                        <a:pt x="43" y="236"/>
                      </a:cubicBezTo>
                      <a:cubicBezTo>
                        <a:pt x="39" y="236"/>
                        <a:pt x="35" y="232"/>
                        <a:pt x="35" y="227"/>
                      </a:cubicBezTo>
                      <a:cubicBezTo>
                        <a:pt x="35" y="44"/>
                        <a:pt x="35" y="44"/>
                        <a:pt x="35" y="44"/>
                      </a:cubicBezTo>
                      <a:cubicBezTo>
                        <a:pt x="35" y="39"/>
                        <a:pt x="39" y="35"/>
                        <a:pt x="43" y="35"/>
                      </a:cubicBezTo>
                      <a:cubicBezTo>
                        <a:pt x="314" y="35"/>
                        <a:pt x="314" y="35"/>
                        <a:pt x="314" y="35"/>
                      </a:cubicBezTo>
                      <a:cubicBezTo>
                        <a:pt x="319" y="35"/>
                        <a:pt x="323" y="39"/>
                        <a:pt x="323" y="44"/>
                      </a:cubicBezTo>
                      <a:lnTo>
                        <a:pt x="323" y="2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23"/>
                <p:cNvSpPr>
                  <a:spLocks/>
                </p:cNvSpPr>
                <p:nvPr/>
              </p:nvSpPr>
              <p:spPr bwMode="auto">
                <a:xfrm>
                  <a:off x="3028950" y="4975225"/>
                  <a:ext cx="801688" cy="366713"/>
                </a:xfrm>
                <a:custGeom>
                  <a:avLst/>
                  <a:gdLst>
                    <a:gd name="T0" fmla="*/ 164 w 251"/>
                    <a:gd name="T1" fmla="*/ 6 h 115"/>
                    <a:gd name="T2" fmla="*/ 142 w 251"/>
                    <a:gd name="T3" fmla="*/ 6 h 115"/>
                    <a:gd name="T4" fmla="*/ 85 w 251"/>
                    <a:gd name="T5" fmla="*/ 63 h 115"/>
                    <a:gd name="T6" fmla="*/ 69 w 251"/>
                    <a:gd name="T7" fmla="*/ 47 h 115"/>
                    <a:gd name="T8" fmla="*/ 58 w 251"/>
                    <a:gd name="T9" fmla="*/ 43 h 115"/>
                    <a:gd name="T10" fmla="*/ 47 w 251"/>
                    <a:gd name="T11" fmla="*/ 47 h 115"/>
                    <a:gd name="T12" fmla="*/ 6 w 251"/>
                    <a:gd name="T13" fmla="*/ 89 h 115"/>
                    <a:gd name="T14" fmla="*/ 3 w 251"/>
                    <a:gd name="T15" fmla="*/ 105 h 115"/>
                    <a:gd name="T16" fmla="*/ 17 w 251"/>
                    <a:gd name="T17" fmla="*/ 115 h 115"/>
                    <a:gd name="T18" fmla="*/ 71 w 251"/>
                    <a:gd name="T19" fmla="*/ 115 h 115"/>
                    <a:gd name="T20" fmla="*/ 99 w 251"/>
                    <a:gd name="T21" fmla="*/ 115 h 115"/>
                    <a:gd name="T22" fmla="*/ 235 w 251"/>
                    <a:gd name="T23" fmla="*/ 115 h 115"/>
                    <a:gd name="T24" fmla="*/ 249 w 251"/>
                    <a:gd name="T25" fmla="*/ 105 h 115"/>
                    <a:gd name="T26" fmla="*/ 246 w 251"/>
                    <a:gd name="T27" fmla="*/ 89 h 115"/>
                    <a:gd name="T28" fmla="*/ 164 w 251"/>
                    <a:gd name="T29" fmla="*/ 6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1" h="115">
                      <a:moveTo>
                        <a:pt x="164" y="6"/>
                      </a:moveTo>
                      <a:cubicBezTo>
                        <a:pt x="158" y="0"/>
                        <a:pt x="148" y="0"/>
                        <a:pt x="142" y="6"/>
                      </a:cubicBezTo>
                      <a:cubicBezTo>
                        <a:pt x="85" y="63"/>
                        <a:pt x="85" y="63"/>
                        <a:pt x="85" y="63"/>
                      </a:cubicBezTo>
                      <a:cubicBezTo>
                        <a:pt x="69" y="47"/>
                        <a:pt x="69" y="47"/>
                        <a:pt x="69" y="47"/>
                      </a:cubicBezTo>
                      <a:cubicBezTo>
                        <a:pt x="66" y="44"/>
                        <a:pt x="62" y="43"/>
                        <a:pt x="58" y="43"/>
                      </a:cubicBezTo>
                      <a:cubicBezTo>
                        <a:pt x="54" y="43"/>
                        <a:pt x="50" y="44"/>
                        <a:pt x="47" y="47"/>
                      </a:cubicBezTo>
                      <a:cubicBezTo>
                        <a:pt x="6" y="89"/>
                        <a:pt x="6" y="89"/>
                        <a:pt x="6" y="89"/>
                      </a:cubicBezTo>
                      <a:cubicBezTo>
                        <a:pt x="1" y="93"/>
                        <a:pt x="0" y="100"/>
                        <a:pt x="3" y="105"/>
                      </a:cubicBezTo>
                      <a:cubicBezTo>
                        <a:pt x="5" y="111"/>
                        <a:pt x="11" y="115"/>
                        <a:pt x="17" y="115"/>
                      </a:cubicBezTo>
                      <a:cubicBezTo>
                        <a:pt x="71" y="115"/>
                        <a:pt x="71" y="115"/>
                        <a:pt x="71" y="115"/>
                      </a:cubicBezTo>
                      <a:cubicBezTo>
                        <a:pt x="99" y="115"/>
                        <a:pt x="99" y="115"/>
                        <a:pt x="99" y="115"/>
                      </a:cubicBezTo>
                      <a:cubicBezTo>
                        <a:pt x="235" y="115"/>
                        <a:pt x="235" y="115"/>
                        <a:pt x="235" y="115"/>
                      </a:cubicBezTo>
                      <a:cubicBezTo>
                        <a:pt x="241" y="115"/>
                        <a:pt x="247" y="111"/>
                        <a:pt x="249" y="105"/>
                      </a:cubicBezTo>
                      <a:cubicBezTo>
                        <a:pt x="251" y="100"/>
                        <a:pt x="250" y="93"/>
                        <a:pt x="246" y="89"/>
                      </a:cubicBezTo>
                      <a:lnTo>
                        <a:pt x="164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Oval 24"/>
                <p:cNvSpPr>
                  <a:spLocks noChangeArrowheads="1"/>
                </p:cNvSpPr>
                <p:nvPr/>
              </p:nvSpPr>
              <p:spPr bwMode="auto">
                <a:xfrm>
                  <a:off x="3140075" y="4852988"/>
                  <a:ext cx="147638" cy="14763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24" name="Freeform 26"/>
            <p:cNvSpPr>
              <a:spLocks/>
            </p:cNvSpPr>
            <p:nvPr/>
          </p:nvSpPr>
          <p:spPr bwMode="auto">
            <a:xfrm>
              <a:off x="5612671" y="1745971"/>
              <a:ext cx="330897" cy="345561"/>
            </a:xfrm>
            <a:custGeom>
              <a:avLst/>
              <a:gdLst>
                <a:gd name="T0" fmla="*/ 258 w 258"/>
                <a:gd name="T1" fmla="*/ 124 h 269"/>
                <a:gd name="T2" fmla="*/ 220 w 258"/>
                <a:gd name="T3" fmla="*/ 43 h 269"/>
                <a:gd name="T4" fmla="*/ 141 w 258"/>
                <a:gd name="T5" fmla="*/ 10 h 269"/>
                <a:gd name="T6" fmla="*/ 129 w 258"/>
                <a:gd name="T7" fmla="*/ 0 h 269"/>
                <a:gd name="T8" fmla="*/ 116 w 258"/>
                <a:gd name="T9" fmla="*/ 10 h 269"/>
                <a:gd name="T10" fmla="*/ 37 w 258"/>
                <a:gd name="T11" fmla="*/ 43 h 269"/>
                <a:gd name="T12" fmla="*/ 0 w 258"/>
                <a:gd name="T13" fmla="*/ 125 h 269"/>
                <a:gd name="T14" fmla="*/ 7 w 258"/>
                <a:gd name="T15" fmla="*/ 132 h 269"/>
                <a:gd name="T16" fmla="*/ 9 w 258"/>
                <a:gd name="T17" fmla="*/ 132 h 269"/>
                <a:gd name="T18" fmla="*/ 15 w 258"/>
                <a:gd name="T19" fmla="*/ 129 h 269"/>
                <a:gd name="T20" fmla="*/ 40 w 258"/>
                <a:gd name="T21" fmla="*/ 118 h 269"/>
                <a:gd name="T22" fmla="*/ 64 w 258"/>
                <a:gd name="T23" fmla="*/ 128 h 269"/>
                <a:gd name="T24" fmla="*/ 70 w 258"/>
                <a:gd name="T25" fmla="*/ 131 h 269"/>
                <a:gd name="T26" fmla="*/ 75 w 258"/>
                <a:gd name="T27" fmla="*/ 128 h 269"/>
                <a:gd name="T28" fmla="*/ 99 w 258"/>
                <a:gd name="T29" fmla="*/ 118 h 269"/>
                <a:gd name="T30" fmla="*/ 116 w 258"/>
                <a:gd name="T31" fmla="*/ 122 h 269"/>
                <a:gd name="T32" fmla="*/ 116 w 258"/>
                <a:gd name="T33" fmla="*/ 225 h 269"/>
                <a:gd name="T34" fmla="*/ 160 w 258"/>
                <a:gd name="T35" fmla="*/ 269 h 269"/>
                <a:gd name="T36" fmla="*/ 203 w 258"/>
                <a:gd name="T37" fmla="*/ 225 h 269"/>
                <a:gd name="T38" fmla="*/ 190 w 258"/>
                <a:gd name="T39" fmla="*/ 212 h 269"/>
                <a:gd name="T40" fmla="*/ 177 w 258"/>
                <a:gd name="T41" fmla="*/ 225 h 269"/>
                <a:gd name="T42" fmla="*/ 160 w 258"/>
                <a:gd name="T43" fmla="*/ 243 h 269"/>
                <a:gd name="T44" fmla="*/ 142 w 258"/>
                <a:gd name="T45" fmla="*/ 225 h 269"/>
                <a:gd name="T46" fmla="*/ 142 w 258"/>
                <a:gd name="T47" fmla="*/ 122 h 269"/>
                <a:gd name="T48" fmla="*/ 158 w 258"/>
                <a:gd name="T49" fmla="*/ 118 h 269"/>
                <a:gd name="T50" fmla="*/ 183 w 258"/>
                <a:gd name="T51" fmla="*/ 128 h 269"/>
                <a:gd name="T52" fmla="*/ 188 w 258"/>
                <a:gd name="T53" fmla="*/ 131 h 269"/>
                <a:gd name="T54" fmla="*/ 194 w 258"/>
                <a:gd name="T55" fmla="*/ 128 h 269"/>
                <a:gd name="T56" fmla="*/ 218 w 258"/>
                <a:gd name="T57" fmla="*/ 118 h 269"/>
                <a:gd name="T58" fmla="*/ 243 w 258"/>
                <a:gd name="T59" fmla="*/ 129 h 269"/>
                <a:gd name="T60" fmla="*/ 249 w 258"/>
                <a:gd name="T61" fmla="*/ 132 h 269"/>
                <a:gd name="T62" fmla="*/ 250 w 258"/>
                <a:gd name="T63" fmla="*/ 132 h 269"/>
                <a:gd name="T64" fmla="*/ 250 w 258"/>
                <a:gd name="T65" fmla="*/ 132 h 269"/>
                <a:gd name="T66" fmla="*/ 258 w 258"/>
                <a:gd name="T67" fmla="*/ 125 h 269"/>
                <a:gd name="T68" fmla="*/ 258 w 258"/>
                <a:gd name="T69" fmla="*/ 12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269">
                  <a:moveTo>
                    <a:pt x="258" y="124"/>
                  </a:moveTo>
                  <a:cubicBezTo>
                    <a:pt x="258" y="93"/>
                    <a:pt x="244" y="64"/>
                    <a:pt x="220" y="43"/>
                  </a:cubicBezTo>
                  <a:cubicBezTo>
                    <a:pt x="199" y="24"/>
                    <a:pt x="172" y="13"/>
                    <a:pt x="141" y="10"/>
                  </a:cubicBezTo>
                  <a:cubicBezTo>
                    <a:pt x="140" y="4"/>
                    <a:pt x="135" y="0"/>
                    <a:pt x="129" y="0"/>
                  </a:cubicBezTo>
                  <a:cubicBezTo>
                    <a:pt x="123" y="0"/>
                    <a:pt x="117" y="4"/>
                    <a:pt x="116" y="10"/>
                  </a:cubicBezTo>
                  <a:cubicBezTo>
                    <a:pt x="86" y="13"/>
                    <a:pt x="58" y="24"/>
                    <a:pt x="37" y="43"/>
                  </a:cubicBezTo>
                  <a:cubicBezTo>
                    <a:pt x="13" y="65"/>
                    <a:pt x="0" y="94"/>
                    <a:pt x="0" y="125"/>
                  </a:cubicBezTo>
                  <a:cubicBezTo>
                    <a:pt x="0" y="129"/>
                    <a:pt x="3" y="132"/>
                    <a:pt x="7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1" y="132"/>
                    <a:pt x="13" y="131"/>
                    <a:pt x="15" y="129"/>
                  </a:cubicBezTo>
                  <a:cubicBezTo>
                    <a:pt x="21" y="122"/>
                    <a:pt x="30" y="118"/>
                    <a:pt x="40" y="118"/>
                  </a:cubicBezTo>
                  <a:cubicBezTo>
                    <a:pt x="49" y="118"/>
                    <a:pt x="58" y="121"/>
                    <a:pt x="64" y="128"/>
                  </a:cubicBezTo>
                  <a:cubicBezTo>
                    <a:pt x="65" y="130"/>
                    <a:pt x="67" y="131"/>
                    <a:pt x="70" y="131"/>
                  </a:cubicBezTo>
                  <a:cubicBezTo>
                    <a:pt x="72" y="131"/>
                    <a:pt x="74" y="130"/>
                    <a:pt x="75" y="128"/>
                  </a:cubicBezTo>
                  <a:cubicBezTo>
                    <a:pt x="81" y="121"/>
                    <a:pt x="90" y="118"/>
                    <a:pt x="99" y="118"/>
                  </a:cubicBezTo>
                  <a:cubicBezTo>
                    <a:pt x="105" y="118"/>
                    <a:pt x="111" y="119"/>
                    <a:pt x="116" y="122"/>
                  </a:cubicBezTo>
                  <a:cubicBezTo>
                    <a:pt x="116" y="225"/>
                    <a:pt x="116" y="225"/>
                    <a:pt x="116" y="225"/>
                  </a:cubicBezTo>
                  <a:cubicBezTo>
                    <a:pt x="116" y="249"/>
                    <a:pt x="135" y="269"/>
                    <a:pt x="160" y="269"/>
                  </a:cubicBezTo>
                  <a:cubicBezTo>
                    <a:pt x="184" y="269"/>
                    <a:pt x="203" y="249"/>
                    <a:pt x="203" y="225"/>
                  </a:cubicBezTo>
                  <a:cubicBezTo>
                    <a:pt x="203" y="218"/>
                    <a:pt x="197" y="212"/>
                    <a:pt x="190" y="212"/>
                  </a:cubicBezTo>
                  <a:cubicBezTo>
                    <a:pt x="183" y="212"/>
                    <a:pt x="177" y="218"/>
                    <a:pt x="177" y="225"/>
                  </a:cubicBezTo>
                  <a:cubicBezTo>
                    <a:pt x="177" y="235"/>
                    <a:pt x="169" y="243"/>
                    <a:pt x="160" y="243"/>
                  </a:cubicBezTo>
                  <a:cubicBezTo>
                    <a:pt x="150" y="243"/>
                    <a:pt x="142" y="235"/>
                    <a:pt x="142" y="225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7" y="119"/>
                    <a:pt x="153" y="118"/>
                    <a:pt x="158" y="118"/>
                  </a:cubicBezTo>
                  <a:cubicBezTo>
                    <a:pt x="168" y="118"/>
                    <a:pt x="176" y="121"/>
                    <a:pt x="183" y="128"/>
                  </a:cubicBezTo>
                  <a:cubicBezTo>
                    <a:pt x="184" y="130"/>
                    <a:pt x="186" y="131"/>
                    <a:pt x="188" y="131"/>
                  </a:cubicBezTo>
                  <a:cubicBezTo>
                    <a:pt x="190" y="131"/>
                    <a:pt x="192" y="130"/>
                    <a:pt x="194" y="128"/>
                  </a:cubicBezTo>
                  <a:cubicBezTo>
                    <a:pt x="200" y="121"/>
                    <a:pt x="209" y="118"/>
                    <a:pt x="218" y="118"/>
                  </a:cubicBezTo>
                  <a:cubicBezTo>
                    <a:pt x="227" y="118"/>
                    <a:pt x="237" y="122"/>
                    <a:pt x="243" y="129"/>
                  </a:cubicBezTo>
                  <a:cubicBezTo>
                    <a:pt x="244" y="131"/>
                    <a:pt x="246" y="132"/>
                    <a:pt x="249" y="132"/>
                  </a:cubicBezTo>
                  <a:cubicBezTo>
                    <a:pt x="250" y="132"/>
                    <a:pt x="250" y="132"/>
                    <a:pt x="250" y="132"/>
                  </a:cubicBezTo>
                  <a:cubicBezTo>
                    <a:pt x="250" y="132"/>
                    <a:pt x="250" y="132"/>
                    <a:pt x="250" y="132"/>
                  </a:cubicBezTo>
                  <a:cubicBezTo>
                    <a:pt x="255" y="132"/>
                    <a:pt x="258" y="129"/>
                    <a:pt x="258" y="125"/>
                  </a:cubicBezTo>
                  <a:cubicBezTo>
                    <a:pt x="258" y="125"/>
                    <a:pt x="258" y="124"/>
                    <a:pt x="2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7"/>
            <p:cNvSpPr>
              <a:spLocks noEditPoints="1"/>
            </p:cNvSpPr>
            <p:nvPr/>
          </p:nvSpPr>
          <p:spPr bwMode="auto">
            <a:xfrm>
              <a:off x="6987713" y="871186"/>
              <a:ext cx="220377" cy="218908"/>
            </a:xfrm>
            <a:custGeom>
              <a:avLst/>
              <a:gdLst>
                <a:gd name="T0" fmla="*/ 37 w 149"/>
                <a:gd name="T1" fmla="*/ 49 h 148"/>
                <a:gd name="T2" fmla="*/ 41 w 149"/>
                <a:gd name="T3" fmla="*/ 50 h 148"/>
                <a:gd name="T4" fmla="*/ 60 w 149"/>
                <a:gd name="T5" fmla="*/ 33 h 148"/>
                <a:gd name="T6" fmla="*/ 59 w 149"/>
                <a:gd name="T7" fmla="*/ 29 h 148"/>
                <a:gd name="T8" fmla="*/ 60 w 149"/>
                <a:gd name="T9" fmla="*/ 24 h 148"/>
                <a:gd name="T10" fmla="*/ 36 w 149"/>
                <a:gd name="T11" fmla="*/ 11 h 148"/>
                <a:gd name="T12" fmla="*/ 15 w 149"/>
                <a:gd name="T13" fmla="*/ 30 h 148"/>
                <a:gd name="T14" fmla="*/ 30 w 149"/>
                <a:gd name="T15" fmla="*/ 50 h 148"/>
                <a:gd name="T16" fmla="*/ 37 w 149"/>
                <a:gd name="T17" fmla="*/ 49 h 148"/>
                <a:gd name="T18" fmla="*/ 21 w 149"/>
                <a:gd name="T19" fmla="*/ 65 h 148"/>
                <a:gd name="T20" fmla="*/ 22 w 149"/>
                <a:gd name="T21" fmla="*/ 58 h 148"/>
                <a:gd name="T22" fmla="*/ 8 w 149"/>
                <a:gd name="T23" fmla="*/ 40 h 148"/>
                <a:gd name="T24" fmla="*/ 0 w 149"/>
                <a:gd name="T25" fmla="*/ 74 h 148"/>
                <a:gd name="T26" fmla="*/ 11 w 149"/>
                <a:gd name="T27" fmla="*/ 112 h 148"/>
                <a:gd name="T28" fmla="*/ 24 w 149"/>
                <a:gd name="T29" fmla="*/ 74 h 148"/>
                <a:gd name="T30" fmla="*/ 21 w 149"/>
                <a:gd name="T31" fmla="*/ 65 h 148"/>
                <a:gd name="T32" fmla="*/ 75 w 149"/>
                <a:gd name="T33" fmla="*/ 13 h 148"/>
                <a:gd name="T34" fmla="*/ 86 w 149"/>
                <a:gd name="T35" fmla="*/ 17 h 148"/>
                <a:gd name="T36" fmla="*/ 112 w 149"/>
                <a:gd name="T37" fmla="*/ 9 h 148"/>
                <a:gd name="T38" fmla="*/ 75 w 149"/>
                <a:gd name="T39" fmla="*/ 0 h 148"/>
                <a:gd name="T40" fmla="*/ 49 w 149"/>
                <a:gd name="T41" fmla="*/ 4 h 148"/>
                <a:gd name="T42" fmla="*/ 67 w 149"/>
                <a:gd name="T43" fmla="*/ 15 h 148"/>
                <a:gd name="T44" fmla="*/ 75 w 149"/>
                <a:gd name="T45" fmla="*/ 13 h 148"/>
                <a:gd name="T46" fmla="*/ 99 w 149"/>
                <a:gd name="T47" fmla="*/ 88 h 148"/>
                <a:gd name="T48" fmla="*/ 103 w 149"/>
                <a:gd name="T49" fmla="*/ 82 h 148"/>
                <a:gd name="T50" fmla="*/ 81 w 149"/>
                <a:gd name="T51" fmla="*/ 43 h 148"/>
                <a:gd name="T52" fmla="*/ 75 w 149"/>
                <a:gd name="T53" fmla="*/ 45 h 148"/>
                <a:gd name="T54" fmla="*/ 66 w 149"/>
                <a:gd name="T55" fmla="*/ 42 h 148"/>
                <a:gd name="T56" fmla="*/ 50 w 149"/>
                <a:gd name="T57" fmla="*/ 56 h 148"/>
                <a:gd name="T58" fmla="*/ 52 w 149"/>
                <a:gd name="T59" fmla="*/ 65 h 148"/>
                <a:gd name="T60" fmla="*/ 52 w 149"/>
                <a:gd name="T61" fmla="*/ 69 h 148"/>
                <a:gd name="T62" fmla="*/ 99 w 149"/>
                <a:gd name="T63" fmla="*/ 88 h 148"/>
                <a:gd name="T64" fmla="*/ 119 w 149"/>
                <a:gd name="T65" fmla="*/ 109 h 148"/>
                <a:gd name="T66" fmla="*/ 119 w 149"/>
                <a:gd name="T67" fmla="*/ 118 h 148"/>
                <a:gd name="T68" fmla="*/ 118 w 149"/>
                <a:gd name="T69" fmla="*/ 134 h 148"/>
                <a:gd name="T70" fmla="*/ 145 w 149"/>
                <a:gd name="T71" fmla="*/ 96 h 148"/>
                <a:gd name="T72" fmla="*/ 128 w 149"/>
                <a:gd name="T73" fmla="*/ 99 h 148"/>
                <a:gd name="T74" fmla="*/ 119 w 149"/>
                <a:gd name="T75" fmla="*/ 109 h 148"/>
                <a:gd name="T76" fmla="*/ 95 w 149"/>
                <a:gd name="T77" fmla="*/ 98 h 148"/>
                <a:gd name="T78" fmla="*/ 45 w 149"/>
                <a:gd name="T79" fmla="*/ 78 h 148"/>
                <a:gd name="T80" fmla="*/ 37 w 149"/>
                <a:gd name="T81" fmla="*/ 80 h 148"/>
                <a:gd name="T82" fmla="*/ 33 w 149"/>
                <a:gd name="T83" fmla="*/ 80 h 148"/>
                <a:gd name="T84" fmla="*/ 20 w 149"/>
                <a:gd name="T85" fmla="*/ 124 h 148"/>
                <a:gd name="T86" fmla="*/ 46 w 149"/>
                <a:gd name="T87" fmla="*/ 142 h 148"/>
                <a:gd name="T88" fmla="*/ 95 w 149"/>
                <a:gd name="T89" fmla="*/ 98 h 148"/>
                <a:gd name="T90" fmla="*/ 124 w 149"/>
                <a:gd name="T91" fmla="*/ 19 h 148"/>
                <a:gd name="T92" fmla="*/ 91 w 149"/>
                <a:gd name="T93" fmla="*/ 27 h 148"/>
                <a:gd name="T94" fmla="*/ 91 w 149"/>
                <a:gd name="T95" fmla="*/ 29 h 148"/>
                <a:gd name="T96" fmla="*/ 89 w 149"/>
                <a:gd name="T97" fmla="*/ 36 h 148"/>
                <a:gd name="T98" fmla="*/ 113 w 149"/>
                <a:gd name="T99" fmla="*/ 79 h 148"/>
                <a:gd name="T100" fmla="*/ 127 w 149"/>
                <a:gd name="T101" fmla="*/ 88 h 148"/>
                <a:gd name="T102" fmla="*/ 148 w 149"/>
                <a:gd name="T103" fmla="*/ 84 h 148"/>
                <a:gd name="T104" fmla="*/ 149 w 149"/>
                <a:gd name="T105" fmla="*/ 74 h 148"/>
                <a:gd name="T106" fmla="*/ 124 w 149"/>
                <a:gd name="T107" fmla="*/ 19 h 148"/>
                <a:gd name="T108" fmla="*/ 103 w 149"/>
                <a:gd name="T109" fmla="*/ 107 h 148"/>
                <a:gd name="T110" fmla="*/ 57 w 149"/>
                <a:gd name="T111" fmla="*/ 146 h 148"/>
                <a:gd name="T112" fmla="*/ 75 w 149"/>
                <a:gd name="T113" fmla="*/ 148 h 148"/>
                <a:gd name="T114" fmla="*/ 106 w 149"/>
                <a:gd name="T115" fmla="*/ 141 h 148"/>
                <a:gd name="T116" fmla="*/ 108 w 149"/>
                <a:gd name="T117" fmla="*/ 118 h 148"/>
                <a:gd name="T118" fmla="*/ 108 w 149"/>
                <a:gd name="T119" fmla="*/ 109 h 148"/>
                <a:gd name="T120" fmla="*/ 103 w 149"/>
                <a:gd name="T121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9" h="148">
                  <a:moveTo>
                    <a:pt x="37" y="49"/>
                  </a:moveTo>
                  <a:cubicBezTo>
                    <a:pt x="38" y="49"/>
                    <a:pt x="40" y="49"/>
                    <a:pt x="41" y="50"/>
                  </a:cubicBezTo>
                  <a:cubicBezTo>
                    <a:pt x="47" y="43"/>
                    <a:pt x="53" y="38"/>
                    <a:pt x="60" y="33"/>
                  </a:cubicBezTo>
                  <a:cubicBezTo>
                    <a:pt x="59" y="31"/>
                    <a:pt x="59" y="30"/>
                    <a:pt x="59" y="29"/>
                  </a:cubicBezTo>
                  <a:cubicBezTo>
                    <a:pt x="59" y="27"/>
                    <a:pt x="59" y="26"/>
                    <a:pt x="60" y="24"/>
                  </a:cubicBezTo>
                  <a:cubicBezTo>
                    <a:pt x="53" y="19"/>
                    <a:pt x="44" y="14"/>
                    <a:pt x="36" y="11"/>
                  </a:cubicBezTo>
                  <a:cubicBezTo>
                    <a:pt x="28" y="16"/>
                    <a:pt x="21" y="22"/>
                    <a:pt x="15" y="30"/>
                  </a:cubicBezTo>
                  <a:cubicBezTo>
                    <a:pt x="19" y="37"/>
                    <a:pt x="24" y="44"/>
                    <a:pt x="30" y="50"/>
                  </a:cubicBezTo>
                  <a:cubicBezTo>
                    <a:pt x="32" y="49"/>
                    <a:pt x="34" y="49"/>
                    <a:pt x="37" y="49"/>
                  </a:cubicBezTo>
                  <a:close/>
                  <a:moveTo>
                    <a:pt x="21" y="65"/>
                  </a:moveTo>
                  <a:cubicBezTo>
                    <a:pt x="21" y="62"/>
                    <a:pt x="21" y="60"/>
                    <a:pt x="22" y="58"/>
                  </a:cubicBezTo>
                  <a:cubicBezTo>
                    <a:pt x="17" y="53"/>
                    <a:pt x="12" y="47"/>
                    <a:pt x="8" y="40"/>
                  </a:cubicBezTo>
                  <a:cubicBezTo>
                    <a:pt x="3" y="50"/>
                    <a:pt x="0" y="62"/>
                    <a:pt x="0" y="74"/>
                  </a:cubicBezTo>
                  <a:cubicBezTo>
                    <a:pt x="0" y="88"/>
                    <a:pt x="4" y="101"/>
                    <a:pt x="11" y="112"/>
                  </a:cubicBezTo>
                  <a:cubicBezTo>
                    <a:pt x="13" y="98"/>
                    <a:pt x="18" y="86"/>
                    <a:pt x="24" y="74"/>
                  </a:cubicBezTo>
                  <a:cubicBezTo>
                    <a:pt x="22" y="72"/>
                    <a:pt x="21" y="68"/>
                    <a:pt x="21" y="65"/>
                  </a:cubicBezTo>
                  <a:close/>
                  <a:moveTo>
                    <a:pt x="75" y="13"/>
                  </a:moveTo>
                  <a:cubicBezTo>
                    <a:pt x="79" y="13"/>
                    <a:pt x="83" y="15"/>
                    <a:pt x="86" y="17"/>
                  </a:cubicBezTo>
                  <a:cubicBezTo>
                    <a:pt x="94" y="14"/>
                    <a:pt x="103" y="11"/>
                    <a:pt x="112" y="9"/>
                  </a:cubicBezTo>
                  <a:cubicBezTo>
                    <a:pt x="101" y="3"/>
                    <a:pt x="88" y="0"/>
                    <a:pt x="75" y="0"/>
                  </a:cubicBezTo>
                  <a:cubicBezTo>
                    <a:pt x="65" y="0"/>
                    <a:pt x="57" y="1"/>
                    <a:pt x="49" y="4"/>
                  </a:cubicBezTo>
                  <a:cubicBezTo>
                    <a:pt x="55" y="7"/>
                    <a:pt x="61" y="11"/>
                    <a:pt x="67" y="15"/>
                  </a:cubicBezTo>
                  <a:cubicBezTo>
                    <a:pt x="69" y="14"/>
                    <a:pt x="72" y="13"/>
                    <a:pt x="75" y="13"/>
                  </a:cubicBezTo>
                  <a:close/>
                  <a:moveTo>
                    <a:pt x="99" y="88"/>
                  </a:moveTo>
                  <a:cubicBezTo>
                    <a:pt x="100" y="85"/>
                    <a:pt x="101" y="84"/>
                    <a:pt x="103" y="82"/>
                  </a:cubicBezTo>
                  <a:cubicBezTo>
                    <a:pt x="98" y="68"/>
                    <a:pt x="91" y="55"/>
                    <a:pt x="81" y="43"/>
                  </a:cubicBezTo>
                  <a:cubicBezTo>
                    <a:pt x="79" y="44"/>
                    <a:pt x="77" y="45"/>
                    <a:pt x="75" y="45"/>
                  </a:cubicBezTo>
                  <a:cubicBezTo>
                    <a:pt x="72" y="45"/>
                    <a:pt x="68" y="44"/>
                    <a:pt x="66" y="42"/>
                  </a:cubicBezTo>
                  <a:cubicBezTo>
                    <a:pt x="60" y="46"/>
                    <a:pt x="55" y="51"/>
                    <a:pt x="50" y="56"/>
                  </a:cubicBezTo>
                  <a:cubicBezTo>
                    <a:pt x="51" y="59"/>
                    <a:pt x="52" y="62"/>
                    <a:pt x="52" y="65"/>
                  </a:cubicBezTo>
                  <a:cubicBezTo>
                    <a:pt x="52" y="66"/>
                    <a:pt x="52" y="68"/>
                    <a:pt x="52" y="69"/>
                  </a:cubicBezTo>
                  <a:cubicBezTo>
                    <a:pt x="65" y="79"/>
                    <a:pt x="81" y="85"/>
                    <a:pt x="99" y="88"/>
                  </a:cubicBezTo>
                  <a:close/>
                  <a:moveTo>
                    <a:pt x="119" y="109"/>
                  </a:moveTo>
                  <a:cubicBezTo>
                    <a:pt x="119" y="112"/>
                    <a:pt x="119" y="115"/>
                    <a:pt x="119" y="118"/>
                  </a:cubicBezTo>
                  <a:cubicBezTo>
                    <a:pt x="119" y="123"/>
                    <a:pt x="119" y="129"/>
                    <a:pt x="118" y="134"/>
                  </a:cubicBezTo>
                  <a:cubicBezTo>
                    <a:pt x="131" y="125"/>
                    <a:pt x="141" y="111"/>
                    <a:pt x="145" y="96"/>
                  </a:cubicBezTo>
                  <a:cubicBezTo>
                    <a:pt x="140" y="98"/>
                    <a:pt x="134" y="99"/>
                    <a:pt x="128" y="99"/>
                  </a:cubicBezTo>
                  <a:cubicBezTo>
                    <a:pt x="126" y="104"/>
                    <a:pt x="123" y="107"/>
                    <a:pt x="119" y="109"/>
                  </a:cubicBezTo>
                  <a:close/>
                  <a:moveTo>
                    <a:pt x="95" y="98"/>
                  </a:moveTo>
                  <a:cubicBezTo>
                    <a:pt x="77" y="95"/>
                    <a:pt x="60" y="88"/>
                    <a:pt x="45" y="78"/>
                  </a:cubicBezTo>
                  <a:cubicBezTo>
                    <a:pt x="42" y="80"/>
                    <a:pt x="40" y="80"/>
                    <a:pt x="37" y="80"/>
                  </a:cubicBezTo>
                  <a:cubicBezTo>
                    <a:pt x="35" y="80"/>
                    <a:pt x="34" y="80"/>
                    <a:pt x="33" y="80"/>
                  </a:cubicBezTo>
                  <a:cubicBezTo>
                    <a:pt x="26" y="94"/>
                    <a:pt x="22" y="108"/>
                    <a:pt x="20" y="124"/>
                  </a:cubicBezTo>
                  <a:cubicBezTo>
                    <a:pt x="27" y="132"/>
                    <a:pt x="36" y="138"/>
                    <a:pt x="46" y="142"/>
                  </a:cubicBezTo>
                  <a:cubicBezTo>
                    <a:pt x="58" y="124"/>
                    <a:pt x="75" y="108"/>
                    <a:pt x="95" y="98"/>
                  </a:cubicBezTo>
                  <a:close/>
                  <a:moveTo>
                    <a:pt x="124" y="19"/>
                  </a:moveTo>
                  <a:cubicBezTo>
                    <a:pt x="113" y="20"/>
                    <a:pt x="101" y="23"/>
                    <a:pt x="91" y="27"/>
                  </a:cubicBezTo>
                  <a:cubicBezTo>
                    <a:pt x="91" y="28"/>
                    <a:pt x="91" y="28"/>
                    <a:pt x="91" y="29"/>
                  </a:cubicBezTo>
                  <a:cubicBezTo>
                    <a:pt x="91" y="31"/>
                    <a:pt x="90" y="34"/>
                    <a:pt x="89" y="36"/>
                  </a:cubicBezTo>
                  <a:cubicBezTo>
                    <a:pt x="100" y="48"/>
                    <a:pt x="108" y="63"/>
                    <a:pt x="113" y="79"/>
                  </a:cubicBezTo>
                  <a:cubicBezTo>
                    <a:pt x="120" y="79"/>
                    <a:pt x="125" y="83"/>
                    <a:pt x="127" y="88"/>
                  </a:cubicBezTo>
                  <a:cubicBezTo>
                    <a:pt x="134" y="87"/>
                    <a:pt x="141" y="86"/>
                    <a:pt x="148" y="84"/>
                  </a:cubicBezTo>
                  <a:cubicBezTo>
                    <a:pt x="149" y="81"/>
                    <a:pt x="149" y="77"/>
                    <a:pt x="149" y="74"/>
                  </a:cubicBezTo>
                  <a:cubicBezTo>
                    <a:pt x="149" y="52"/>
                    <a:pt x="139" y="32"/>
                    <a:pt x="124" y="19"/>
                  </a:cubicBezTo>
                  <a:close/>
                  <a:moveTo>
                    <a:pt x="103" y="107"/>
                  </a:moveTo>
                  <a:cubicBezTo>
                    <a:pt x="84" y="115"/>
                    <a:pt x="68" y="129"/>
                    <a:pt x="57" y="146"/>
                  </a:cubicBezTo>
                  <a:cubicBezTo>
                    <a:pt x="62" y="147"/>
                    <a:pt x="68" y="148"/>
                    <a:pt x="75" y="148"/>
                  </a:cubicBezTo>
                  <a:cubicBezTo>
                    <a:pt x="86" y="148"/>
                    <a:pt x="96" y="145"/>
                    <a:pt x="106" y="141"/>
                  </a:cubicBezTo>
                  <a:cubicBezTo>
                    <a:pt x="108" y="134"/>
                    <a:pt x="108" y="126"/>
                    <a:pt x="108" y="118"/>
                  </a:cubicBezTo>
                  <a:cubicBezTo>
                    <a:pt x="108" y="115"/>
                    <a:pt x="108" y="112"/>
                    <a:pt x="108" y="109"/>
                  </a:cubicBezTo>
                  <a:cubicBezTo>
                    <a:pt x="106" y="109"/>
                    <a:pt x="104" y="108"/>
                    <a:pt x="10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8"/>
            <p:cNvSpPr>
              <a:spLocks/>
            </p:cNvSpPr>
            <p:nvPr/>
          </p:nvSpPr>
          <p:spPr bwMode="auto">
            <a:xfrm>
              <a:off x="5991063" y="742847"/>
              <a:ext cx="140307" cy="132961"/>
            </a:xfrm>
            <a:custGeom>
              <a:avLst/>
              <a:gdLst>
                <a:gd name="T0" fmla="*/ 90 w 95"/>
                <a:gd name="T1" fmla="*/ 31 h 90"/>
                <a:gd name="T2" fmla="*/ 64 w 95"/>
                <a:gd name="T3" fmla="*/ 29 h 90"/>
                <a:gd name="T4" fmla="*/ 61 w 95"/>
                <a:gd name="T5" fmla="*/ 26 h 90"/>
                <a:gd name="T6" fmla="*/ 52 w 95"/>
                <a:gd name="T7" fmla="*/ 4 h 90"/>
                <a:gd name="T8" fmla="*/ 43 w 95"/>
                <a:gd name="T9" fmla="*/ 4 h 90"/>
                <a:gd name="T10" fmla="*/ 34 w 95"/>
                <a:gd name="T11" fmla="*/ 26 h 90"/>
                <a:gd name="T12" fmla="*/ 31 w 95"/>
                <a:gd name="T13" fmla="*/ 29 h 90"/>
                <a:gd name="T14" fmla="*/ 5 w 95"/>
                <a:gd name="T15" fmla="*/ 31 h 90"/>
                <a:gd name="T16" fmla="*/ 3 w 95"/>
                <a:gd name="T17" fmla="*/ 39 h 90"/>
                <a:gd name="T18" fmla="*/ 22 w 95"/>
                <a:gd name="T19" fmla="*/ 56 h 90"/>
                <a:gd name="T20" fmla="*/ 23 w 95"/>
                <a:gd name="T21" fmla="*/ 60 h 90"/>
                <a:gd name="T22" fmla="*/ 18 w 95"/>
                <a:gd name="T23" fmla="*/ 83 h 90"/>
                <a:gd name="T24" fmla="*/ 24 w 95"/>
                <a:gd name="T25" fmla="*/ 88 h 90"/>
                <a:gd name="T26" fmla="*/ 45 w 95"/>
                <a:gd name="T27" fmla="*/ 76 h 90"/>
                <a:gd name="T28" fmla="*/ 50 w 95"/>
                <a:gd name="T29" fmla="*/ 76 h 90"/>
                <a:gd name="T30" fmla="*/ 71 w 95"/>
                <a:gd name="T31" fmla="*/ 88 h 90"/>
                <a:gd name="T32" fmla="*/ 77 w 95"/>
                <a:gd name="T33" fmla="*/ 83 h 90"/>
                <a:gd name="T34" fmla="*/ 72 w 95"/>
                <a:gd name="T35" fmla="*/ 60 h 90"/>
                <a:gd name="T36" fmla="*/ 73 w 95"/>
                <a:gd name="T37" fmla="*/ 56 h 90"/>
                <a:gd name="T38" fmla="*/ 92 w 95"/>
                <a:gd name="T39" fmla="*/ 39 h 90"/>
                <a:gd name="T40" fmla="*/ 90 w 95"/>
                <a:gd name="T41" fmla="*/ 3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90">
                  <a:moveTo>
                    <a:pt x="90" y="31"/>
                  </a:move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1" y="28"/>
                    <a:pt x="61" y="2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5" y="0"/>
                    <a:pt x="43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8"/>
                    <a:pt x="32" y="29"/>
                    <a:pt x="31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2"/>
                    <a:pt x="0" y="36"/>
                    <a:pt x="3" y="39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4" y="58"/>
                    <a:pt x="23" y="60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7" y="87"/>
                    <a:pt x="21" y="90"/>
                    <a:pt x="24" y="88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7" y="75"/>
                    <a:pt x="48" y="75"/>
                    <a:pt x="50" y="76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4" y="90"/>
                    <a:pt x="78" y="87"/>
                    <a:pt x="77" y="83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1" y="58"/>
                    <a:pt x="72" y="57"/>
                    <a:pt x="73" y="56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5" y="36"/>
                    <a:pt x="93" y="32"/>
                    <a:pt x="90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9"/>
            <p:cNvSpPr>
              <a:spLocks noEditPoints="1"/>
            </p:cNvSpPr>
            <p:nvPr/>
          </p:nvSpPr>
          <p:spPr bwMode="auto">
            <a:xfrm>
              <a:off x="4696009" y="1817286"/>
              <a:ext cx="245353" cy="241681"/>
            </a:xfrm>
            <a:custGeom>
              <a:avLst/>
              <a:gdLst>
                <a:gd name="T0" fmla="*/ 158 w 166"/>
                <a:gd name="T1" fmla="*/ 131 h 163"/>
                <a:gd name="T2" fmla="*/ 117 w 166"/>
                <a:gd name="T3" fmla="*/ 89 h 163"/>
                <a:gd name="T4" fmla="*/ 123 w 166"/>
                <a:gd name="T5" fmla="*/ 61 h 163"/>
                <a:gd name="T6" fmla="*/ 105 w 166"/>
                <a:gd name="T7" fmla="*/ 18 h 163"/>
                <a:gd name="T8" fmla="*/ 62 w 166"/>
                <a:gd name="T9" fmla="*/ 0 h 163"/>
                <a:gd name="T10" fmla="*/ 18 w 166"/>
                <a:gd name="T11" fmla="*/ 18 h 163"/>
                <a:gd name="T12" fmla="*/ 0 w 166"/>
                <a:gd name="T13" fmla="*/ 61 h 163"/>
                <a:gd name="T14" fmla="*/ 18 w 166"/>
                <a:gd name="T15" fmla="*/ 105 h 163"/>
                <a:gd name="T16" fmla="*/ 62 w 166"/>
                <a:gd name="T17" fmla="*/ 123 h 163"/>
                <a:gd name="T18" fmla="*/ 89 w 166"/>
                <a:gd name="T19" fmla="*/ 116 h 163"/>
                <a:gd name="T20" fmla="*/ 131 w 166"/>
                <a:gd name="T21" fmla="*/ 158 h 163"/>
                <a:gd name="T22" fmla="*/ 144 w 166"/>
                <a:gd name="T23" fmla="*/ 163 h 163"/>
                <a:gd name="T24" fmla="*/ 158 w 166"/>
                <a:gd name="T25" fmla="*/ 158 h 163"/>
                <a:gd name="T26" fmla="*/ 158 w 166"/>
                <a:gd name="T27" fmla="*/ 131 h 163"/>
                <a:gd name="T28" fmla="*/ 34 w 166"/>
                <a:gd name="T29" fmla="*/ 89 h 163"/>
                <a:gd name="T30" fmla="*/ 23 w 166"/>
                <a:gd name="T31" fmla="*/ 61 h 163"/>
                <a:gd name="T32" fmla="*/ 34 w 166"/>
                <a:gd name="T33" fmla="*/ 34 h 163"/>
                <a:gd name="T34" fmla="*/ 62 w 166"/>
                <a:gd name="T35" fmla="*/ 23 h 163"/>
                <a:gd name="T36" fmla="*/ 89 w 166"/>
                <a:gd name="T37" fmla="*/ 34 h 163"/>
                <a:gd name="T38" fmla="*/ 100 w 166"/>
                <a:gd name="T39" fmla="*/ 61 h 163"/>
                <a:gd name="T40" fmla="*/ 89 w 166"/>
                <a:gd name="T41" fmla="*/ 89 h 163"/>
                <a:gd name="T42" fmla="*/ 62 w 166"/>
                <a:gd name="T43" fmla="*/ 100 h 163"/>
                <a:gd name="T44" fmla="*/ 34 w 166"/>
                <a:gd name="T45" fmla="*/ 8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163">
                  <a:moveTo>
                    <a:pt x="158" y="131"/>
                  </a:moveTo>
                  <a:cubicBezTo>
                    <a:pt x="117" y="89"/>
                    <a:pt x="117" y="89"/>
                    <a:pt x="117" y="89"/>
                  </a:cubicBezTo>
                  <a:cubicBezTo>
                    <a:pt x="121" y="81"/>
                    <a:pt x="123" y="71"/>
                    <a:pt x="123" y="61"/>
                  </a:cubicBezTo>
                  <a:cubicBezTo>
                    <a:pt x="123" y="45"/>
                    <a:pt x="117" y="29"/>
                    <a:pt x="105" y="18"/>
                  </a:cubicBezTo>
                  <a:cubicBezTo>
                    <a:pt x="94" y="6"/>
                    <a:pt x="78" y="0"/>
                    <a:pt x="62" y="0"/>
                  </a:cubicBezTo>
                  <a:cubicBezTo>
                    <a:pt x="45" y="0"/>
                    <a:pt x="30" y="6"/>
                    <a:pt x="18" y="18"/>
                  </a:cubicBezTo>
                  <a:cubicBezTo>
                    <a:pt x="6" y="29"/>
                    <a:pt x="0" y="45"/>
                    <a:pt x="0" y="61"/>
                  </a:cubicBezTo>
                  <a:cubicBezTo>
                    <a:pt x="0" y="78"/>
                    <a:pt x="6" y="93"/>
                    <a:pt x="18" y="105"/>
                  </a:cubicBezTo>
                  <a:cubicBezTo>
                    <a:pt x="30" y="117"/>
                    <a:pt x="45" y="123"/>
                    <a:pt x="62" y="123"/>
                  </a:cubicBezTo>
                  <a:cubicBezTo>
                    <a:pt x="71" y="123"/>
                    <a:pt x="81" y="121"/>
                    <a:pt x="89" y="116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5" y="162"/>
                    <a:pt x="140" y="163"/>
                    <a:pt x="144" y="163"/>
                  </a:cubicBezTo>
                  <a:cubicBezTo>
                    <a:pt x="149" y="163"/>
                    <a:pt x="154" y="162"/>
                    <a:pt x="158" y="158"/>
                  </a:cubicBezTo>
                  <a:cubicBezTo>
                    <a:pt x="166" y="150"/>
                    <a:pt x="166" y="138"/>
                    <a:pt x="158" y="131"/>
                  </a:cubicBezTo>
                  <a:close/>
                  <a:moveTo>
                    <a:pt x="34" y="89"/>
                  </a:moveTo>
                  <a:cubicBezTo>
                    <a:pt x="27" y="81"/>
                    <a:pt x="23" y="72"/>
                    <a:pt x="23" y="61"/>
                  </a:cubicBezTo>
                  <a:cubicBezTo>
                    <a:pt x="23" y="51"/>
                    <a:pt x="27" y="41"/>
                    <a:pt x="34" y="34"/>
                  </a:cubicBezTo>
                  <a:cubicBezTo>
                    <a:pt x="42" y="27"/>
                    <a:pt x="51" y="23"/>
                    <a:pt x="62" y="23"/>
                  </a:cubicBezTo>
                  <a:cubicBezTo>
                    <a:pt x="72" y="23"/>
                    <a:pt x="82" y="27"/>
                    <a:pt x="89" y="34"/>
                  </a:cubicBezTo>
                  <a:cubicBezTo>
                    <a:pt x="96" y="41"/>
                    <a:pt x="100" y="51"/>
                    <a:pt x="100" y="61"/>
                  </a:cubicBezTo>
                  <a:cubicBezTo>
                    <a:pt x="100" y="72"/>
                    <a:pt x="96" y="81"/>
                    <a:pt x="89" y="89"/>
                  </a:cubicBezTo>
                  <a:cubicBezTo>
                    <a:pt x="82" y="96"/>
                    <a:pt x="72" y="100"/>
                    <a:pt x="62" y="100"/>
                  </a:cubicBezTo>
                  <a:cubicBezTo>
                    <a:pt x="51" y="100"/>
                    <a:pt x="42" y="96"/>
                    <a:pt x="3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5991063" y="1460643"/>
              <a:ext cx="538455" cy="608241"/>
              <a:chOff x="5808663" y="5332413"/>
              <a:chExt cx="1163638" cy="1314450"/>
            </a:xfrm>
          </p:grpSpPr>
          <p:sp>
            <p:nvSpPr>
              <p:cNvPr id="148" name="Freeform 30"/>
              <p:cNvSpPr>
                <a:spLocks/>
              </p:cNvSpPr>
              <p:nvPr/>
            </p:nvSpPr>
            <p:spPr bwMode="auto">
              <a:xfrm>
                <a:off x="5808663" y="5559425"/>
                <a:ext cx="1163638" cy="1087438"/>
              </a:xfrm>
              <a:custGeom>
                <a:avLst/>
                <a:gdLst>
                  <a:gd name="T0" fmla="*/ 182 w 364"/>
                  <a:gd name="T1" fmla="*/ 340 h 340"/>
                  <a:gd name="T2" fmla="*/ 0 w 364"/>
                  <a:gd name="T3" fmla="*/ 158 h 340"/>
                  <a:gd name="T4" fmla="*/ 76 w 364"/>
                  <a:gd name="T5" fmla="*/ 10 h 340"/>
                  <a:gd name="T6" fmla="*/ 116 w 364"/>
                  <a:gd name="T7" fmla="*/ 16 h 340"/>
                  <a:gd name="T8" fmla="*/ 110 w 364"/>
                  <a:gd name="T9" fmla="*/ 57 h 340"/>
                  <a:gd name="T10" fmla="*/ 57 w 364"/>
                  <a:gd name="T11" fmla="*/ 158 h 340"/>
                  <a:gd name="T12" fmla="*/ 182 w 364"/>
                  <a:gd name="T13" fmla="*/ 283 h 340"/>
                  <a:gd name="T14" fmla="*/ 307 w 364"/>
                  <a:gd name="T15" fmla="*/ 158 h 340"/>
                  <a:gd name="T16" fmla="*/ 254 w 364"/>
                  <a:gd name="T17" fmla="*/ 57 h 340"/>
                  <a:gd name="T18" fmla="*/ 248 w 364"/>
                  <a:gd name="T19" fmla="*/ 16 h 340"/>
                  <a:gd name="T20" fmla="*/ 288 w 364"/>
                  <a:gd name="T21" fmla="*/ 10 h 340"/>
                  <a:gd name="T22" fmla="*/ 364 w 364"/>
                  <a:gd name="T23" fmla="*/ 158 h 340"/>
                  <a:gd name="T24" fmla="*/ 182 w 364"/>
                  <a:gd name="T2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4" h="340">
                    <a:moveTo>
                      <a:pt x="182" y="340"/>
                    </a:moveTo>
                    <a:cubicBezTo>
                      <a:pt x="81" y="340"/>
                      <a:pt x="0" y="259"/>
                      <a:pt x="0" y="158"/>
                    </a:cubicBezTo>
                    <a:cubicBezTo>
                      <a:pt x="0" y="99"/>
                      <a:pt x="28" y="44"/>
                      <a:pt x="76" y="10"/>
                    </a:cubicBezTo>
                    <a:cubicBezTo>
                      <a:pt x="89" y="0"/>
                      <a:pt x="107" y="3"/>
                      <a:pt x="116" y="16"/>
                    </a:cubicBezTo>
                    <a:cubicBezTo>
                      <a:pt x="125" y="29"/>
                      <a:pt x="122" y="47"/>
                      <a:pt x="110" y="57"/>
                    </a:cubicBezTo>
                    <a:cubicBezTo>
                      <a:pt x="77" y="80"/>
                      <a:pt x="57" y="118"/>
                      <a:pt x="57" y="158"/>
                    </a:cubicBezTo>
                    <a:cubicBezTo>
                      <a:pt x="57" y="227"/>
                      <a:pt x="113" y="283"/>
                      <a:pt x="182" y="283"/>
                    </a:cubicBezTo>
                    <a:cubicBezTo>
                      <a:pt x="251" y="283"/>
                      <a:pt x="307" y="227"/>
                      <a:pt x="307" y="158"/>
                    </a:cubicBezTo>
                    <a:cubicBezTo>
                      <a:pt x="307" y="118"/>
                      <a:pt x="287" y="80"/>
                      <a:pt x="254" y="57"/>
                    </a:cubicBezTo>
                    <a:cubicBezTo>
                      <a:pt x="241" y="47"/>
                      <a:pt x="239" y="29"/>
                      <a:pt x="248" y="16"/>
                    </a:cubicBezTo>
                    <a:cubicBezTo>
                      <a:pt x="257" y="3"/>
                      <a:pt x="275" y="0"/>
                      <a:pt x="288" y="10"/>
                    </a:cubicBezTo>
                    <a:cubicBezTo>
                      <a:pt x="336" y="44"/>
                      <a:pt x="364" y="99"/>
                      <a:pt x="364" y="158"/>
                    </a:cubicBezTo>
                    <a:cubicBezTo>
                      <a:pt x="364" y="259"/>
                      <a:pt x="282" y="340"/>
                      <a:pt x="182" y="3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31"/>
              <p:cNvSpPr>
                <a:spLocks/>
              </p:cNvSpPr>
              <p:nvPr/>
            </p:nvSpPr>
            <p:spPr bwMode="auto">
              <a:xfrm>
                <a:off x="6297613" y="5332413"/>
                <a:ext cx="185738" cy="706438"/>
              </a:xfrm>
              <a:custGeom>
                <a:avLst/>
                <a:gdLst>
                  <a:gd name="T0" fmla="*/ 29 w 58"/>
                  <a:gd name="T1" fmla="*/ 221 h 221"/>
                  <a:gd name="T2" fmla="*/ 0 w 58"/>
                  <a:gd name="T3" fmla="*/ 192 h 221"/>
                  <a:gd name="T4" fmla="*/ 0 w 58"/>
                  <a:gd name="T5" fmla="*/ 29 h 221"/>
                  <a:gd name="T6" fmla="*/ 29 w 58"/>
                  <a:gd name="T7" fmla="*/ 0 h 221"/>
                  <a:gd name="T8" fmla="*/ 58 w 58"/>
                  <a:gd name="T9" fmla="*/ 29 h 221"/>
                  <a:gd name="T10" fmla="*/ 58 w 58"/>
                  <a:gd name="T11" fmla="*/ 192 h 221"/>
                  <a:gd name="T12" fmla="*/ 29 w 58"/>
                  <a:gd name="T13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21">
                    <a:moveTo>
                      <a:pt x="29" y="221"/>
                    </a:moveTo>
                    <a:cubicBezTo>
                      <a:pt x="13" y="221"/>
                      <a:pt x="0" y="208"/>
                      <a:pt x="0" y="192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58" y="208"/>
                      <a:pt x="45" y="221"/>
                      <a:pt x="29" y="2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9" name="Freeform 32"/>
            <p:cNvSpPr>
              <a:spLocks/>
            </p:cNvSpPr>
            <p:nvPr/>
          </p:nvSpPr>
          <p:spPr bwMode="auto">
            <a:xfrm>
              <a:off x="5246791" y="774441"/>
              <a:ext cx="304361" cy="304361"/>
            </a:xfrm>
            <a:custGeom>
              <a:avLst/>
              <a:gdLst>
                <a:gd name="T0" fmla="*/ 76 w 214"/>
                <a:gd name="T1" fmla="*/ 107 h 214"/>
                <a:gd name="T2" fmla="*/ 75 w 214"/>
                <a:gd name="T3" fmla="*/ 110 h 214"/>
                <a:gd name="T4" fmla="*/ 152 w 214"/>
                <a:gd name="T5" fmla="*/ 148 h 214"/>
                <a:gd name="T6" fmla="*/ 176 w 214"/>
                <a:gd name="T7" fmla="*/ 139 h 214"/>
                <a:gd name="T8" fmla="*/ 214 w 214"/>
                <a:gd name="T9" fmla="*/ 177 h 214"/>
                <a:gd name="T10" fmla="*/ 176 w 214"/>
                <a:gd name="T11" fmla="*/ 214 h 214"/>
                <a:gd name="T12" fmla="*/ 139 w 214"/>
                <a:gd name="T13" fmla="*/ 177 h 214"/>
                <a:gd name="T14" fmla="*/ 139 w 214"/>
                <a:gd name="T15" fmla="*/ 175 h 214"/>
                <a:gd name="T16" fmla="*/ 62 w 214"/>
                <a:gd name="T17" fmla="*/ 136 h 214"/>
                <a:gd name="T18" fmla="*/ 38 w 214"/>
                <a:gd name="T19" fmla="*/ 145 h 214"/>
                <a:gd name="T20" fmla="*/ 0 w 214"/>
                <a:gd name="T21" fmla="*/ 107 h 214"/>
                <a:gd name="T22" fmla="*/ 38 w 214"/>
                <a:gd name="T23" fmla="*/ 70 h 214"/>
                <a:gd name="T24" fmla="*/ 62 w 214"/>
                <a:gd name="T25" fmla="*/ 79 h 214"/>
                <a:gd name="T26" fmla="*/ 139 w 214"/>
                <a:gd name="T27" fmla="*/ 40 h 214"/>
                <a:gd name="T28" fmla="*/ 139 w 214"/>
                <a:gd name="T29" fmla="*/ 38 h 214"/>
                <a:gd name="T30" fmla="*/ 176 w 214"/>
                <a:gd name="T31" fmla="*/ 0 h 214"/>
                <a:gd name="T32" fmla="*/ 214 w 214"/>
                <a:gd name="T33" fmla="*/ 38 h 214"/>
                <a:gd name="T34" fmla="*/ 176 w 214"/>
                <a:gd name="T35" fmla="*/ 76 h 214"/>
                <a:gd name="T36" fmla="*/ 152 w 214"/>
                <a:gd name="T37" fmla="*/ 67 h 214"/>
                <a:gd name="T38" fmla="*/ 75 w 214"/>
                <a:gd name="T39" fmla="*/ 105 h 214"/>
                <a:gd name="T40" fmla="*/ 76 w 214"/>
                <a:gd name="T41" fmla="*/ 1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14">
                  <a:moveTo>
                    <a:pt x="76" y="107"/>
                  </a:moveTo>
                  <a:cubicBezTo>
                    <a:pt x="76" y="108"/>
                    <a:pt x="75" y="109"/>
                    <a:pt x="75" y="110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9" y="142"/>
                    <a:pt x="167" y="139"/>
                    <a:pt x="176" y="139"/>
                  </a:cubicBezTo>
                  <a:cubicBezTo>
                    <a:pt x="197" y="139"/>
                    <a:pt x="214" y="156"/>
                    <a:pt x="214" y="177"/>
                  </a:cubicBezTo>
                  <a:cubicBezTo>
                    <a:pt x="214" y="198"/>
                    <a:pt x="197" y="214"/>
                    <a:pt x="176" y="214"/>
                  </a:cubicBezTo>
                  <a:cubicBezTo>
                    <a:pt x="155" y="214"/>
                    <a:pt x="139" y="198"/>
                    <a:pt x="139" y="177"/>
                  </a:cubicBezTo>
                  <a:cubicBezTo>
                    <a:pt x="139" y="176"/>
                    <a:pt x="139" y="175"/>
                    <a:pt x="139" y="175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55" y="142"/>
                    <a:pt x="47" y="145"/>
                    <a:pt x="38" y="145"/>
                  </a:cubicBezTo>
                  <a:cubicBezTo>
                    <a:pt x="17" y="145"/>
                    <a:pt x="0" y="128"/>
                    <a:pt x="0" y="107"/>
                  </a:cubicBezTo>
                  <a:cubicBezTo>
                    <a:pt x="0" y="87"/>
                    <a:pt x="17" y="70"/>
                    <a:pt x="38" y="70"/>
                  </a:cubicBezTo>
                  <a:cubicBezTo>
                    <a:pt x="47" y="70"/>
                    <a:pt x="56" y="73"/>
                    <a:pt x="62" y="79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9" y="40"/>
                    <a:pt x="139" y="39"/>
                    <a:pt x="139" y="38"/>
                  </a:cubicBezTo>
                  <a:cubicBezTo>
                    <a:pt x="139" y="17"/>
                    <a:pt x="155" y="0"/>
                    <a:pt x="176" y="0"/>
                  </a:cubicBezTo>
                  <a:cubicBezTo>
                    <a:pt x="197" y="0"/>
                    <a:pt x="214" y="17"/>
                    <a:pt x="214" y="38"/>
                  </a:cubicBezTo>
                  <a:cubicBezTo>
                    <a:pt x="214" y="59"/>
                    <a:pt x="197" y="76"/>
                    <a:pt x="176" y="76"/>
                  </a:cubicBezTo>
                  <a:cubicBezTo>
                    <a:pt x="167" y="76"/>
                    <a:pt x="159" y="72"/>
                    <a:pt x="152" y="67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6"/>
                    <a:pt x="76" y="107"/>
                    <a:pt x="76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6588572" y="2023703"/>
              <a:ext cx="223999" cy="221496"/>
              <a:chOff x="8909050" y="4852988"/>
              <a:chExt cx="284163" cy="280987"/>
            </a:xfrm>
          </p:grpSpPr>
          <p:sp>
            <p:nvSpPr>
              <p:cNvPr id="139" name="Oval 33"/>
              <p:cNvSpPr>
                <a:spLocks noChangeArrowheads="1"/>
              </p:cNvSpPr>
              <p:nvPr/>
            </p:nvSpPr>
            <p:spPr bwMode="auto">
              <a:xfrm>
                <a:off x="8978900" y="4922838"/>
                <a:ext cx="144463" cy="1412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34"/>
              <p:cNvSpPr>
                <a:spLocks/>
              </p:cNvSpPr>
              <p:nvPr/>
            </p:nvSpPr>
            <p:spPr bwMode="auto">
              <a:xfrm>
                <a:off x="9036050" y="4852988"/>
                <a:ext cx="28575" cy="47625"/>
              </a:xfrm>
              <a:custGeom>
                <a:avLst/>
                <a:gdLst>
                  <a:gd name="T0" fmla="*/ 4 w 9"/>
                  <a:gd name="T1" fmla="*/ 15 h 15"/>
                  <a:gd name="T2" fmla="*/ 0 w 9"/>
                  <a:gd name="T3" fmla="*/ 11 h 15"/>
                  <a:gd name="T4" fmla="*/ 0 w 9"/>
                  <a:gd name="T5" fmla="*/ 4 h 15"/>
                  <a:gd name="T6" fmla="*/ 4 w 9"/>
                  <a:gd name="T7" fmla="*/ 0 h 15"/>
                  <a:gd name="T8" fmla="*/ 9 w 9"/>
                  <a:gd name="T9" fmla="*/ 4 h 15"/>
                  <a:gd name="T10" fmla="*/ 9 w 9"/>
                  <a:gd name="T11" fmla="*/ 11 h 15"/>
                  <a:gd name="T12" fmla="*/ 4 w 9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5">
                    <a:moveTo>
                      <a:pt x="4" y="15"/>
                    </a:moveTo>
                    <a:cubicBezTo>
                      <a:pt x="2" y="15"/>
                      <a:pt x="0" y="13"/>
                      <a:pt x="0" y="1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9" y="2"/>
                      <a:pt x="9" y="4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3"/>
                      <a:pt x="7" y="15"/>
                      <a:pt x="4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9036050" y="5083175"/>
                <a:ext cx="28575" cy="50800"/>
              </a:xfrm>
              <a:custGeom>
                <a:avLst/>
                <a:gdLst>
                  <a:gd name="T0" fmla="*/ 4 w 9"/>
                  <a:gd name="T1" fmla="*/ 0 h 16"/>
                  <a:gd name="T2" fmla="*/ 0 w 9"/>
                  <a:gd name="T3" fmla="*/ 5 h 16"/>
                  <a:gd name="T4" fmla="*/ 0 w 9"/>
                  <a:gd name="T5" fmla="*/ 12 h 16"/>
                  <a:gd name="T6" fmla="*/ 4 w 9"/>
                  <a:gd name="T7" fmla="*/ 16 h 16"/>
                  <a:gd name="T8" fmla="*/ 9 w 9"/>
                  <a:gd name="T9" fmla="*/ 12 h 16"/>
                  <a:gd name="T10" fmla="*/ 9 w 9"/>
                  <a:gd name="T11" fmla="*/ 5 h 16"/>
                  <a:gd name="T12" fmla="*/ 4 w 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6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2" y="16"/>
                      <a:pt x="4" y="16"/>
                    </a:cubicBezTo>
                    <a:cubicBezTo>
                      <a:pt x="7" y="16"/>
                      <a:pt x="9" y="14"/>
                      <a:pt x="9" y="1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6"/>
              <p:cNvSpPr>
                <a:spLocks/>
              </p:cNvSpPr>
              <p:nvPr/>
            </p:nvSpPr>
            <p:spPr bwMode="auto">
              <a:xfrm>
                <a:off x="9110663" y="4887913"/>
                <a:ext cx="44450" cy="46038"/>
              </a:xfrm>
              <a:custGeom>
                <a:avLst/>
                <a:gdLst>
                  <a:gd name="T0" fmla="*/ 2 w 14"/>
                  <a:gd name="T1" fmla="*/ 13 h 14"/>
                  <a:gd name="T2" fmla="*/ 2 w 14"/>
                  <a:gd name="T3" fmla="*/ 7 h 14"/>
                  <a:gd name="T4" fmla="*/ 7 w 14"/>
                  <a:gd name="T5" fmla="*/ 2 h 14"/>
                  <a:gd name="T6" fmla="*/ 13 w 14"/>
                  <a:gd name="T7" fmla="*/ 2 h 14"/>
                  <a:gd name="T8" fmla="*/ 13 w 14"/>
                  <a:gd name="T9" fmla="*/ 8 h 14"/>
                  <a:gd name="T10" fmla="*/ 8 w 14"/>
                  <a:gd name="T11" fmla="*/ 13 h 14"/>
                  <a:gd name="T12" fmla="*/ 2 w 14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2" y="13"/>
                    </a:moveTo>
                    <a:cubicBezTo>
                      <a:pt x="0" y="11"/>
                      <a:pt x="0" y="8"/>
                      <a:pt x="2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0"/>
                      <a:pt x="11" y="0"/>
                      <a:pt x="13" y="2"/>
                    </a:cubicBezTo>
                    <a:cubicBezTo>
                      <a:pt x="14" y="3"/>
                      <a:pt x="14" y="6"/>
                      <a:pt x="13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4"/>
                      <a:pt x="3" y="14"/>
                      <a:pt x="2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37"/>
              <p:cNvSpPr>
                <a:spLocks/>
              </p:cNvSpPr>
              <p:nvPr/>
            </p:nvSpPr>
            <p:spPr bwMode="auto">
              <a:xfrm>
                <a:off x="8947150" y="5051425"/>
                <a:ext cx="44450" cy="47625"/>
              </a:xfrm>
              <a:custGeom>
                <a:avLst/>
                <a:gdLst>
                  <a:gd name="T0" fmla="*/ 12 w 14"/>
                  <a:gd name="T1" fmla="*/ 2 h 15"/>
                  <a:gd name="T2" fmla="*/ 6 w 14"/>
                  <a:gd name="T3" fmla="*/ 2 h 15"/>
                  <a:gd name="T4" fmla="*/ 1 w 14"/>
                  <a:gd name="T5" fmla="*/ 7 h 15"/>
                  <a:gd name="T6" fmla="*/ 1 w 14"/>
                  <a:gd name="T7" fmla="*/ 13 h 15"/>
                  <a:gd name="T8" fmla="*/ 7 w 14"/>
                  <a:gd name="T9" fmla="*/ 13 h 15"/>
                  <a:gd name="T10" fmla="*/ 12 w 14"/>
                  <a:gd name="T11" fmla="*/ 8 h 15"/>
                  <a:gd name="T12" fmla="*/ 12 w 14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5">
                    <a:moveTo>
                      <a:pt x="12" y="2"/>
                    </a:moveTo>
                    <a:cubicBezTo>
                      <a:pt x="11" y="0"/>
                      <a:pt x="8" y="0"/>
                      <a:pt x="6" y="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9"/>
                      <a:pt x="0" y="11"/>
                      <a:pt x="1" y="13"/>
                    </a:cubicBezTo>
                    <a:cubicBezTo>
                      <a:pt x="3" y="15"/>
                      <a:pt x="6" y="15"/>
                      <a:pt x="7" y="13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4" y="6"/>
                      <a:pt x="14" y="4"/>
                      <a:pt x="12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38"/>
              <p:cNvSpPr>
                <a:spLocks/>
              </p:cNvSpPr>
              <p:nvPr/>
            </p:nvSpPr>
            <p:spPr bwMode="auto">
              <a:xfrm>
                <a:off x="9142413" y="4981575"/>
                <a:ext cx="50800" cy="25400"/>
              </a:xfrm>
              <a:custGeom>
                <a:avLst/>
                <a:gdLst>
                  <a:gd name="T0" fmla="*/ 0 w 16"/>
                  <a:gd name="T1" fmla="*/ 4 h 8"/>
                  <a:gd name="T2" fmla="*/ 4 w 16"/>
                  <a:gd name="T3" fmla="*/ 0 h 8"/>
                  <a:gd name="T4" fmla="*/ 11 w 16"/>
                  <a:gd name="T5" fmla="*/ 0 h 8"/>
                  <a:gd name="T6" fmla="*/ 16 w 16"/>
                  <a:gd name="T7" fmla="*/ 4 h 8"/>
                  <a:gd name="T8" fmla="*/ 11 w 16"/>
                  <a:gd name="T9" fmla="*/ 8 h 8"/>
                  <a:gd name="T10" fmla="*/ 4 w 16"/>
                  <a:gd name="T11" fmla="*/ 8 h 8"/>
                  <a:gd name="T12" fmla="*/ 0 w 1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0" y="4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1"/>
                      <a:pt x="16" y="4"/>
                    </a:cubicBezTo>
                    <a:cubicBezTo>
                      <a:pt x="16" y="6"/>
                      <a:pt x="14" y="8"/>
                      <a:pt x="11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39"/>
              <p:cNvSpPr>
                <a:spLocks/>
              </p:cNvSpPr>
              <p:nvPr/>
            </p:nvSpPr>
            <p:spPr bwMode="auto">
              <a:xfrm>
                <a:off x="8909050" y="4981575"/>
                <a:ext cx="50800" cy="25400"/>
              </a:xfrm>
              <a:custGeom>
                <a:avLst/>
                <a:gdLst>
                  <a:gd name="T0" fmla="*/ 16 w 16"/>
                  <a:gd name="T1" fmla="*/ 4 h 8"/>
                  <a:gd name="T2" fmla="*/ 12 w 16"/>
                  <a:gd name="T3" fmla="*/ 0 h 8"/>
                  <a:gd name="T4" fmla="*/ 5 w 16"/>
                  <a:gd name="T5" fmla="*/ 0 h 8"/>
                  <a:gd name="T6" fmla="*/ 0 w 16"/>
                  <a:gd name="T7" fmla="*/ 4 h 8"/>
                  <a:gd name="T8" fmla="*/ 5 w 16"/>
                  <a:gd name="T9" fmla="*/ 8 h 8"/>
                  <a:gd name="T10" fmla="*/ 12 w 16"/>
                  <a:gd name="T11" fmla="*/ 8 h 8"/>
                  <a:gd name="T12" fmla="*/ 16 w 1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6" y="1"/>
                      <a:pt x="14" y="0"/>
                      <a:pt x="12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8"/>
                      <a:pt x="5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4" y="8"/>
                      <a:pt x="16" y="6"/>
                      <a:pt x="16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40"/>
              <p:cNvSpPr>
                <a:spLocks/>
              </p:cNvSpPr>
              <p:nvPr/>
            </p:nvSpPr>
            <p:spPr bwMode="auto">
              <a:xfrm>
                <a:off x="9110663" y="5051425"/>
                <a:ext cx="44450" cy="47625"/>
              </a:xfrm>
              <a:custGeom>
                <a:avLst/>
                <a:gdLst>
                  <a:gd name="T0" fmla="*/ 2 w 14"/>
                  <a:gd name="T1" fmla="*/ 2 h 15"/>
                  <a:gd name="T2" fmla="*/ 8 w 14"/>
                  <a:gd name="T3" fmla="*/ 2 h 15"/>
                  <a:gd name="T4" fmla="*/ 13 w 14"/>
                  <a:gd name="T5" fmla="*/ 7 h 15"/>
                  <a:gd name="T6" fmla="*/ 13 w 14"/>
                  <a:gd name="T7" fmla="*/ 13 h 15"/>
                  <a:gd name="T8" fmla="*/ 7 w 14"/>
                  <a:gd name="T9" fmla="*/ 13 h 15"/>
                  <a:gd name="T10" fmla="*/ 2 w 14"/>
                  <a:gd name="T11" fmla="*/ 8 h 15"/>
                  <a:gd name="T12" fmla="*/ 2 w 14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5">
                    <a:moveTo>
                      <a:pt x="2" y="2"/>
                    </a:moveTo>
                    <a:cubicBezTo>
                      <a:pt x="3" y="0"/>
                      <a:pt x="6" y="0"/>
                      <a:pt x="8" y="2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9"/>
                      <a:pt x="14" y="11"/>
                      <a:pt x="13" y="13"/>
                    </a:cubicBezTo>
                    <a:cubicBezTo>
                      <a:pt x="11" y="15"/>
                      <a:pt x="8" y="15"/>
                      <a:pt x="7" y="13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41"/>
              <p:cNvSpPr>
                <a:spLocks/>
              </p:cNvSpPr>
              <p:nvPr/>
            </p:nvSpPr>
            <p:spPr bwMode="auto">
              <a:xfrm>
                <a:off x="8947150" y="4887913"/>
                <a:ext cx="44450" cy="46038"/>
              </a:xfrm>
              <a:custGeom>
                <a:avLst/>
                <a:gdLst>
                  <a:gd name="T0" fmla="*/ 12 w 14"/>
                  <a:gd name="T1" fmla="*/ 13 h 14"/>
                  <a:gd name="T2" fmla="*/ 12 w 14"/>
                  <a:gd name="T3" fmla="*/ 7 h 14"/>
                  <a:gd name="T4" fmla="*/ 7 w 14"/>
                  <a:gd name="T5" fmla="*/ 2 h 14"/>
                  <a:gd name="T6" fmla="*/ 1 w 14"/>
                  <a:gd name="T7" fmla="*/ 2 h 14"/>
                  <a:gd name="T8" fmla="*/ 1 w 14"/>
                  <a:gd name="T9" fmla="*/ 8 h 14"/>
                  <a:gd name="T10" fmla="*/ 6 w 14"/>
                  <a:gd name="T11" fmla="*/ 13 h 14"/>
                  <a:gd name="T12" fmla="*/ 12 w 14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12" y="13"/>
                    </a:moveTo>
                    <a:cubicBezTo>
                      <a:pt x="14" y="11"/>
                      <a:pt x="14" y="8"/>
                      <a:pt x="12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0"/>
                      <a:pt x="3" y="0"/>
                      <a:pt x="1" y="2"/>
                    </a:cubicBezTo>
                    <a:cubicBezTo>
                      <a:pt x="0" y="3"/>
                      <a:pt x="0" y="6"/>
                      <a:pt x="1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8" y="14"/>
                      <a:pt x="11" y="14"/>
                      <a:pt x="12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6337767" y="2346969"/>
              <a:ext cx="144715" cy="190994"/>
              <a:chOff x="7464425" y="6745288"/>
              <a:chExt cx="312738" cy="412750"/>
            </a:xfrm>
          </p:grpSpPr>
          <p:sp>
            <p:nvSpPr>
              <p:cNvPr id="135" name="Freeform 42"/>
              <p:cNvSpPr>
                <a:spLocks/>
              </p:cNvSpPr>
              <p:nvPr/>
            </p:nvSpPr>
            <p:spPr bwMode="auto">
              <a:xfrm>
                <a:off x="7537450" y="6745288"/>
                <a:ext cx="166688" cy="201613"/>
              </a:xfrm>
              <a:custGeom>
                <a:avLst/>
                <a:gdLst>
                  <a:gd name="T0" fmla="*/ 26 w 52"/>
                  <a:gd name="T1" fmla="*/ 63 h 63"/>
                  <a:gd name="T2" fmla="*/ 52 w 52"/>
                  <a:gd name="T3" fmla="*/ 31 h 63"/>
                  <a:gd name="T4" fmla="*/ 26 w 52"/>
                  <a:gd name="T5" fmla="*/ 0 h 63"/>
                  <a:gd name="T6" fmla="*/ 0 w 52"/>
                  <a:gd name="T7" fmla="*/ 31 h 63"/>
                  <a:gd name="T8" fmla="*/ 26 w 52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3">
                    <a:moveTo>
                      <a:pt x="26" y="63"/>
                    </a:moveTo>
                    <a:cubicBezTo>
                      <a:pt x="40" y="63"/>
                      <a:pt x="52" y="49"/>
                      <a:pt x="52" y="31"/>
                    </a:cubicBezTo>
                    <a:cubicBezTo>
                      <a:pt x="52" y="14"/>
                      <a:pt x="48" y="0"/>
                      <a:pt x="26" y="0"/>
                    </a:cubicBezTo>
                    <a:cubicBezTo>
                      <a:pt x="4" y="0"/>
                      <a:pt x="0" y="14"/>
                      <a:pt x="0" y="31"/>
                    </a:cubicBezTo>
                    <a:cubicBezTo>
                      <a:pt x="0" y="49"/>
                      <a:pt x="12" y="63"/>
                      <a:pt x="26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3"/>
              <p:cNvSpPr>
                <a:spLocks/>
              </p:cNvSpPr>
              <p:nvPr/>
            </p:nvSpPr>
            <p:spPr bwMode="auto">
              <a:xfrm>
                <a:off x="7464425" y="7097713"/>
                <a:ext cx="0" cy="3175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4"/>
              <p:cNvSpPr>
                <a:spLocks/>
              </p:cNvSpPr>
              <p:nvPr/>
            </p:nvSpPr>
            <p:spPr bwMode="auto">
              <a:xfrm>
                <a:off x="7777163" y="7097713"/>
                <a:ext cx="0" cy="6350"/>
              </a:xfrm>
              <a:custGeom>
                <a:avLst/>
                <a:gdLst>
                  <a:gd name="T0" fmla="*/ 2 h 2"/>
                  <a:gd name="T1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5"/>
              <p:cNvSpPr>
                <a:spLocks/>
              </p:cNvSpPr>
              <p:nvPr/>
            </p:nvSpPr>
            <p:spPr bwMode="auto">
              <a:xfrm>
                <a:off x="7464425" y="6953250"/>
                <a:ext cx="312738" cy="204788"/>
              </a:xfrm>
              <a:custGeom>
                <a:avLst/>
                <a:gdLst>
                  <a:gd name="T0" fmla="*/ 98 w 98"/>
                  <a:gd name="T1" fmla="*/ 45 h 64"/>
                  <a:gd name="T2" fmla="*/ 63 w 98"/>
                  <a:gd name="T3" fmla="*/ 0 h 64"/>
                  <a:gd name="T4" fmla="*/ 49 w 98"/>
                  <a:gd name="T5" fmla="*/ 6 h 64"/>
                  <a:gd name="T6" fmla="*/ 35 w 98"/>
                  <a:gd name="T7" fmla="*/ 0 h 64"/>
                  <a:gd name="T8" fmla="*/ 0 w 98"/>
                  <a:gd name="T9" fmla="*/ 44 h 64"/>
                  <a:gd name="T10" fmla="*/ 0 w 98"/>
                  <a:gd name="T11" fmla="*/ 46 h 64"/>
                  <a:gd name="T12" fmla="*/ 0 w 98"/>
                  <a:gd name="T13" fmla="*/ 49 h 64"/>
                  <a:gd name="T14" fmla="*/ 49 w 98"/>
                  <a:gd name="T15" fmla="*/ 64 h 64"/>
                  <a:gd name="T16" fmla="*/ 98 w 98"/>
                  <a:gd name="T17" fmla="*/ 49 h 64"/>
                  <a:gd name="T18" fmla="*/ 98 w 98"/>
                  <a:gd name="T19" fmla="*/ 47 h 64"/>
                  <a:gd name="T20" fmla="*/ 98 w 98"/>
                  <a:gd name="T21" fmla="*/ 4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8" h="64">
                    <a:moveTo>
                      <a:pt x="98" y="45"/>
                    </a:moveTo>
                    <a:cubicBezTo>
                      <a:pt x="98" y="14"/>
                      <a:pt x="94" y="6"/>
                      <a:pt x="63" y="0"/>
                    </a:cubicBezTo>
                    <a:cubicBezTo>
                      <a:pt x="63" y="0"/>
                      <a:pt x="59" y="6"/>
                      <a:pt x="49" y="6"/>
                    </a:cubicBezTo>
                    <a:cubicBezTo>
                      <a:pt x="39" y="6"/>
                      <a:pt x="35" y="0"/>
                      <a:pt x="35" y="0"/>
                    </a:cubicBezTo>
                    <a:cubicBezTo>
                      <a:pt x="5" y="6"/>
                      <a:pt x="1" y="14"/>
                      <a:pt x="0" y="4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9"/>
                    </a:cubicBezTo>
                    <a:cubicBezTo>
                      <a:pt x="0" y="49"/>
                      <a:pt x="7" y="64"/>
                      <a:pt x="49" y="64"/>
                    </a:cubicBezTo>
                    <a:cubicBezTo>
                      <a:pt x="91" y="64"/>
                      <a:pt x="98" y="49"/>
                      <a:pt x="98" y="49"/>
                    </a:cubicBezTo>
                    <a:cubicBezTo>
                      <a:pt x="98" y="48"/>
                      <a:pt x="98" y="47"/>
                      <a:pt x="98" y="47"/>
                    </a:cubicBezTo>
                    <a:cubicBezTo>
                      <a:pt x="98" y="47"/>
                      <a:pt x="98" y="47"/>
                      <a:pt x="98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2" name="Freeform 46"/>
            <p:cNvSpPr>
              <a:spLocks/>
            </p:cNvSpPr>
            <p:nvPr/>
          </p:nvSpPr>
          <p:spPr bwMode="auto">
            <a:xfrm>
              <a:off x="7333388" y="1906206"/>
              <a:ext cx="266769" cy="272536"/>
            </a:xfrm>
            <a:custGeom>
              <a:avLst/>
              <a:gdLst>
                <a:gd name="T0" fmla="*/ 64 w 92"/>
                <a:gd name="T1" fmla="*/ 23 h 94"/>
                <a:gd name="T2" fmla="*/ 50 w 92"/>
                <a:gd name="T3" fmla="*/ 29 h 94"/>
                <a:gd name="T4" fmla="*/ 47 w 92"/>
                <a:gd name="T5" fmla="*/ 21 h 94"/>
                <a:gd name="T6" fmla="*/ 63 w 92"/>
                <a:gd name="T7" fmla="*/ 1 h 94"/>
                <a:gd name="T8" fmla="*/ 44 w 92"/>
                <a:gd name="T9" fmla="*/ 16 h 94"/>
                <a:gd name="T10" fmla="*/ 31 w 92"/>
                <a:gd name="T11" fmla="*/ 6 h 94"/>
                <a:gd name="T12" fmla="*/ 26 w 92"/>
                <a:gd name="T13" fmla="*/ 9 h 94"/>
                <a:gd name="T14" fmla="*/ 28 w 92"/>
                <a:gd name="T15" fmla="*/ 14 h 94"/>
                <a:gd name="T16" fmla="*/ 43 w 92"/>
                <a:gd name="T17" fmla="*/ 30 h 94"/>
                <a:gd name="T18" fmla="*/ 28 w 92"/>
                <a:gd name="T19" fmla="*/ 23 h 94"/>
                <a:gd name="T20" fmla="*/ 5 w 92"/>
                <a:gd name="T21" fmla="*/ 59 h 94"/>
                <a:gd name="T22" fmla="*/ 37 w 92"/>
                <a:gd name="T23" fmla="*/ 94 h 94"/>
                <a:gd name="T24" fmla="*/ 46 w 92"/>
                <a:gd name="T25" fmla="*/ 91 h 94"/>
                <a:gd name="T26" fmla="*/ 55 w 92"/>
                <a:gd name="T27" fmla="*/ 94 h 94"/>
                <a:gd name="T28" fmla="*/ 87 w 92"/>
                <a:gd name="T29" fmla="*/ 59 h 94"/>
                <a:gd name="T30" fmla="*/ 64 w 92"/>
                <a:gd name="T31" fmla="*/ 2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94">
                  <a:moveTo>
                    <a:pt x="64" y="23"/>
                  </a:moveTo>
                  <a:cubicBezTo>
                    <a:pt x="59" y="23"/>
                    <a:pt x="54" y="26"/>
                    <a:pt x="50" y="29"/>
                  </a:cubicBezTo>
                  <a:cubicBezTo>
                    <a:pt x="49" y="24"/>
                    <a:pt x="47" y="21"/>
                    <a:pt x="47" y="21"/>
                  </a:cubicBezTo>
                  <a:cubicBezTo>
                    <a:pt x="70" y="18"/>
                    <a:pt x="63" y="1"/>
                    <a:pt x="63" y="1"/>
                  </a:cubicBezTo>
                  <a:cubicBezTo>
                    <a:pt x="48" y="0"/>
                    <a:pt x="44" y="9"/>
                    <a:pt x="44" y="16"/>
                  </a:cubicBezTo>
                  <a:cubicBezTo>
                    <a:pt x="39" y="10"/>
                    <a:pt x="34" y="7"/>
                    <a:pt x="31" y="6"/>
                  </a:cubicBezTo>
                  <a:cubicBezTo>
                    <a:pt x="29" y="5"/>
                    <a:pt x="27" y="7"/>
                    <a:pt x="26" y="9"/>
                  </a:cubicBezTo>
                  <a:cubicBezTo>
                    <a:pt x="25" y="11"/>
                    <a:pt x="26" y="13"/>
                    <a:pt x="28" y="14"/>
                  </a:cubicBezTo>
                  <a:cubicBezTo>
                    <a:pt x="31" y="16"/>
                    <a:pt x="40" y="19"/>
                    <a:pt x="43" y="30"/>
                  </a:cubicBezTo>
                  <a:cubicBezTo>
                    <a:pt x="39" y="26"/>
                    <a:pt x="33" y="23"/>
                    <a:pt x="28" y="23"/>
                  </a:cubicBezTo>
                  <a:cubicBezTo>
                    <a:pt x="14" y="23"/>
                    <a:pt x="0" y="35"/>
                    <a:pt x="5" y="59"/>
                  </a:cubicBezTo>
                  <a:cubicBezTo>
                    <a:pt x="9" y="78"/>
                    <a:pt x="23" y="94"/>
                    <a:pt x="37" y="94"/>
                  </a:cubicBezTo>
                  <a:cubicBezTo>
                    <a:pt x="41" y="94"/>
                    <a:pt x="44" y="93"/>
                    <a:pt x="46" y="91"/>
                  </a:cubicBezTo>
                  <a:cubicBezTo>
                    <a:pt x="48" y="93"/>
                    <a:pt x="51" y="94"/>
                    <a:pt x="55" y="94"/>
                  </a:cubicBezTo>
                  <a:cubicBezTo>
                    <a:pt x="70" y="94"/>
                    <a:pt x="83" y="79"/>
                    <a:pt x="87" y="59"/>
                  </a:cubicBezTo>
                  <a:cubicBezTo>
                    <a:pt x="92" y="39"/>
                    <a:pt x="81" y="24"/>
                    <a:pt x="6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7"/>
            <p:cNvSpPr>
              <a:spLocks noEditPoints="1"/>
            </p:cNvSpPr>
            <p:nvPr/>
          </p:nvSpPr>
          <p:spPr bwMode="auto">
            <a:xfrm>
              <a:off x="6260290" y="963549"/>
              <a:ext cx="224785" cy="201278"/>
            </a:xfrm>
            <a:custGeom>
              <a:avLst/>
              <a:gdLst>
                <a:gd name="T0" fmla="*/ 140 w 152"/>
                <a:gd name="T1" fmla="*/ 0 h 136"/>
                <a:gd name="T2" fmla="*/ 12 w 152"/>
                <a:gd name="T3" fmla="*/ 0 h 136"/>
                <a:gd name="T4" fmla="*/ 0 w 152"/>
                <a:gd name="T5" fmla="*/ 12 h 136"/>
                <a:gd name="T6" fmla="*/ 0 w 152"/>
                <a:gd name="T7" fmla="*/ 97 h 136"/>
                <a:gd name="T8" fmla="*/ 12 w 152"/>
                <a:gd name="T9" fmla="*/ 109 h 136"/>
                <a:gd name="T10" fmla="*/ 60 w 152"/>
                <a:gd name="T11" fmla="*/ 109 h 136"/>
                <a:gd name="T12" fmla="*/ 49 w 152"/>
                <a:gd name="T13" fmla="*/ 121 h 136"/>
                <a:gd name="T14" fmla="*/ 48 w 152"/>
                <a:gd name="T15" fmla="*/ 125 h 136"/>
                <a:gd name="T16" fmla="*/ 48 w 152"/>
                <a:gd name="T17" fmla="*/ 129 h 136"/>
                <a:gd name="T18" fmla="*/ 54 w 152"/>
                <a:gd name="T19" fmla="*/ 136 h 136"/>
                <a:gd name="T20" fmla="*/ 98 w 152"/>
                <a:gd name="T21" fmla="*/ 136 h 136"/>
                <a:gd name="T22" fmla="*/ 105 w 152"/>
                <a:gd name="T23" fmla="*/ 129 h 136"/>
                <a:gd name="T24" fmla="*/ 105 w 152"/>
                <a:gd name="T25" fmla="*/ 125 h 136"/>
                <a:gd name="T26" fmla="*/ 103 w 152"/>
                <a:gd name="T27" fmla="*/ 121 h 136"/>
                <a:gd name="T28" fmla="*/ 92 w 152"/>
                <a:gd name="T29" fmla="*/ 109 h 136"/>
                <a:gd name="T30" fmla="*/ 140 w 152"/>
                <a:gd name="T31" fmla="*/ 109 h 136"/>
                <a:gd name="T32" fmla="*/ 152 w 152"/>
                <a:gd name="T33" fmla="*/ 97 h 136"/>
                <a:gd name="T34" fmla="*/ 152 w 152"/>
                <a:gd name="T35" fmla="*/ 12 h 136"/>
                <a:gd name="T36" fmla="*/ 140 w 152"/>
                <a:gd name="T37" fmla="*/ 0 h 136"/>
                <a:gd name="T38" fmla="*/ 139 w 152"/>
                <a:gd name="T39" fmla="*/ 96 h 136"/>
                <a:gd name="T40" fmla="*/ 76 w 152"/>
                <a:gd name="T41" fmla="*/ 96 h 136"/>
                <a:gd name="T42" fmla="*/ 76 w 152"/>
                <a:gd name="T43" fmla="*/ 96 h 136"/>
                <a:gd name="T44" fmla="*/ 76 w 152"/>
                <a:gd name="T45" fmla="*/ 96 h 136"/>
                <a:gd name="T46" fmla="*/ 14 w 152"/>
                <a:gd name="T47" fmla="*/ 96 h 136"/>
                <a:gd name="T48" fmla="*/ 14 w 152"/>
                <a:gd name="T49" fmla="*/ 13 h 136"/>
                <a:gd name="T50" fmla="*/ 139 w 152"/>
                <a:gd name="T51" fmla="*/ 13 h 136"/>
                <a:gd name="T52" fmla="*/ 139 w 152"/>
                <a:gd name="T53" fmla="*/ 9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6">
                  <a:moveTo>
                    <a:pt x="14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4"/>
                    <a:pt x="5" y="109"/>
                    <a:pt x="12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48" y="122"/>
                    <a:pt x="48" y="124"/>
                    <a:pt x="48" y="125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8" y="133"/>
                    <a:pt x="51" y="136"/>
                    <a:pt x="54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2" y="136"/>
                    <a:pt x="105" y="133"/>
                    <a:pt x="105" y="129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4"/>
                    <a:pt x="104" y="122"/>
                    <a:pt x="103" y="121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7" y="109"/>
                    <a:pt x="152" y="104"/>
                    <a:pt x="152" y="97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5"/>
                    <a:pt x="147" y="0"/>
                    <a:pt x="140" y="0"/>
                  </a:cubicBezTo>
                  <a:close/>
                  <a:moveTo>
                    <a:pt x="139" y="96"/>
                  </a:move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9" y="13"/>
                    <a:pt x="139" y="13"/>
                    <a:pt x="139" y="13"/>
                  </a:cubicBezTo>
                  <a:lnTo>
                    <a:pt x="139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8"/>
            <p:cNvSpPr>
              <a:spLocks/>
            </p:cNvSpPr>
            <p:nvPr/>
          </p:nvSpPr>
          <p:spPr bwMode="auto">
            <a:xfrm>
              <a:off x="6556093" y="1034213"/>
              <a:ext cx="276507" cy="312081"/>
            </a:xfrm>
            <a:custGeom>
              <a:avLst/>
              <a:gdLst>
                <a:gd name="T0" fmla="*/ 76 w 85"/>
                <a:gd name="T1" fmla="*/ 2 h 96"/>
                <a:gd name="T2" fmla="*/ 36 w 85"/>
                <a:gd name="T3" fmla="*/ 14 h 96"/>
                <a:gd name="T4" fmla="*/ 27 w 85"/>
                <a:gd name="T5" fmla="*/ 25 h 96"/>
                <a:gd name="T6" fmla="*/ 27 w 85"/>
                <a:gd name="T7" fmla="*/ 68 h 96"/>
                <a:gd name="T8" fmla="*/ 27 w 85"/>
                <a:gd name="T9" fmla="*/ 68 h 96"/>
                <a:gd name="T10" fmla="*/ 17 w 85"/>
                <a:gd name="T11" fmla="*/ 67 h 96"/>
                <a:gd name="T12" fmla="*/ 0 w 85"/>
                <a:gd name="T13" fmla="*/ 84 h 96"/>
                <a:gd name="T14" fmla="*/ 17 w 85"/>
                <a:gd name="T15" fmla="*/ 95 h 96"/>
                <a:gd name="T16" fmla="*/ 34 w 85"/>
                <a:gd name="T17" fmla="*/ 79 h 96"/>
                <a:gd name="T18" fmla="*/ 34 w 85"/>
                <a:gd name="T19" fmla="*/ 42 h 96"/>
                <a:gd name="T20" fmla="*/ 38 w 85"/>
                <a:gd name="T21" fmla="*/ 37 h 96"/>
                <a:gd name="T22" fmla="*/ 74 w 85"/>
                <a:gd name="T23" fmla="*/ 26 h 96"/>
                <a:gd name="T24" fmla="*/ 78 w 85"/>
                <a:gd name="T25" fmla="*/ 28 h 96"/>
                <a:gd name="T26" fmla="*/ 78 w 85"/>
                <a:gd name="T27" fmla="*/ 58 h 96"/>
                <a:gd name="T28" fmla="*/ 78 w 85"/>
                <a:gd name="T29" fmla="*/ 58 h 96"/>
                <a:gd name="T30" fmla="*/ 68 w 85"/>
                <a:gd name="T31" fmla="*/ 56 h 96"/>
                <a:gd name="T32" fmla="*/ 50 w 85"/>
                <a:gd name="T33" fmla="*/ 72 h 96"/>
                <a:gd name="T34" fmla="*/ 68 w 85"/>
                <a:gd name="T35" fmla="*/ 84 h 96"/>
                <a:gd name="T36" fmla="*/ 85 w 85"/>
                <a:gd name="T37" fmla="*/ 68 h 96"/>
                <a:gd name="T38" fmla="*/ 85 w 85"/>
                <a:gd name="T39" fmla="*/ 8 h 96"/>
                <a:gd name="T40" fmla="*/ 76 w 85"/>
                <a:gd name="T41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96">
                  <a:moveTo>
                    <a:pt x="76" y="2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1" y="15"/>
                    <a:pt x="27" y="21"/>
                    <a:pt x="27" y="25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8"/>
                    <a:pt x="24" y="66"/>
                    <a:pt x="17" y="67"/>
                  </a:cubicBezTo>
                  <a:cubicBezTo>
                    <a:pt x="8" y="69"/>
                    <a:pt x="0" y="76"/>
                    <a:pt x="0" y="84"/>
                  </a:cubicBezTo>
                  <a:cubicBezTo>
                    <a:pt x="0" y="92"/>
                    <a:pt x="8" y="96"/>
                    <a:pt x="17" y="95"/>
                  </a:cubicBezTo>
                  <a:cubicBezTo>
                    <a:pt x="27" y="94"/>
                    <a:pt x="34" y="86"/>
                    <a:pt x="34" y="79"/>
                  </a:cubicBezTo>
                  <a:cubicBezTo>
                    <a:pt x="34" y="79"/>
                    <a:pt x="34" y="45"/>
                    <a:pt x="34" y="42"/>
                  </a:cubicBezTo>
                  <a:cubicBezTo>
                    <a:pt x="34" y="39"/>
                    <a:pt x="38" y="37"/>
                    <a:pt x="38" y="3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8" y="25"/>
                    <a:pt x="78" y="28"/>
                  </a:cubicBezTo>
                  <a:cubicBezTo>
                    <a:pt x="78" y="32"/>
                    <a:pt x="78" y="58"/>
                    <a:pt x="78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8"/>
                    <a:pt x="74" y="56"/>
                    <a:pt x="68" y="56"/>
                  </a:cubicBezTo>
                  <a:cubicBezTo>
                    <a:pt x="58" y="57"/>
                    <a:pt x="50" y="65"/>
                    <a:pt x="50" y="72"/>
                  </a:cubicBezTo>
                  <a:cubicBezTo>
                    <a:pt x="50" y="80"/>
                    <a:pt x="58" y="85"/>
                    <a:pt x="68" y="84"/>
                  </a:cubicBezTo>
                  <a:cubicBezTo>
                    <a:pt x="78" y="83"/>
                    <a:pt x="85" y="76"/>
                    <a:pt x="85" y="6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3"/>
                    <a:pt x="81" y="0"/>
                    <a:pt x="7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670724" y="2886007"/>
            <a:ext cx="2821973" cy="2505662"/>
            <a:chOff x="4724395" y="2537963"/>
            <a:chExt cx="2821973" cy="2505662"/>
          </a:xfrm>
        </p:grpSpPr>
        <p:grpSp>
          <p:nvGrpSpPr>
            <p:cNvPr id="5" name="Group 4"/>
            <p:cNvGrpSpPr/>
            <p:nvPr/>
          </p:nvGrpSpPr>
          <p:grpSpPr>
            <a:xfrm>
              <a:off x="4845392" y="2627580"/>
              <a:ext cx="2579979" cy="2416045"/>
              <a:chOff x="4875212" y="2627580"/>
              <a:chExt cx="2579979" cy="2416045"/>
            </a:xfrm>
          </p:grpSpPr>
          <p:sp>
            <p:nvSpPr>
              <p:cNvPr id="99" name="Freeform 7"/>
              <p:cNvSpPr>
                <a:spLocks/>
              </p:cNvSpPr>
              <p:nvPr/>
            </p:nvSpPr>
            <p:spPr bwMode="auto">
              <a:xfrm>
                <a:off x="4875212" y="2627580"/>
                <a:ext cx="2576169" cy="24160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95" y="22"/>
                  </a:cxn>
                  <a:cxn ang="0">
                    <a:pos x="1222" y="1250"/>
                  </a:cxn>
                  <a:cxn ang="0">
                    <a:pos x="1223" y="1530"/>
                  </a:cxn>
                  <a:cxn ang="0">
                    <a:pos x="1223" y="1549"/>
                  </a:cxn>
                  <a:cxn ang="0">
                    <a:pos x="1220" y="1563"/>
                  </a:cxn>
                  <a:cxn ang="0">
                    <a:pos x="1215" y="1576"/>
                  </a:cxn>
                  <a:cxn ang="0">
                    <a:pos x="1209" y="1586"/>
                  </a:cxn>
                  <a:cxn ang="0">
                    <a:pos x="1204" y="1592"/>
                  </a:cxn>
                  <a:cxn ang="0">
                    <a:pos x="1198" y="1598"/>
                  </a:cxn>
                  <a:cxn ang="0">
                    <a:pos x="846" y="1870"/>
                  </a:cxn>
                  <a:cxn ang="0">
                    <a:pos x="830" y="1871"/>
                  </a:cxn>
                  <a:cxn ang="0">
                    <a:pos x="818" y="1870"/>
                  </a:cxn>
                  <a:cxn ang="0">
                    <a:pos x="809" y="1865"/>
                  </a:cxn>
                  <a:cxn ang="0">
                    <a:pos x="801" y="1859"/>
                  </a:cxn>
                  <a:cxn ang="0">
                    <a:pos x="795" y="1851"/>
                  </a:cxn>
                  <a:cxn ang="0">
                    <a:pos x="792" y="1844"/>
                  </a:cxn>
                  <a:cxn ang="0">
                    <a:pos x="790" y="1837"/>
                  </a:cxn>
                  <a:cxn ang="0">
                    <a:pos x="789" y="1833"/>
                  </a:cxn>
                  <a:cxn ang="0">
                    <a:pos x="789" y="1832"/>
                  </a:cxn>
                  <a:cxn ang="0">
                    <a:pos x="784" y="1245"/>
                  </a:cxn>
                  <a:cxn ang="0">
                    <a:pos x="0" y="0"/>
                  </a:cxn>
                </a:cxnLst>
                <a:rect l="0" t="0" r="r" b="b"/>
                <a:pathLst>
                  <a:path w="1995" h="1871">
                    <a:moveTo>
                      <a:pt x="0" y="0"/>
                    </a:moveTo>
                    <a:lnTo>
                      <a:pt x="1995" y="22"/>
                    </a:lnTo>
                    <a:lnTo>
                      <a:pt x="1222" y="1250"/>
                    </a:lnTo>
                    <a:lnTo>
                      <a:pt x="1223" y="1530"/>
                    </a:lnTo>
                    <a:lnTo>
                      <a:pt x="1223" y="1549"/>
                    </a:lnTo>
                    <a:lnTo>
                      <a:pt x="1220" y="1563"/>
                    </a:lnTo>
                    <a:lnTo>
                      <a:pt x="1215" y="1576"/>
                    </a:lnTo>
                    <a:lnTo>
                      <a:pt x="1209" y="1586"/>
                    </a:lnTo>
                    <a:lnTo>
                      <a:pt x="1204" y="1592"/>
                    </a:lnTo>
                    <a:lnTo>
                      <a:pt x="1198" y="1598"/>
                    </a:lnTo>
                    <a:lnTo>
                      <a:pt x="846" y="1870"/>
                    </a:lnTo>
                    <a:lnTo>
                      <a:pt x="830" y="1871"/>
                    </a:lnTo>
                    <a:lnTo>
                      <a:pt x="818" y="1870"/>
                    </a:lnTo>
                    <a:lnTo>
                      <a:pt x="809" y="1865"/>
                    </a:lnTo>
                    <a:lnTo>
                      <a:pt x="801" y="1859"/>
                    </a:lnTo>
                    <a:lnTo>
                      <a:pt x="795" y="1851"/>
                    </a:lnTo>
                    <a:lnTo>
                      <a:pt x="792" y="1844"/>
                    </a:lnTo>
                    <a:lnTo>
                      <a:pt x="790" y="1837"/>
                    </a:lnTo>
                    <a:lnTo>
                      <a:pt x="789" y="1833"/>
                    </a:lnTo>
                    <a:lnTo>
                      <a:pt x="789" y="1832"/>
                    </a:lnTo>
                    <a:lnTo>
                      <a:pt x="784" y="12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"/>
              <p:cNvSpPr>
                <a:spLocks/>
              </p:cNvSpPr>
              <p:nvPr/>
            </p:nvSpPr>
            <p:spPr bwMode="auto">
              <a:xfrm>
                <a:off x="6179820" y="2644319"/>
                <a:ext cx="1275371" cy="22271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97" y="10"/>
                  </a:cxn>
                  <a:cxn ang="0">
                    <a:pos x="224" y="1238"/>
                  </a:cxn>
                  <a:cxn ang="0">
                    <a:pos x="225" y="1518"/>
                  </a:cxn>
                  <a:cxn ang="0">
                    <a:pos x="225" y="1537"/>
                  </a:cxn>
                  <a:cxn ang="0">
                    <a:pos x="222" y="1551"/>
                  </a:cxn>
                  <a:cxn ang="0">
                    <a:pos x="217" y="1564"/>
                  </a:cxn>
                  <a:cxn ang="0">
                    <a:pos x="211" y="1574"/>
                  </a:cxn>
                  <a:cxn ang="0">
                    <a:pos x="206" y="1580"/>
                  </a:cxn>
                  <a:cxn ang="0">
                    <a:pos x="200" y="1586"/>
                  </a:cxn>
                  <a:cxn ang="0">
                    <a:pos x="0" y="1741"/>
                  </a:cxn>
                  <a:cxn ang="0">
                    <a:pos x="0" y="0"/>
                  </a:cxn>
                </a:cxnLst>
                <a:rect l="0" t="0" r="r" b="b"/>
                <a:pathLst>
                  <a:path w="997" h="1741">
                    <a:moveTo>
                      <a:pt x="0" y="0"/>
                    </a:moveTo>
                    <a:lnTo>
                      <a:pt x="997" y="10"/>
                    </a:lnTo>
                    <a:lnTo>
                      <a:pt x="224" y="1238"/>
                    </a:lnTo>
                    <a:lnTo>
                      <a:pt x="225" y="1518"/>
                    </a:lnTo>
                    <a:lnTo>
                      <a:pt x="225" y="1537"/>
                    </a:lnTo>
                    <a:lnTo>
                      <a:pt x="222" y="1551"/>
                    </a:lnTo>
                    <a:lnTo>
                      <a:pt x="217" y="1564"/>
                    </a:lnTo>
                    <a:lnTo>
                      <a:pt x="211" y="1574"/>
                    </a:lnTo>
                    <a:lnTo>
                      <a:pt x="206" y="1580"/>
                    </a:lnTo>
                    <a:lnTo>
                      <a:pt x="200" y="1586"/>
                    </a:lnTo>
                    <a:lnTo>
                      <a:pt x="0" y="17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" name="Rounded Rectangle 2"/>
            <p:cNvSpPr/>
            <p:nvPr/>
          </p:nvSpPr>
          <p:spPr>
            <a:xfrm>
              <a:off x="4724395" y="2537963"/>
              <a:ext cx="2821973" cy="248319"/>
            </a:xfrm>
            <a:prstGeom prst="roundRect">
              <a:avLst>
                <a:gd name="adj" fmla="val 268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H="1">
            <a:off x="3884612" y="1873193"/>
            <a:ext cx="457200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>
            <a:off x="7187648" y="5680083"/>
            <a:ext cx="457200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989011" y="1420795"/>
            <a:ext cx="2680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7949648" y="5190363"/>
            <a:ext cx="2680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37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4" y="-230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6848" y="907792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2" name="Group 211"/>
          <p:cNvGrpSpPr/>
          <p:nvPr/>
        </p:nvGrpSpPr>
        <p:grpSpPr>
          <a:xfrm>
            <a:off x="2866565" y="2963921"/>
            <a:ext cx="303269" cy="202645"/>
            <a:chOff x="5918033" y="2883617"/>
            <a:chExt cx="1033998" cy="826196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69" name="Freeform 16"/>
            <p:cNvSpPr>
              <a:spLocks/>
            </p:cNvSpPr>
            <p:nvPr/>
          </p:nvSpPr>
          <p:spPr bwMode="auto">
            <a:xfrm>
              <a:off x="6064322" y="3049854"/>
              <a:ext cx="739758" cy="659959"/>
            </a:xfrm>
            <a:custGeom>
              <a:avLst/>
              <a:gdLst>
                <a:gd name="T0" fmla="*/ 110 w 221"/>
                <a:gd name="T1" fmla="*/ 0 h 197"/>
                <a:gd name="T2" fmla="*/ 0 w 221"/>
                <a:gd name="T3" fmla="*/ 91 h 197"/>
                <a:gd name="T4" fmla="*/ 0 w 221"/>
                <a:gd name="T5" fmla="*/ 92 h 197"/>
                <a:gd name="T6" fmla="*/ 0 w 221"/>
                <a:gd name="T7" fmla="*/ 92 h 197"/>
                <a:gd name="T8" fmla="*/ 0 w 221"/>
                <a:gd name="T9" fmla="*/ 184 h 197"/>
                <a:gd name="T10" fmla="*/ 4 w 221"/>
                <a:gd name="T11" fmla="*/ 193 h 197"/>
                <a:gd name="T12" fmla="*/ 12 w 221"/>
                <a:gd name="T13" fmla="*/ 197 h 197"/>
                <a:gd name="T14" fmla="*/ 86 w 221"/>
                <a:gd name="T15" fmla="*/ 197 h 197"/>
                <a:gd name="T16" fmla="*/ 86 w 221"/>
                <a:gd name="T17" fmla="*/ 123 h 197"/>
                <a:gd name="T18" fmla="*/ 135 w 221"/>
                <a:gd name="T19" fmla="*/ 123 h 197"/>
                <a:gd name="T20" fmla="*/ 135 w 221"/>
                <a:gd name="T21" fmla="*/ 197 h 197"/>
                <a:gd name="T22" fmla="*/ 209 w 221"/>
                <a:gd name="T23" fmla="*/ 197 h 197"/>
                <a:gd name="T24" fmla="*/ 217 w 221"/>
                <a:gd name="T25" fmla="*/ 193 h 197"/>
                <a:gd name="T26" fmla="*/ 221 w 221"/>
                <a:gd name="T27" fmla="*/ 184 h 197"/>
                <a:gd name="T28" fmla="*/ 221 w 221"/>
                <a:gd name="T29" fmla="*/ 92 h 197"/>
                <a:gd name="T30" fmla="*/ 221 w 221"/>
                <a:gd name="T31" fmla="*/ 91 h 197"/>
                <a:gd name="T32" fmla="*/ 110 w 221"/>
                <a:gd name="T3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1" h="197">
                  <a:moveTo>
                    <a:pt x="110" y="0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1" y="190"/>
                    <a:pt x="4" y="193"/>
                  </a:cubicBezTo>
                  <a:cubicBezTo>
                    <a:pt x="6" y="195"/>
                    <a:pt x="9" y="197"/>
                    <a:pt x="12" y="197"/>
                  </a:cubicBezTo>
                  <a:cubicBezTo>
                    <a:pt x="86" y="197"/>
                    <a:pt x="86" y="197"/>
                    <a:pt x="86" y="197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209" y="197"/>
                    <a:pt x="209" y="197"/>
                    <a:pt x="209" y="197"/>
                  </a:cubicBezTo>
                  <a:cubicBezTo>
                    <a:pt x="212" y="197"/>
                    <a:pt x="215" y="195"/>
                    <a:pt x="217" y="193"/>
                  </a:cubicBezTo>
                  <a:cubicBezTo>
                    <a:pt x="220" y="190"/>
                    <a:pt x="221" y="188"/>
                    <a:pt x="221" y="184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1" y="92"/>
                    <a:pt x="221" y="91"/>
                    <a:pt x="221" y="91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7"/>
            <p:cNvSpPr>
              <a:spLocks/>
            </p:cNvSpPr>
            <p:nvPr/>
          </p:nvSpPr>
          <p:spPr bwMode="auto">
            <a:xfrm>
              <a:off x="5918033" y="2883617"/>
              <a:ext cx="1033998" cy="485411"/>
            </a:xfrm>
            <a:custGeom>
              <a:avLst/>
              <a:gdLst>
                <a:gd name="T0" fmla="*/ 307 w 309"/>
                <a:gd name="T1" fmla="*/ 120 h 145"/>
                <a:gd name="T2" fmla="*/ 265 w 309"/>
                <a:gd name="T3" fmla="*/ 85 h 145"/>
                <a:gd name="T4" fmla="*/ 265 w 309"/>
                <a:gd name="T5" fmla="*/ 7 h 145"/>
                <a:gd name="T6" fmla="*/ 263 w 309"/>
                <a:gd name="T7" fmla="*/ 3 h 145"/>
                <a:gd name="T8" fmla="*/ 259 w 309"/>
                <a:gd name="T9" fmla="*/ 1 h 145"/>
                <a:gd name="T10" fmla="*/ 222 w 309"/>
                <a:gd name="T11" fmla="*/ 1 h 145"/>
                <a:gd name="T12" fmla="*/ 218 w 309"/>
                <a:gd name="T13" fmla="*/ 3 h 145"/>
                <a:gd name="T14" fmla="*/ 216 w 309"/>
                <a:gd name="T15" fmla="*/ 7 h 145"/>
                <a:gd name="T16" fmla="*/ 216 w 309"/>
                <a:gd name="T17" fmla="*/ 44 h 145"/>
                <a:gd name="T18" fmla="*/ 169 w 309"/>
                <a:gd name="T19" fmla="*/ 5 h 145"/>
                <a:gd name="T20" fmla="*/ 154 w 309"/>
                <a:gd name="T21" fmla="*/ 0 h 145"/>
                <a:gd name="T22" fmla="*/ 140 w 309"/>
                <a:gd name="T23" fmla="*/ 5 h 145"/>
                <a:gd name="T24" fmla="*/ 2 w 309"/>
                <a:gd name="T25" fmla="*/ 120 h 145"/>
                <a:gd name="T26" fmla="*/ 0 w 309"/>
                <a:gd name="T27" fmla="*/ 124 h 145"/>
                <a:gd name="T28" fmla="*/ 1 w 309"/>
                <a:gd name="T29" fmla="*/ 129 h 145"/>
                <a:gd name="T30" fmla="*/ 13 w 309"/>
                <a:gd name="T31" fmla="*/ 143 h 145"/>
                <a:gd name="T32" fmla="*/ 17 w 309"/>
                <a:gd name="T33" fmla="*/ 145 h 145"/>
                <a:gd name="T34" fmla="*/ 22 w 309"/>
                <a:gd name="T35" fmla="*/ 144 h 145"/>
                <a:gd name="T36" fmla="*/ 154 w 309"/>
                <a:gd name="T37" fmla="*/ 33 h 145"/>
                <a:gd name="T38" fmla="*/ 287 w 309"/>
                <a:gd name="T39" fmla="*/ 144 h 145"/>
                <a:gd name="T40" fmla="*/ 291 w 309"/>
                <a:gd name="T41" fmla="*/ 145 h 145"/>
                <a:gd name="T42" fmla="*/ 292 w 309"/>
                <a:gd name="T43" fmla="*/ 145 h 145"/>
                <a:gd name="T44" fmla="*/ 296 w 309"/>
                <a:gd name="T45" fmla="*/ 143 h 145"/>
                <a:gd name="T46" fmla="*/ 308 w 309"/>
                <a:gd name="T47" fmla="*/ 129 h 145"/>
                <a:gd name="T48" fmla="*/ 309 w 309"/>
                <a:gd name="T49" fmla="*/ 124 h 145"/>
                <a:gd name="T50" fmla="*/ 307 w 309"/>
                <a:gd name="T51" fmla="*/ 12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9" h="145">
                  <a:moveTo>
                    <a:pt x="307" y="120"/>
                  </a:moveTo>
                  <a:cubicBezTo>
                    <a:pt x="265" y="85"/>
                    <a:pt x="265" y="85"/>
                    <a:pt x="265" y="85"/>
                  </a:cubicBezTo>
                  <a:cubicBezTo>
                    <a:pt x="265" y="7"/>
                    <a:pt x="265" y="7"/>
                    <a:pt x="265" y="7"/>
                  </a:cubicBezTo>
                  <a:cubicBezTo>
                    <a:pt x="265" y="5"/>
                    <a:pt x="265" y="4"/>
                    <a:pt x="263" y="3"/>
                  </a:cubicBezTo>
                  <a:cubicBezTo>
                    <a:pt x="262" y="1"/>
                    <a:pt x="261" y="1"/>
                    <a:pt x="259" y="1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0" y="1"/>
                    <a:pt x="219" y="1"/>
                    <a:pt x="218" y="3"/>
                  </a:cubicBezTo>
                  <a:cubicBezTo>
                    <a:pt x="217" y="4"/>
                    <a:pt x="216" y="5"/>
                    <a:pt x="216" y="7"/>
                  </a:cubicBezTo>
                  <a:cubicBezTo>
                    <a:pt x="216" y="44"/>
                    <a:pt x="216" y="44"/>
                    <a:pt x="216" y="44"/>
                  </a:cubicBezTo>
                  <a:cubicBezTo>
                    <a:pt x="169" y="5"/>
                    <a:pt x="169" y="5"/>
                    <a:pt x="169" y="5"/>
                  </a:cubicBezTo>
                  <a:cubicBezTo>
                    <a:pt x="165" y="2"/>
                    <a:pt x="160" y="0"/>
                    <a:pt x="154" y="0"/>
                  </a:cubicBezTo>
                  <a:cubicBezTo>
                    <a:pt x="149" y="0"/>
                    <a:pt x="144" y="2"/>
                    <a:pt x="140" y="5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1"/>
                    <a:pt x="0" y="123"/>
                    <a:pt x="0" y="124"/>
                  </a:cubicBezTo>
                  <a:cubicBezTo>
                    <a:pt x="0" y="126"/>
                    <a:pt x="0" y="128"/>
                    <a:pt x="1" y="129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14" y="144"/>
                    <a:pt x="15" y="145"/>
                    <a:pt x="17" y="145"/>
                  </a:cubicBezTo>
                  <a:cubicBezTo>
                    <a:pt x="19" y="145"/>
                    <a:pt x="20" y="145"/>
                    <a:pt x="22" y="144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8" y="145"/>
                    <a:pt x="290" y="145"/>
                    <a:pt x="291" y="145"/>
                  </a:cubicBezTo>
                  <a:cubicBezTo>
                    <a:pt x="292" y="145"/>
                    <a:pt x="292" y="145"/>
                    <a:pt x="292" y="145"/>
                  </a:cubicBezTo>
                  <a:cubicBezTo>
                    <a:pt x="294" y="145"/>
                    <a:pt x="295" y="144"/>
                    <a:pt x="296" y="143"/>
                  </a:cubicBezTo>
                  <a:cubicBezTo>
                    <a:pt x="308" y="129"/>
                    <a:pt x="308" y="129"/>
                    <a:pt x="308" y="129"/>
                  </a:cubicBezTo>
                  <a:cubicBezTo>
                    <a:pt x="309" y="128"/>
                    <a:pt x="309" y="126"/>
                    <a:pt x="309" y="124"/>
                  </a:cubicBezTo>
                  <a:cubicBezTo>
                    <a:pt x="309" y="123"/>
                    <a:pt x="308" y="121"/>
                    <a:pt x="307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2188381" y="972320"/>
            <a:ext cx="1490279" cy="929971"/>
            <a:chOff x="4696009" y="742847"/>
            <a:chExt cx="2904148" cy="2007733"/>
          </a:xfrm>
          <a:solidFill>
            <a:schemeClr val="tx2">
              <a:lumMod val="60000"/>
              <a:lumOff val="40000"/>
            </a:schemeClr>
          </a:solidFill>
        </p:grpSpPr>
        <p:grpSp>
          <p:nvGrpSpPr>
            <p:cNvPr id="219" name="Group 218"/>
            <p:cNvGrpSpPr/>
            <p:nvPr/>
          </p:nvGrpSpPr>
          <p:grpSpPr>
            <a:xfrm rot="19546126">
              <a:off x="5764718" y="2304171"/>
              <a:ext cx="407698" cy="285756"/>
              <a:chOff x="7138988" y="2276475"/>
              <a:chExt cx="881063" cy="617538"/>
            </a:xfrm>
            <a:grpFill/>
          </p:grpSpPr>
          <p:sp>
            <p:nvSpPr>
              <p:cNvPr id="267" name="Freeform 12"/>
              <p:cNvSpPr>
                <a:spLocks/>
              </p:cNvSpPr>
              <p:nvPr/>
            </p:nvSpPr>
            <p:spPr bwMode="auto">
              <a:xfrm>
                <a:off x="7183438" y="2276475"/>
                <a:ext cx="792163" cy="304800"/>
              </a:xfrm>
              <a:custGeom>
                <a:avLst/>
                <a:gdLst>
                  <a:gd name="T0" fmla="*/ 8 w 248"/>
                  <a:gd name="T1" fmla="*/ 12 h 95"/>
                  <a:gd name="T2" fmla="*/ 107 w 248"/>
                  <a:gd name="T3" fmla="*/ 90 h 95"/>
                  <a:gd name="T4" fmla="*/ 124 w 248"/>
                  <a:gd name="T5" fmla="*/ 95 h 95"/>
                  <a:gd name="T6" fmla="*/ 141 w 248"/>
                  <a:gd name="T7" fmla="*/ 90 h 95"/>
                  <a:gd name="T8" fmla="*/ 240 w 248"/>
                  <a:gd name="T9" fmla="*/ 12 h 95"/>
                  <a:gd name="T10" fmla="*/ 236 w 248"/>
                  <a:gd name="T11" fmla="*/ 0 h 95"/>
                  <a:gd name="T12" fmla="*/ 124 w 248"/>
                  <a:gd name="T13" fmla="*/ 0 h 95"/>
                  <a:gd name="T14" fmla="*/ 12 w 248"/>
                  <a:gd name="T15" fmla="*/ 0 h 95"/>
                  <a:gd name="T16" fmla="*/ 8 w 248"/>
                  <a:gd name="T17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95">
                    <a:moveTo>
                      <a:pt x="8" y="12"/>
                    </a:moveTo>
                    <a:cubicBezTo>
                      <a:pt x="107" y="90"/>
                      <a:pt x="107" y="90"/>
                      <a:pt x="107" y="90"/>
                    </a:cubicBezTo>
                    <a:cubicBezTo>
                      <a:pt x="112" y="94"/>
                      <a:pt x="118" y="95"/>
                      <a:pt x="124" y="95"/>
                    </a:cubicBezTo>
                    <a:cubicBezTo>
                      <a:pt x="130" y="95"/>
                      <a:pt x="136" y="94"/>
                      <a:pt x="141" y="90"/>
                    </a:cubicBezTo>
                    <a:cubicBezTo>
                      <a:pt x="240" y="12"/>
                      <a:pt x="240" y="12"/>
                      <a:pt x="240" y="12"/>
                    </a:cubicBezTo>
                    <a:cubicBezTo>
                      <a:pt x="248" y="5"/>
                      <a:pt x="246" y="0"/>
                      <a:pt x="236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" y="0"/>
                      <a:pt x="0" y="5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13"/>
              <p:cNvSpPr>
                <a:spLocks/>
              </p:cNvSpPr>
              <p:nvPr/>
            </p:nvSpPr>
            <p:spPr bwMode="auto">
              <a:xfrm>
                <a:off x="7138988" y="2360613"/>
                <a:ext cx="881063" cy="533400"/>
              </a:xfrm>
              <a:custGeom>
                <a:avLst/>
                <a:gdLst>
                  <a:gd name="T0" fmla="*/ 261 w 276"/>
                  <a:gd name="T1" fmla="*/ 6 h 167"/>
                  <a:gd name="T2" fmla="*/ 153 w 276"/>
                  <a:gd name="T3" fmla="*/ 89 h 167"/>
                  <a:gd name="T4" fmla="*/ 138 w 276"/>
                  <a:gd name="T5" fmla="*/ 93 h 167"/>
                  <a:gd name="T6" fmla="*/ 123 w 276"/>
                  <a:gd name="T7" fmla="*/ 89 h 167"/>
                  <a:gd name="T8" fmla="*/ 15 w 276"/>
                  <a:gd name="T9" fmla="*/ 6 h 167"/>
                  <a:gd name="T10" fmla="*/ 0 w 276"/>
                  <a:gd name="T11" fmla="*/ 14 h 167"/>
                  <a:gd name="T12" fmla="*/ 0 w 276"/>
                  <a:gd name="T13" fmla="*/ 149 h 167"/>
                  <a:gd name="T14" fmla="*/ 18 w 276"/>
                  <a:gd name="T15" fmla="*/ 167 h 167"/>
                  <a:gd name="T16" fmla="*/ 138 w 276"/>
                  <a:gd name="T17" fmla="*/ 167 h 167"/>
                  <a:gd name="T18" fmla="*/ 257 w 276"/>
                  <a:gd name="T19" fmla="*/ 167 h 167"/>
                  <a:gd name="T20" fmla="*/ 276 w 276"/>
                  <a:gd name="T21" fmla="*/ 149 h 167"/>
                  <a:gd name="T22" fmla="*/ 276 w 276"/>
                  <a:gd name="T23" fmla="*/ 14 h 167"/>
                  <a:gd name="T24" fmla="*/ 261 w 276"/>
                  <a:gd name="T25" fmla="*/ 6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6" h="167">
                    <a:moveTo>
                      <a:pt x="261" y="6"/>
                    </a:moveTo>
                    <a:cubicBezTo>
                      <a:pt x="153" y="89"/>
                      <a:pt x="153" y="89"/>
                      <a:pt x="153" y="89"/>
                    </a:cubicBezTo>
                    <a:cubicBezTo>
                      <a:pt x="149" y="92"/>
                      <a:pt x="143" y="93"/>
                      <a:pt x="138" y="93"/>
                    </a:cubicBezTo>
                    <a:cubicBezTo>
                      <a:pt x="133" y="93"/>
                      <a:pt x="127" y="92"/>
                      <a:pt x="123" y="89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7" y="0"/>
                      <a:pt x="0" y="3"/>
                      <a:pt x="0" y="14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59"/>
                      <a:pt x="8" y="167"/>
                      <a:pt x="18" y="167"/>
                    </a:cubicBezTo>
                    <a:cubicBezTo>
                      <a:pt x="138" y="167"/>
                      <a:pt x="138" y="167"/>
                      <a:pt x="138" y="167"/>
                    </a:cubicBezTo>
                    <a:cubicBezTo>
                      <a:pt x="257" y="167"/>
                      <a:pt x="257" y="167"/>
                      <a:pt x="257" y="167"/>
                    </a:cubicBezTo>
                    <a:cubicBezTo>
                      <a:pt x="267" y="167"/>
                      <a:pt x="276" y="159"/>
                      <a:pt x="276" y="149"/>
                    </a:cubicBezTo>
                    <a:cubicBezTo>
                      <a:pt x="276" y="14"/>
                      <a:pt x="276" y="14"/>
                      <a:pt x="276" y="14"/>
                    </a:cubicBezTo>
                    <a:cubicBezTo>
                      <a:pt x="276" y="3"/>
                      <a:pt x="269" y="0"/>
                      <a:pt x="26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0" name="Freeform 18"/>
            <p:cNvSpPr>
              <a:spLocks noEditPoints="1"/>
            </p:cNvSpPr>
            <p:nvPr/>
          </p:nvSpPr>
          <p:spPr bwMode="auto">
            <a:xfrm>
              <a:off x="5019137" y="2196052"/>
              <a:ext cx="385660" cy="502460"/>
            </a:xfrm>
            <a:custGeom>
              <a:avLst/>
              <a:gdLst>
                <a:gd name="T0" fmla="*/ 201 w 261"/>
                <a:gd name="T1" fmla="*/ 80 h 340"/>
                <a:gd name="T2" fmla="*/ 143 w 261"/>
                <a:gd name="T3" fmla="*/ 5 h 340"/>
                <a:gd name="T4" fmla="*/ 130 w 261"/>
                <a:gd name="T5" fmla="*/ 0 h 340"/>
                <a:gd name="T6" fmla="*/ 118 w 261"/>
                <a:gd name="T7" fmla="*/ 5 h 340"/>
                <a:gd name="T8" fmla="*/ 60 w 261"/>
                <a:gd name="T9" fmla="*/ 80 h 340"/>
                <a:gd name="T10" fmla="*/ 0 w 261"/>
                <a:gd name="T11" fmla="*/ 210 h 340"/>
                <a:gd name="T12" fmla="*/ 130 w 261"/>
                <a:gd name="T13" fmla="*/ 340 h 340"/>
                <a:gd name="T14" fmla="*/ 261 w 261"/>
                <a:gd name="T15" fmla="*/ 210 h 340"/>
                <a:gd name="T16" fmla="*/ 201 w 261"/>
                <a:gd name="T17" fmla="*/ 80 h 340"/>
                <a:gd name="T18" fmla="*/ 192 w 261"/>
                <a:gd name="T19" fmla="*/ 276 h 340"/>
                <a:gd name="T20" fmla="*/ 156 w 261"/>
                <a:gd name="T21" fmla="*/ 298 h 340"/>
                <a:gd name="T22" fmla="*/ 114 w 261"/>
                <a:gd name="T23" fmla="*/ 303 h 340"/>
                <a:gd name="T24" fmla="*/ 108 w 261"/>
                <a:gd name="T25" fmla="*/ 297 h 340"/>
                <a:gd name="T26" fmla="*/ 113 w 261"/>
                <a:gd name="T27" fmla="*/ 289 h 340"/>
                <a:gd name="T28" fmla="*/ 170 w 261"/>
                <a:gd name="T29" fmla="*/ 254 h 340"/>
                <a:gd name="T30" fmla="*/ 205 w 261"/>
                <a:gd name="T31" fmla="*/ 198 h 340"/>
                <a:gd name="T32" fmla="*/ 213 w 261"/>
                <a:gd name="T33" fmla="*/ 193 h 340"/>
                <a:gd name="T34" fmla="*/ 219 w 261"/>
                <a:gd name="T35" fmla="*/ 199 h 340"/>
                <a:gd name="T36" fmla="*/ 192 w 261"/>
                <a:gd name="T37" fmla="*/ 27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1" h="340">
                  <a:moveTo>
                    <a:pt x="201" y="80"/>
                  </a:moveTo>
                  <a:cubicBezTo>
                    <a:pt x="172" y="39"/>
                    <a:pt x="144" y="7"/>
                    <a:pt x="143" y="5"/>
                  </a:cubicBezTo>
                  <a:cubicBezTo>
                    <a:pt x="140" y="2"/>
                    <a:pt x="135" y="0"/>
                    <a:pt x="130" y="0"/>
                  </a:cubicBezTo>
                  <a:cubicBezTo>
                    <a:pt x="126" y="0"/>
                    <a:pt x="121" y="2"/>
                    <a:pt x="118" y="5"/>
                  </a:cubicBezTo>
                  <a:cubicBezTo>
                    <a:pt x="117" y="7"/>
                    <a:pt x="88" y="39"/>
                    <a:pt x="60" y="80"/>
                  </a:cubicBezTo>
                  <a:cubicBezTo>
                    <a:pt x="20" y="138"/>
                    <a:pt x="0" y="180"/>
                    <a:pt x="0" y="210"/>
                  </a:cubicBezTo>
                  <a:cubicBezTo>
                    <a:pt x="0" y="282"/>
                    <a:pt x="59" y="340"/>
                    <a:pt x="130" y="340"/>
                  </a:cubicBezTo>
                  <a:cubicBezTo>
                    <a:pt x="202" y="340"/>
                    <a:pt x="261" y="282"/>
                    <a:pt x="261" y="210"/>
                  </a:cubicBezTo>
                  <a:cubicBezTo>
                    <a:pt x="261" y="180"/>
                    <a:pt x="241" y="138"/>
                    <a:pt x="201" y="80"/>
                  </a:cubicBezTo>
                  <a:close/>
                  <a:moveTo>
                    <a:pt x="192" y="276"/>
                  </a:moveTo>
                  <a:cubicBezTo>
                    <a:pt x="182" y="286"/>
                    <a:pt x="169" y="294"/>
                    <a:pt x="156" y="298"/>
                  </a:cubicBezTo>
                  <a:cubicBezTo>
                    <a:pt x="142" y="303"/>
                    <a:pt x="128" y="305"/>
                    <a:pt x="114" y="303"/>
                  </a:cubicBezTo>
                  <a:cubicBezTo>
                    <a:pt x="111" y="303"/>
                    <a:pt x="108" y="300"/>
                    <a:pt x="108" y="297"/>
                  </a:cubicBezTo>
                  <a:cubicBezTo>
                    <a:pt x="108" y="293"/>
                    <a:pt x="110" y="290"/>
                    <a:pt x="113" y="289"/>
                  </a:cubicBezTo>
                  <a:cubicBezTo>
                    <a:pt x="134" y="283"/>
                    <a:pt x="153" y="270"/>
                    <a:pt x="170" y="254"/>
                  </a:cubicBezTo>
                  <a:cubicBezTo>
                    <a:pt x="186" y="237"/>
                    <a:pt x="199" y="218"/>
                    <a:pt x="205" y="198"/>
                  </a:cubicBezTo>
                  <a:cubicBezTo>
                    <a:pt x="206" y="195"/>
                    <a:pt x="209" y="193"/>
                    <a:pt x="213" y="193"/>
                  </a:cubicBezTo>
                  <a:cubicBezTo>
                    <a:pt x="216" y="193"/>
                    <a:pt x="219" y="196"/>
                    <a:pt x="219" y="199"/>
                  </a:cubicBezTo>
                  <a:cubicBezTo>
                    <a:pt x="222" y="228"/>
                    <a:pt x="212" y="256"/>
                    <a:pt x="192" y="2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5"/>
            <p:cNvSpPr>
              <a:spLocks/>
            </p:cNvSpPr>
            <p:nvPr/>
          </p:nvSpPr>
          <p:spPr bwMode="auto">
            <a:xfrm>
              <a:off x="6792549" y="2276663"/>
              <a:ext cx="472754" cy="473917"/>
            </a:xfrm>
            <a:custGeom>
              <a:avLst/>
              <a:gdLst>
                <a:gd name="T0" fmla="*/ 196 w 202"/>
                <a:gd name="T1" fmla="*/ 157 h 203"/>
                <a:gd name="T2" fmla="*/ 166 w 202"/>
                <a:gd name="T3" fmla="*/ 127 h 203"/>
                <a:gd name="T4" fmla="*/ 143 w 202"/>
                <a:gd name="T5" fmla="*/ 127 h 203"/>
                <a:gd name="T6" fmla="*/ 128 w 202"/>
                <a:gd name="T7" fmla="*/ 143 h 203"/>
                <a:gd name="T8" fmla="*/ 125 w 202"/>
                <a:gd name="T9" fmla="*/ 141 h 203"/>
                <a:gd name="T10" fmla="*/ 88 w 202"/>
                <a:gd name="T11" fmla="*/ 114 h 203"/>
                <a:gd name="T12" fmla="*/ 62 w 202"/>
                <a:gd name="T13" fmla="*/ 77 h 203"/>
                <a:gd name="T14" fmla="*/ 60 w 202"/>
                <a:gd name="T15" fmla="*/ 74 h 203"/>
                <a:gd name="T16" fmla="*/ 70 w 202"/>
                <a:gd name="T17" fmla="*/ 64 h 203"/>
                <a:gd name="T18" fmla="*/ 75 w 202"/>
                <a:gd name="T19" fmla="*/ 59 h 203"/>
                <a:gd name="T20" fmla="*/ 76 w 202"/>
                <a:gd name="T21" fmla="*/ 37 h 203"/>
                <a:gd name="T22" fmla="*/ 45 w 202"/>
                <a:gd name="T23" fmla="*/ 6 h 203"/>
                <a:gd name="T24" fmla="*/ 23 w 202"/>
                <a:gd name="T25" fmla="*/ 7 h 203"/>
                <a:gd name="T26" fmla="*/ 14 w 202"/>
                <a:gd name="T27" fmla="*/ 15 h 203"/>
                <a:gd name="T28" fmla="*/ 15 w 202"/>
                <a:gd name="T29" fmla="*/ 16 h 203"/>
                <a:gd name="T30" fmla="*/ 8 w 202"/>
                <a:gd name="T31" fmla="*/ 28 h 203"/>
                <a:gd name="T32" fmla="*/ 4 w 202"/>
                <a:gd name="T33" fmla="*/ 41 h 203"/>
                <a:gd name="T34" fmla="*/ 57 w 202"/>
                <a:gd name="T35" fmla="*/ 146 h 203"/>
                <a:gd name="T36" fmla="*/ 162 w 202"/>
                <a:gd name="T37" fmla="*/ 198 h 203"/>
                <a:gd name="T38" fmla="*/ 175 w 202"/>
                <a:gd name="T39" fmla="*/ 195 h 203"/>
                <a:gd name="T40" fmla="*/ 187 w 202"/>
                <a:gd name="T41" fmla="*/ 188 h 203"/>
                <a:gd name="T42" fmla="*/ 187 w 202"/>
                <a:gd name="T43" fmla="*/ 188 h 203"/>
                <a:gd name="T44" fmla="*/ 196 w 202"/>
                <a:gd name="T45" fmla="*/ 180 h 203"/>
                <a:gd name="T46" fmla="*/ 196 w 202"/>
                <a:gd name="T47" fmla="*/ 15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2" h="203">
                  <a:moveTo>
                    <a:pt x="196" y="157"/>
                  </a:moveTo>
                  <a:cubicBezTo>
                    <a:pt x="166" y="127"/>
                    <a:pt x="166" y="127"/>
                    <a:pt x="166" y="127"/>
                  </a:cubicBezTo>
                  <a:cubicBezTo>
                    <a:pt x="160" y="121"/>
                    <a:pt x="150" y="121"/>
                    <a:pt x="143" y="127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7" y="142"/>
                    <a:pt x="126" y="142"/>
                    <a:pt x="125" y="141"/>
                  </a:cubicBezTo>
                  <a:cubicBezTo>
                    <a:pt x="115" y="136"/>
                    <a:pt x="102" y="128"/>
                    <a:pt x="88" y="114"/>
                  </a:cubicBezTo>
                  <a:cubicBezTo>
                    <a:pt x="74" y="100"/>
                    <a:pt x="67" y="87"/>
                    <a:pt x="62" y="77"/>
                  </a:cubicBezTo>
                  <a:cubicBezTo>
                    <a:pt x="61" y="76"/>
                    <a:pt x="60" y="75"/>
                    <a:pt x="60" y="7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82" y="53"/>
                    <a:pt x="82" y="43"/>
                    <a:pt x="76" y="3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39" y="0"/>
                    <a:pt x="29" y="0"/>
                    <a:pt x="23" y="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2" y="19"/>
                    <a:pt x="9" y="24"/>
                    <a:pt x="8" y="28"/>
                  </a:cubicBezTo>
                  <a:cubicBezTo>
                    <a:pt x="6" y="32"/>
                    <a:pt x="5" y="37"/>
                    <a:pt x="4" y="41"/>
                  </a:cubicBezTo>
                  <a:cubicBezTo>
                    <a:pt x="0" y="74"/>
                    <a:pt x="16" y="104"/>
                    <a:pt x="57" y="146"/>
                  </a:cubicBezTo>
                  <a:cubicBezTo>
                    <a:pt x="114" y="203"/>
                    <a:pt x="160" y="198"/>
                    <a:pt x="162" y="198"/>
                  </a:cubicBezTo>
                  <a:cubicBezTo>
                    <a:pt x="166" y="198"/>
                    <a:pt x="170" y="197"/>
                    <a:pt x="175" y="195"/>
                  </a:cubicBezTo>
                  <a:cubicBezTo>
                    <a:pt x="179" y="193"/>
                    <a:pt x="183" y="191"/>
                    <a:pt x="187" y="188"/>
                  </a:cubicBezTo>
                  <a:cubicBezTo>
                    <a:pt x="187" y="188"/>
                    <a:pt x="187" y="188"/>
                    <a:pt x="187" y="188"/>
                  </a:cubicBezTo>
                  <a:cubicBezTo>
                    <a:pt x="196" y="180"/>
                    <a:pt x="196" y="180"/>
                    <a:pt x="196" y="180"/>
                  </a:cubicBezTo>
                  <a:cubicBezTo>
                    <a:pt x="202" y="173"/>
                    <a:pt x="202" y="163"/>
                    <a:pt x="19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5"/>
            <p:cNvSpPr>
              <a:spLocks noEditPoints="1"/>
            </p:cNvSpPr>
            <p:nvPr/>
          </p:nvSpPr>
          <p:spPr bwMode="auto">
            <a:xfrm>
              <a:off x="5417483" y="2078764"/>
              <a:ext cx="328363" cy="318078"/>
            </a:xfrm>
            <a:custGeom>
              <a:avLst/>
              <a:gdLst>
                <a:gd name="T0" fmla="*/ 111 w 222"/>
                <a:gd name="T1" fmla="*/ 73 h 215"/>
                <a:gd name="T2" fmla="*/ 94 w 222"/>
                <a:gd name="T3" fmla="*/ 89 h 215"/>
                <a:gd name="T4" fmla="*/ 111 w 222"/>
                <a:gd name="T5" fmla="*/ 106 h 215"/>
                <a:gd name="T6" fmla="*/ 127 w 222"/>
                <a:gd name="T7" fmla="*/ 89 h 215"/>
                <a:gd name="T8" fmla="*/ 111 w 222"/>
                <a:gd name="T9" fmla="*/ 73 h 215"/>
                <a:gd name="T10" fmla="*/ 111 w 222"/>
                <a:gd name="T11" fmla="*/ 0 h 215"/>
                <a:gd name="T12" fmla="*/ 0 w 222"/>
                <a:gd name="T13" fmla="*/ 89 h 215"/>
                <a:gd name="T14" fmla="*/ 55 w 222"/>
                <a:gd name="T15" fmla="*/ 166 h 215"/>
                <a:gd name="T16" fmla="*/ 55 w 222"/>
                <a:gd name="T17" fmla="*/ 200 h 215"/>
                <a:gd name="T18" fmla="*/ 69 w 222"/>
                <a:gd name="T19" fmla="*/ 205 h 215"/>
                <a:gd name="T20" fmla="*/ 92 w 222"/>
                <a:gd name="T21" fmla="*/ 177 h 215"/>
                <a:gd name="T22" fmla="*/ 111 w 222"/>
                <a:gd name="T23" fmla="*/ 178 h 215"/>
                <a:gd name="T24" fmla="*/ 222 w 222"/>
                <a:gd name="T25" fmla="*/ 89 h 215"/>
                <a:gd name="T26" fmla="*/ 111 w 222"/>
                <a:gd name="T27" fmla="*/ 0 h 215"/>
                <a:gd name="T28" fmla="*/ 111 w 222"/>
                <a:gd name="T29" fmla="*/ 156 h 215"/>
                <a:gd name="T30" fmla="*/ 22 w 222"/>
                <a:gd name="T31" fmla="*/ 89 h 215"/>
                <a:gd name="T32" fmla="*/ 111 w 222"/>
                <a:gd name="T33" fmla="*/ 22 h 215"/>
                <a:gd name="T34" fmla="*/ 200 w 222"/>
                <a:gd name="T35" fmla="*/ 89 h 215"/>
                <a:gd name="T36" fmla="*/ 111 w 222"/>
                <a:gd name="T37" fmla="*/ 156 h 215"/>
                <a:gd name="T38" fmla="*/ 155 w 222"/>
                <a:gd name="T39" fmla="*/ 73 h 215"/>
                <a:gd name="T40" fmla="*/ 139 w 222"/>
                <a:gd name="T41" fmla="*/ 89 h 215"/>
                <a:gd name="T42" fmla="*/ 155 w 222"/>
                <a:gd name="T43" fmla="*/ 106 h 215"/>
                <a:gd name="T44" fmla="*/ 172 w 222"/>
                <a:gd name="T45" fmla="*/ 89 h 215"/>
                <a:gd name="T46" fmla="*/ 155 w 222"/>
                <a:gd name="T47" fmla="*/ 73 h 215"/>
                <a:gd name="T48" fmla="*/ 66 w 222"/>
                <a:gd name="T49" fmla="*/ 73 h 215"/>
                <a:gd name="T50" fmla="*/ 50 w 222"/>
                <a:gd name="T51" fmla="*/ 89 h 215"/>
                <a:gd name="T52" fmla="*/ 66 w 222"/>
                <a:gd name="T53" fmla="*/ 106 h 215"/>
                <a:gd name="T54" fmla="*/ 83 w 222"/>
                <a:gd name="T55" fmla="*/ 89 h 215"/>
                <a:gd name="T56" fmla="*/ 66 w 222"/>
                <a:gd name="T57" fmla="*/ 7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2" h="215">
                  <a:moveTo>
                    <a:pt x="111" y="73"/>
                  </a:moveTo>
                  <a:cubicBezTo>
                    <a:pt x="102" y="73"/>
                    <a:pt x="94" y="80"/>
                    <a:pt x="94" y="89"/>
                  </a:cubicBezTo>
                  <a:cubicBezTo>
                    <a:pt x="94" y="98"/>
                    <a:pt x="102" y="106"/>
                    <a:pt x="111" y="106"/>
                  </a:cubicBezTo>
                  <a:cubicBezTo>
                    <a:pt x="120" y="106"/>
                    <a:pt x="127" y="98"/>
                    <a:pt x="127" y="89"/>
                  </a:cubicBezTo>
                  <a:cubicBezTo>
                    <a:pt x="127" y="80"/>
                    <a:pt x="120" y="73"/>
                    <a:pt x="111" y="73"/>
                  </a:cubicBezTo>
                  <a:close/>
                  <a:moveTo>
                    <a:pt x="111" y="0"/>
                  </a:moveTo>
                  <a:cubicBezTo>
                    <a:pt x="49" y="0"/>
                    <a:pt x="0" y="40"/>
                    <a:pt x="0" y="89"/>
                  </a:cubicBezTo>
                  <a:cubicBezTo>
                    <a:pt x="0" y="122"/>
                    <a:pt x="22" y="151"/>
                    <a:pt x="55" y="166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5" y="213"/>
                    <a:pt x="61" y="215"/>
                    <a:pt x="69" y="205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8" y="178"/>
                    <a:pt x="104" y="178"/>
                    <a:pt x="111" y="178"/>
                  </a:cubicBezTo>
                  <a:cubicBezTo>
                    <a:pt x="172" y="178"/>
                    <a:pt x="222" y="138"/>
                    <a:pt x="222" y="89"/>
                  </a:cubicBezTo>
                  <a:cubicBezTo>
                    <a:pt x="222" y="40"/>
                    <a:pt x="172" y="0"/>
                    <a:pt x="111" y="0"/>
                  </a:cubicBezTo>
                  <a:close/>
                  <a:moveTo>
                    <a:pt x="111" y="156"/>
                  </a:moveTo>
                  <a:cubicBezTo>
                    <a:pt x="62" y="156"/>
                    <a:pt x="22" y="126"/>
                    <a:pt x="22" y="89"/>
                  </a:cubicBezTo>
                  <a:cubicBezTo>
                    <a:pt x="22" y="52"/>
                    <a:pt x="62" y="22"/>
                    <a:pt x="111" y="22"/>
                  </a:cubicBezTo>
                  <a:cubicBezTo>
                    <a:pt x="160" y="22"/>
                    <a:pt x="200" y="52"/>
                    <a:pt x="200" y="89"/>
                  </a:cubicBezTo>
                  <a:cubicBezTo>
                    <a:pt x="200" y="126"/>
                    <a:pt x="160" y="156"/>
                    <a:pt x="111" y="156"/>
                  </a:cubicBezTo>
                  <a:close/>
                  <a:moveTo>
                    <a:pt x="155" y="73"/>
                  </a:moveTo>
                  <a:cubicBezTo>
                    <a:pt x="146" y="73"/>
                    <a:pt x="139" y="80"/>
                    <a:pt x="139" y="89"/>
                  </a:cubicBezTo>
                  <a:cubicBezTo>
                    <a:pt x="139" y="98"/>
                    <a:pt x="146" y="106"/>
                    <a:pt x="155" y="106"/>
                  </a:cubicBezTo>
                  <a:cubicBezTo>
                    <a:pt x="164" y="106"/>
                    <a:pt x="172" y="98"/>
                    <a:pt x="172" y="89"/>
                  </a:cubicBezTo>
                  <a:cubicBezTo>
                    <a:pt x="172" y="80"/>
                    <a:pt x="164" y="73"/>
                    <a:pt x="155" y="73"/>
                  </a:cubicBezTo>
                  <a:close/>
                  <a:moveTo>
                    <a:pt x="66" y="73"/>
                  </a:moveTo>
                  <a:cubicBezTo>
                    <a:pt x="57" y="73"/>
                    <a:pt x="50" y="80"/>
                    <a:pt x="50" y="89"/>
                  </a:cubicBezTo>
                  <a:cubicBezTo>
                    <a:pt x="50" y="98"/>
                    <a:pt x="57" y="106"/>
                    <a:pt x="66" y="106"/>
                  </a:cubicBezTo>
                  <a:cubicBezTo>
                    <a:pt x="75" y="106"/>
                    <a:pt x="83" y="98"/>
                    <a:pt x="83" y="89"/>
                  </a:cubicBezTo>
                  <a:cubicBezTo>
                    <a:pt x="83" y="80"/>
                    <a:pt x="75" y="73"/>
                    <a:pt x="6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3" name="Group 222"/>
            <p:cNvGrpSpPr/>
            <p:nvPr/>
          </p:nvGrpSpPr>
          <p:grpSpPr>
            <a:xfrm>
              <a:off x="6787368" y="1488544"/>
              <a:ext cx="373172" cy="394475"/>
              <a:chOff x="7335838" y="4498975"/>
              <a:chExt cx="806450" cy="852488"/>
            </a:xfrm>
            <a:grpFill/>
          </p:grpSpPr>
          <p:sp>
            <p:nvSpPr>
              <p:cNvPr id="263" name="Freeform 6"/>
              <p:cNvSpPr>
                <a:spLocks/>
              </p:cNvSpPr>
              <p:nvPr/>
            </p:nvSpPr>
            <p:spPr bwMode="auto">
              <a:xfrm>
                <a:off x="7335838" y="4498975"/>
                <a:ext cx="301625" cy="265113"/>
              </a:xfrm>
              <a:custGeom>
                <a:avLst/>
                <a:gdLst>
                  <a:gd name="T0" fmla="*/ 22 w 94"/>
                  <a:gd name="T1" fmla="*/ 80 h 83"/>
                  <a:gd name="T2" fmla="*/ 88 w 94"/>
                  <a:gd name="T3" fmla="*/ 33 h 83"/>
                  <a:gd name="T4" fmla="*/ 93 w 94"/>
                  <a:gd name="T5" fmla="*/ 29 h 83"/>
                  <a:gd name="T6" fmla="*/ 92 w 94"/>
                  <a:gd name="T7" fmla="*/ 23 h 83"/>
                  <a:gd name="T8" fmla="*/ 50 w 94"/>
                  <a:gd name="T9" fmla="*/ 0 h 83"/>
                  <a:gd name="T10" fmla="*/ 0 w 94"/>
                  <a:gd name="T11" fmla="*/ 50 h 83"/>
                  <a:gd name="T12" fmla="*/ 11 w 94"/>
                  <a:gd name="T13" fmla="*/ 81 h 83"/>
                  <a:gd name="T14" fmla="*/ 17 w 94"/>
                  <a:gd name="T15" fmla="*/ 83 h 83"/>
                  <a:gd name="T16" fmla="*/ 22 w 94"/>
                  <a:gd name="T17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83">
                    <a:moveTo>
                      <a:pt x="22" y="80"/>
                    </a:moveTo>
                    <a:cubicBezTo>
                      <a:pt x="37" y="57"/>
                      <a:pt x="61" y="40"/>
                      <a:pt x="88" y="33"/>
                    </a:cubicBezTo>
                    <a:cubicBezTo>
                      <a:pt x="90" y="33"/>
                      <a:pt x="92" y="31"/>
                      <a:pt x="93" y="29"/>
                    </a:cubicBezTo>
                    <a:cubicBezTo>
                      <a:pt x="94" y="27"/>
                      <a:pt x="94" y="25"/>
                      <a:pt x="92" y="23"/>
                    </a:cubicBezTo>
                    <a:cubicBezTo>
                      <a:pt x="84" y="9"/>
                      <a:pt x="68" y="0"/>
                      <a:pt x="50" y="0"/>
                    </a:cubicBezTo>
                    <a:cubicBezTo>
                      <a:pt x="23" y="0"/>
                      <a:pt x="0" y="22"/>
                      <a:pt x="0" y="50"/>
                    </a:cubicBezTo>
                    <a:cubicBezTo>
                      <a:pt x="0" y="61"/>
                      <a:pt x="4" y="72"/>
                      <a:pt x="11" y="81"/>
                    </a:cubicBezTo>
                    <a:cubicBezTo>
                      <a:pt x="13" y="82"/>
                      <a:pt x="15" y="83"/>
                      <a:pt x="17" y="83"/>
                    </a:cubicBezTo>
                    <a:cubicBezTo>
                      <a:pt x="19" y="83"/>
                      <a:pt x="21" y="82"/>
                      <a:pt x="22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7"/>
              <p:cNvSpPr>
                <a:spLocks/>
              </p:cNvSpPr>
              <p:nvPr/>
            </p:nvSpPr>
            <p:spPr bwMode="auto">
              <a:xfrm>
                <a:off x="7840663" y="4498975"/>
                <a:ext cx="301625" cy="265113"/>
              </a:xfrm>
              <a:custGeom>
                <a:avLst/>
                <a:gdLst>
                  <a:gd name="T0" fmla="*/ 44 w 94"/>
                  <a:gd name="T1" fmla="*/ 0 h 83"/>
                  <a:gd name="T2" fmla="*/ 2 w 94"/>
                  <a:gd name="T3" fmla="*/ 23 h 83"/>
                  <a:gd name="T4" fmla="*/ 1 w 94"/>
                  <a:gd name="T5" fmla="*/ 29 h 83"/>
                  <a:gd name="T6" fmla="*/ 6 w 94"/>
                  <a:gd name="T7" fmla="*/ 33 h 83"/>
                  <a:gd name="T8" fmla="*/ 72 w 94"/>
                  <a:gd name="T9" fmla="*/ 80 h 83"/>
                  <a:gd name="T10" fmla="*/ 78 w 94"/>
                  <a:gd name="T11" fmla="*/ 83 h 83"/>
                  <a:gd name="T12" fmla="*/ 83 w 94"/>
                  <a:gd name="T13" fmla="*/ 80 h 83"/>
                  <a:gd name="T14" fmla="*/ 94 w 94"/>
                  <a:gd name="T15" fmla="*/ 50 h 83"/>
                  <a:gd name="T16" fmla="*/ 44 w 94"/>
                  <a:gd name="T1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83">
                    <a:moveTo>
                      <a:pt x="44" y="0"/>
                    </a:moveTo>
                    <a:cubicBezTo>
                      <a:pt x="26" y="0"/>
                      <a:pt x="11" y="9"/>
                      <a:pt x="2" y="23"/>
                    </a:cubicBezTo>
                    <a:cubicBezTo>
                      <a:pt x="1" y="25"/>
                      <a:pt x="0" y="27"/>
                      <a:pt x="1" y="29"/>
                    </a:cubicBezTo>
                    <a:cubicBezTo>
                      <a:pt x="2" y="31"/>
                      <a:pt x="4" y="33"/>
                      <a:pt x="6" y="33"/>
                    </a:cubicBezTo>
                    <a:cubicBezTo>
                      <a:pt x="34" y="40"/>
                      <a:pt x="57" y="57"/>
                      <a:pt x="72" y="80"/>
                    </a:cubicBezTo>
                    <a:cubicBezTo>
                      <a:pt x="74" y="81"/>
                      <a:pt x="76" y="82"/>
                      <a:pt x="78" y="83"/>
                    </a:cubicBezTo>
                    <a:cubicBezTo>
                      <a:pt x="80" y="83"/>
                      <a:pt x="82" y="82"/>
                      <a:pt x="83" y="80"/>
                    </a:cubicBezTo>
                    <a:cubicBezTo>
                      <a:pt x="90" y="72"/>
                      <a:pt x="94" y="61"/>
                      <a:pt x="94" y="50"/>
                    </a:cubicBezTo>
                    <a:cubicBezTo>
                      <a:pt x="94" y="22"/>
                      <a:pt x="71" y="0"/>
                      <a:pt x="4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8"/>
              <p:cNvSpPr>
                <a:spLocks noEditPoints="1"/>
              </p:cNvSpPr>
              <p:nvPr/>
            </p:nvSpPr>
            <p:spPr bwMode="auto">
              <a:xfrm>
                <a:off x="7391400" y="4635500"/>
                <a:ext cx="698500" cy="715963"/>
              </a:xfrm>
              <a:custGeom>
                <a:avLst/>
                <a:gdLst>
                  <a:gd name="T0" fmla="*/ 219 w 219"/>
                  <a:gd name="T1" fmla="*/ 109 h 224"/>
                  <a:gd name="T2" fmla="*/ 205 w 219"/>
                  <a:gd name="T3" fmla="*/ 56 h 224"/>
                  <a:gd name="T4" fmla="*/ 126 w 219"/>
                  <a:gd name="T5" fmla="*/ 1 h 224"/>
                  <a:gd name="T6" fmla="*/ 109 w 219"/>
                  <a:gd name="T7" fmla="*/ 0 h 224"/>
                  <a:gd name="T8" fmla="*/ 92 w 219"/>
                  <a:gd name="T9" fmla="*/ 1 h 224"/>
                  <a:gd name="T10" fmla="*/ 13 w 219"/>
                  <a:gd name="T11" fmla="*/ 57 h 224"/>
                  <a:gd name="T12" fmla="*/ 0 w 219"/>
                  <a:gd name="T13" fmla="*/ 109 h 224"/>
                  <a:gd name="T14" fmla="*/ 37 w 219"/>
                  <a:gd name="T15" fmla="*/ 191 h 224"/>
                  <a:gd name="T16" fmla="*/ 28 w 219"/>
                  <a:gd name="T17" fmla="*/ 204 h 224"/>
                  <a:gd name="T18" fmla="*/ 30 w 219"/>
                  <a:gd name="T19" fmla="*/ 222 h 224"/>
                  <a:gd name="T20" fmla="*/ 38 w 219"/>
                  <a:gd name="T21" fmla="*/ 224 h 224"/>
                  <a:gd name="T22" fmla="*/ 48 w 219"/>
                  <a:gd name="T23" fmla="*/ 219 h 224"/>
                  <a:gd name="T24" fmla="*/ 57 w 219"/>
                  <a:gd name="T25" fmla="*/ 206 h 224"/>
                  <a:gd name="T26" fmla="*/ 109 w 219"/>
                  <a:gd name="T27" fmla="*/ 219 h 224"/>
                  <a:gd name="T28" fmla="*/ 162 w 219"/>
                  <a:gd name="T29" fmla="*/ 206 h 224"/>
                  <a:gd name="T30" fmla="*/ 171 w 219"/>
                  <a:gd name="T31" fmla="*/ 219 h 224"/>
                  <a:gd name="T32" fmla="*/ 181 w 219"/>
                  <a:gd name="T33" fmla="*/ 224 h 224"/>
                  <a:gd name="T34" fmla="*/ 188 w 219"/>
                  <a:gd name="T35" fmla="*/ 222 h 224"/>
                  <a:gd name="T36" fmla="*/ 191 w 219"/>
                  <a:gd name="T37" fmla="*/ 204 h 224"/>
                  <a:gd name="T38" fmla="*/ 182 w 219"/>
                  <a:gd name="T39" fmla="*/ 191 h 224"/>
                  <a:gd name="T40" fmla="*/ 219 w 219"/>
                  <a:gd name="T41" fmla="*/ 109 h 224"/>
                  <a:gd name="T42" fmla="*/ 109 w 219"/>
                  <a:gd name="T43" fmla="*/ 188 h 224"/>
                  <a:gd name="T44" fmla="*/ 30 w 219"/>
                  <a:gd name="T45" fmla="*/ 109 h 224"/>
                  <a:gd name="T46" fmla="*/ 40 w 219"/>
                  <a:gd name="T47" fmla="*/ 72 h 224"/>
                  <a:gd name="T48" fmla="*/ 97 w 219"/>
                  <a:gd name="T49" fmla="*/ 31 h 224"/>
                  <a:gd name="T50" fmla="*/ 109 w 219"/>
                  <a:gd name="T51" fmla="*/ 30 h 224"/>
                  <a:gd name="T52" fmla="*/ 121 w 219"/>
                  <a:gd name="T53" fmla="*/ 31 h 224"/>
                  <a:gd name="T54" fmla="*/ 179 w 219"/>
                  <a:gd name="T55" fmla="*/ 72 h 224"/>
                  <a:gd name="T56" fmla="*/ 188 w 219"/>
                  <a:gd name="T57" fmla="*/ 109 h 224"/>
                  <a:gd name="T58" fmla="*/ 109 w 219"/>
                  <a:gd name="T59" fmla="*/ 18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9" h="224">
                    <a:moveTo>
                      <a:pt x="219" y="109"/>
                    </a:moveTo>
                    <a:cubicBezTo>
                      <a:pt x="219" y="90"/>
                      <a:pt x="214" y="72"/>
                      <a:pt x="205" y="56"/>
                    </a:cubicBezTo>
                    <a:cubicBezTo>
                      <a:pt x="189" y="27"/>
                      <a:pt x="160" y="6"/>
                      <a:pt x="126" y="1"/>
                    </a:cubicBezTo>
                    <a:cubicBezTo>
                      <a:pt x="121" y="0"/>
                      <a:pt x="115" y="0"/>
                      <a:pt x="109" y="0"/>
                    </a:cubicBezTo>
                    <a:cubicBezTo>
                      <a:pt x="104" y="0"/>
                      <a:pt x="98" y="0"/>
                      <a:pt x="92" y="1"/>
                    </a:cubicBezTo>
                    <a:cubicBezTo>
                      <a:pt x="58" y="7"/>
                      <a:pt x="29" y="28"/>
                      <a:pt x="13" y="57"/>
                    </a:cubicBezTo>
                    <a:cubicBezTo>
                      <a:pt x="5" y="72"/>
                      <a:pt x="0" y="90"/>
                      <a:pt x="0" y="109"/>
                    </a:cubicBezTo>
                    <a:cubicBezTo>
                      <a:pt x="0" y="142"/>
                      <a:pt x="14" y="171"/>
                      <a:pt x="37" y="191"/>
                    </a:cubicBezTo>
                    <a:cubicBezTo>
                      <a:pt x="28" y="204"/>
                      <a:pt x="28" y="204"/>
                      <a:pt x="28" y="204"/>
                    </a:cubicBezTo>
                    <a:cubicBezTo>
                      <a:pt x="24" y="210"/>
                      <a:pt x="25" y="218"/>
                      <a:pt x="30" y="222"/>
                    </a:cubicBezTo>
                    <a:cubicBezTo>
                      <a:pt x="33" y="223"/>
                      <a:pt x="35" y="224"/>
                      <a:pt x="38" y="224"/>
                    </a:cubicBezTo>
                    <a:cubicBezTo>
                      <a:pt x="42" y="224"/>
                      <a:pt x="45" y="222"/>
                      <a:pt x="48" y="219"/>
                    </a:cubicBezTo>
                    <a:cubicBezTo>
                      <a:pt x="57" y="206"/>
                      <a:pt x="57" y="206"/>
                      <a:pt x="57" y="206"/>
                    </a:cubicBezTo>
                    <a:cubicBezTo>
                      <a:pt x="73" y="214"/>
                      <a:pt x="90" y="219"/>
                      <a:pt x="109" y="219"/>
                    </a:cubicBezTo>
                    <a:cubicBezTo>
                      <a:pt x="128" y="219"/>
                      <a:pt x="146" y="214"/>
                      <a:pt x="162" y="206"/>
                    </a:cubicBezTo>
                    <a:cubicBezTo>
                      <a:pt x="171" y="219"/>
                      <a:pt x="171" y="219"/>
                      <a:pt x="171" y="219"/>
                    </a:cubicBezTo>
                    <a:cubicBezTo>
                      <a:pt x="173" y="222"/>
                      <a:pt x="177" y="224"/>
                      <a:pt x="181" y="224"/>
                    </a:cubicBezTo>
                    <a:cubicBezTo>
                      <a:pt x="184" y="224"/>
                      <a:pt x="186" y="223"/>
                      <a:pt x="188" y="222"/>
                    </a:cubicBezTo>
                    <a:cubicBezTo>
                      <a:pt x="194" y="218"/>
                      <a:pt x="195" y="210"/>
                      <a:pt x="191" y="204"/>
                    </a:cubicBezTo>
                    <a:cubicBezTo>
                      <a:pt x="182" y="191"/>
                      <a:pt x="182" y="191"/>
                      <a:pt x="182" y="191"/>
                    </a:cubicBezTo>
                    <a:cubicBezTo>
                      <a:pt x="205" y="171"/>
                      <a:pt x="219" y="142"/>
                      <a:pt x="219" y="109"/>
                    </a:cubicBezTo>
                    <a:close/>
                    <a:moveTo>
                      <a:pt x="109" y="188"/>
                    </a:moveTo>
                    <a:cubicBezTo>
                      <a:pt x="66" y="188"/>
                      <a:pt x="30" y="153"/>
                      <a:pt x="30" y="109"/>
                    </a:cubicBezTo>
                    <a:cubicBezTo>
                      <a:pt x="30" y="96"/>
                      <a:pt x="34" y="83"/>
                      <a:pt x="40" y="72"/>
                    </a:cubicBezTo>
                    <a:cubicBezTo>
                      <a:pt x="51" y="51"/>
                      <a:pt x="73" y="35"/>
                      <a:pt x="97" y="31"/>
                    </a:cubicBezTo>
                    <a:cubicBezTo>
                      <a:pt x="101" y="31"/>
                      <a:pt x="105" y="30"/>
                      <a:pt x="109" y="30"/>
                    </a:cubicBezTo>
                    <a:cubicBezTo>
                      <a:pt x="113" y="30"/>
                      <a:pt x="117" y="31"/>
                      <a:pt x="121" y="31"/>
                    </a:cubicBezTo>
                    <a:cubicBezTo>
                      <a:pt x="146" y="35"/>
                      <a:pt x="167" y="50"/>
                      <a:pt x="179" y="72"/>
                    </a:cubicBezTo>
                    <a:cubicBezTo>
                      <a:pt x="185" y="83"/>
                      <a:pt x="188" y="96"/>
                      <a:pt x="188" y="109"/>
                    </a:cubicBezTo>
                    <a:cubicBezTo>
                      <a:pt x="188" y="153"/>
                      <a:pt x="153" y="188"/>
                      <a:pt x="109" y="1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9"/>
              <p:cNvSpPr>
                <a:spLocks/>
              </p:cNvSpPr>
              <p:nvPr/>
            </p:nvSpPr>
            <p:spPr bwMode="auto">
              <a:xfrm>
                <a:off x="7694613" y="4805363"/>
                <a:ext cx="204788" cy="290513"/>
              </a:xfrm>
              <a:custGeom>
                <a:avLst/>
                <a:gdLst>
                  <a:gd name="T0" fmla="*/ 59 w 64"/>
                  <a:gd name="T1" fmla="*/ 75 h 91"/>
                  <a:gd name="T2" fmla="*/ 29 w 64"/>
                  <a:gd name="T3" fmla="*/ 56 h 91"/>
                  <a:gd name="T4" fmla="*/ 23 w 64"/>
                  <a:gd name="T5" fmla="*/ 48 h 91"/>
                  <a:gd name="T6" fmla="*/ 25 w 64"/>
                  <a:gd name="T7" fmla="*/ 10 h 91"/>
                  <a:gd name="T8" fmla="*/ 16 w 64"/>
                  <a:gd name="T9" fmla="*/ 1 h 91"/>
                  <a:gd name="T10" fmla="*/ 7 w 64"/>
                  <a:gd name="T11" fmla="*/ 9 h 91"/>
                  <a:gd name="T12" fmla="*/ 6 w 64"/>
                  <a:gd name="T13" fmla="*/ 47 h 91"/>
                  <a:gd name="T14" fmla="*/ 0 w 64"/>
                  <a:gd name="T15" fmla="*/ 59 h 91"/>
                  <a:gd name="T16" fmla="*/ 14 w 64"/>
                  <a:gd name="T17" fmla="*/ 73 h 91"/>
                  <a:gd name="T18" fmla="*/ 21 w 64"/>
                  <a:gd name="T19" fmla="*/ 72 h 91"/>
                  <a:gd name="T20" fmla="*/ 50 w 64"/>
                  <a:gd name="T21" fmla="*/ 90 h 91"/>
                  <a:gd name="T22" fmla="*/ 54 w 64"/>
                  <a:gd name="T23" fmla="*/ 91 h 91"/>
                  <a:gd name="T24" fmla="*/ 62 w 64"/>
                  <a:gd name="T25" fmla="*/ 87 h 91"/>
                  <a:gd name="T26" fmla="*/ 59 w 64"/>
                  <a:gd name="T27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91">
                    <a:moveTo>
                      <a:pt x="59" y="75"/>
                    </a:moveTo>
                    <a:cubicBezTo>
                      <a:pt x="29" y="56"/>
                      <a:pt x="29" y="56"/>
                      <a:pt x="29" y="56"/>
                    </a:cubicBezTo>
                    <a:cubicBezTo>
                      <a:pt x="28" y="53"/>
                      <a:pt x="26" y="50"/>
                      <a:pt x="23" y="48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5"/>
                      <a:pt x="21" y="1"/>
                      <a:pt x="16" y="1"/>
                    </a:cubicBezTo>
                    <a:cubicBezTo>
                      <a:pt x="12" y="0"/>
                      <a:pt x="7" y="4"/>
                      <a:pt x="7" y="9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2" y="50"/>
                      <a:pt x="0" y="54"/>
                      <a:pt x="0" y="59"/>
                    </a:cubicBezTo>
                    <a:cubicBezTo>
                      <a:pt x="0" y="67"/>
                      <a:pt x="6" y="73"/>
                      <a:pt x="14" y="73"/>
                    </a:cubicBezTo>
                    <a:cubicBezTo>
                      <a:pt x="17" y="73"/>
                      <a:pt x="19" y="73"/>
                      <a:pt x="21" y="72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51" y="91"/>
                      <a:pt x="53" y="91"/>
                      <a:pt x="54" y="91"/>
                    </a:cubicBezTo>
                    <a:cubicBezTo>
                      <a:pt x="57" y="91"/>
                      <a:pt x="60" y="90"/>
                      <a:pt x="62" y="87"/>
                    </a:cubicBezTo>
                    <a:cubicBezTo>
                      <a:pt x="64" y="83"/>
                      <a:pt x="63" y="77"/>
                      <a:pt x="59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4" name="Freeform 10"/>
            <p:cNvSpPr>
              <a:spLocks/>
            </p:cNvSpPr>
            <p:nvPr/>
          </p:nvSpPr>
          <p:spPr bwMode="auto">
            <a:xfrm>
              <a:off x="4941362" y="1157481"/>
              <a:ext cx="246822" cy="310732"/>
            </a:xfrm>
            <a:custGeom>
              <a:avLst/>
              <a:gdLst>
                <a:gd name="T0" fmla="*/ 28 w 167"/>
                <a:gd name="T1" fmla="*/ 171 h 210"/>
                <a:gd name="T2" fmla="*/ 160 w 167"/>
                <a:gd name="T3" fmla="*/ 171 h 210"/>
                <a:gd name="T4" fmla="*/ 167 w 167"/>
                <a:gd name="T5" fmla="*/ 163 h 210"/>
                <a:gd name="T6" fmla="*/ 167 w 167"/>
                <a:gd name="T7" fmla="*/ 23 h 210"/>
                <a:gd name="T8" fmla="*/ 144 w 167"/>
                <a:gd name="T9" fmla="*/ 0 h 210"/>
                <a:gd name="T10" fmla="*/ 23 w 167"/>
                <a:gd name="T11" fmla="*/ 0 h 210"/>
                <a:gd name="T12" fmla="*/ 0 w 167"/>
                <a:gd name="T13" fmla="*/ 23 h 210"/>
                <a:gd name="T14" fmla="*/ 0 w 167"/>
                <a:gd name="T15" fmla="*/ 182 h 210"/>
                <a:gd name="T16" fmla="*/ 28 w 167"/>
                <a:gd name="T17" fmla="*/ 210 h 210"/>
                <a:gd name="T18" fmla="*/ 160 w 167"/>
                <a:gd name="T19" fmla="*/ 210 h 210"/>
                <a:gd name="T20" fmla="*/ 167 w 167"/>
                <a:gd name="T21" fmla="*/ 203 h 210"/>
                <a:gd name="T22" fmla="*/ 167 w 167"/>
                <a:gd name="T23" fmla="*/ 199 h 210"/>
                <a:gd name="T24" fmla="*/ 160 w 167"/>
                <a:gd name="T25" fmla="*/ 191 h 210"/>
                <a:gd name="T26" fmla="*/ 28 w 167"/>
                <a:gd name="T27" fmla="*/ 191 h 210"/>
                <a:gd name="T28" fmla="*/ 19 w 167"/>
                <a:gd name="T29" fmla="*/ 182 h 210"/>
                <a:gd name="T30" fmla="*/ 19 w 167"/>
                <a:gd name="T31" fmla="*/ 180 h 210"/>
                <a:gd name="T32" fmla="*/ 28 w 167"/>
                <a:gd name="T33" fmla="*/ 17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210">
                  <a:moveTo>
                    <a:pt x="28" y="171"/>
                  </a:moveTo>
                  <a:cubicBezTo>
                    <a:pt x="160" y="171"/>
                    <a:pt x="160" y="171"/>
                    <a:pt x="160" y="171"/>
                  </a:cubicBezTo>
                  <a:cubicBezTo>
                    <a:pt x="164" y="171"/>
                    <a:pt x="167" y="168"/>
                    <a:pt x="167" y="163"/>
                  </a:cubicBezTo>
                  <a:cubicBezTo>
                    <a:pt x="167" y="23"/>
                    <a:pt x="167" y="23"/>
                    <a:pt x="167" y="23"/>
                  </a:cubicBezTo>
                  <a:cubicBezTo>
                    <a:pt x="167" y="10"/>
                    <a:pt x="157" y="0"/>
                    <a:pt x="14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8"/>
                    <a:pt x="13" y="210"/>
                    <a:pt x="28" y="21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64" y="210"/>
                    <a:pt x="167" y="207"/>
                    <a:pt x="167" y="203"/>
                  </a:cubicBezTo>
                  <a:cubicBezTo>
                    <a:pt x="167" y="199"/>
                    <a:pt x="167" y="199"/>
                    <a:pt x="167" y="199"/>
                  </a:cubicBezTo>
                  <a:cubicBezTo>
                    <a:pt x="167" y="194"/>
                    <a:pt x="164" y="191"/>
                    <a:pt x="160" y="191"/>
                  </a:cubicBezTo>
                  <a:cubicBezTo>
                    <a:pt x="28" y="191"/>
                    <a:pt x="28" y="191"/>
                    <a:pt x="28" y="191"/>
                  </a:cubicBezTo>
                  <a:cubicBezTo>
                    <a:pt x="23" y="191"/>
                    <a:pt x="19" y="187"/>
                    <a:pt x="19" y="182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19" y="175"/>
                    <a:pt x="23" y="171"/>
                    <a:pt x="28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1"/>
            <p:cNvSpPr>
              <a:spLocks/>
            </p:cNvSpPr>
            <p:nvPr/>
          </p:nvSpPr>
          <p:spPr bwMode="auto">
            <a:xfrm>
              <a:off x="5566753" y="1032743"/>
              <a:ext cx="560493" cy="362888"/>
            </a:xfrm>
            <a:custGeom>
              <a:avLst/>
              <a:gdLst>
                <a:gd name="T0" fmla="*/ 324 w 379"/>
                <a:gd name="T1" fmla="*/ 114 h 245"/>
                <a:gd name="T2" fmla="*/ 325 w 379"/>
                <a:gd name="T3" fmla="*/ 104 h 245"/>
                <a:gd name="T4" fmla="*/ 266 w 379"/>
                <a:gd name="T5" fmla="*/ 46 h 245"/>
                <a:gd name="T6" fmla="*/ 246 w 379"/>
                <a:gd name="T7" fmla="*/ 49 h 245"/>
                <a:gd name="T8" fmla="*/ 156 w 379"/>
                <a:gd name="T9" fmla="*/ 0 h 245"/>
                <a:gd name="T10" fmla="*/ 49 w 379"/>
                <a:gd name="T11" fmla="*/ 107 h 245"/>
                <a:gd name="T12" fmla="*/ 50 w 379"/>
                <a:gd name="T13" fmla="*/ 115 h 245"/>
                <a:gd name="T14" fmla="*/ 0 w 379"/>
                <a:gd name="T15" fmla="*/ 179 h 245"/>
                <a:gd name="T16" fmla="*/ 66 w 379"/>
                <a:gd name="T17" fmla="*/ 245 h 245"/>
                <a:gd name="T18" fmla="*/ 313 w 379"/>
                <a:gd name="T19" fmla="*/ 245 h 245"/>
                <a:gd name="T20" fmla="*/ 379 w 379"/>
                <a:gd name="T21" fmla="*/ 179 h 245"/>
                <a:gd name="T22" fmla="*/ 324 w 379"/>
                <a:gd name="T23" fmla="*/ 11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9" h="245">
                  <a:moveTo>
                    <a:pt x="324" y="114"/>
                  </a:moveTo>
                  <a:cubicBezTo>
                    <a:pt x="324" y="111"/>
                    <a:pt x="325" y="108"/>
                    <a:pt x="325" y="104"/>
                  </a:cubicBezTo>
                  <a:cubicBezTo>
                    <a:pt x="325" y="72"/>
                    <a:pt x="299" y="46"/>
                    <a:pt x="266" y="46"/>
                  </a:cubicBezTo>
                  <a:cubicBezTo>
                    <a:pt x="259" y="46"/>
                    <a:pt x="253" y="47"/>
                    <a:pt x="246" y="49"/>
                  </a:cubicBezTo>
                  <a:cubicBezTo>
                    <a:pt x="227" y="20"/>
                    <a:pt x="194" y="0"/>
                    <a:pt x="156" y="0"/>
                  </a:cubicBezTo>
                  <a:cubicBezTo>
                    <a:pt x="97" y="0"/>
                    <a:pt x="49" y="48"/>
                    <a:pt x="49" y="107"/>
                  </a:cubicBezTo>
                  <a:cubicBezTo>
                    <a:pt x="49" y="110"/>
                    <a:pt x="50" y="113"/>
                    <a:pt x="50" y="115"/>
                  </a:cubicBezTo>
                  <a:cubicBezTo>
                    <a:pt x="21" y="122"/>
                    <a:pt x="0" y="148"/>
                    <a:pt x="0" y="179"/>
                  </a:cubicBezTo>
                  <a:cubicBezTo>
                    <a:pt x="0" y="215"/>
                    <a:pt x="30" y="245"/>
                    <a:pt x="66" y="245"/>
                  </a:cubicBezTo>
                  <a:cubicBezTo>
                    <a:pt x="313" y="245"/>
                    <a:pt x="313" y="245"/>
                    <a:pt x="313" y="245"/>
                  </a:cubicBezTo>
                  <a:cubicBezTo>
                    <a:pt x="349" y="245"/>
                    <a:pt x="379" y="215"/>
                    <a:pt x="379" y="179"/>
                  </a:cubicBezTo>
                  <a:cubicBezTo>
                    <a:pt x="379" y="146"/>
                    <a:pt x="355" y="120"/>
                    <a:pt x="324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6" name="Group 225"/>
            <p:cNvGrpSpPr/>
            <p:nvPr/>
          </p:nvGrpSpPr>
          <p:grpSpPr>
            <a:xfrm>
              <a:off x="7316704" y="1287938"/>
              <a:ext cx="246822" cy="247557"/>
              <a:chOff x="8035925" y="3513138"/>
              <a:chExt cx="533400" cy="534988"/>
            </a:xfrm>
            <a:grpFill/>
          </p:grpSpPr>
          <p:sp>
            <p:nvSpPr>
              <p:cNvPr id="261" name="Freeform 14"/>
              <p:cNvSpPr>
                <a:spLocks/>
              </p:cNvSpPr>
              <p:nvPr/>
            </p:nvSpPr>
            <p:spPr bwMode="auto">
              <a:xfrm>
                <a:off x="8035925" y="3811588"/>
                <a:ext cx="533400" cy="236538"/>
              </a:xfrm>
              <a:custGeom>
                <a:avLst/>
                <a:gdLst>
                  <a:gd name="T0" fmla="*/ 154 w 167"/>
                  <a:gd name="T1" fmla="*/ 0 h 74"/>
                  <a:gd name="T2" fmla="*/ 140 w 167"/>
                  <a:gd name="T3" fmla="*/ 13 h 74"/>
                  <a:gd name="T4" fmla="*/ 140 w 167"/>
                  <a:gd name="T5" fmla="*/ 47 h 74"/>
                  <a:gd name="T6" fmla="*/ 27 w 167"/>
                  <a:gd name="T7" fmla="*/ 47 h 74"/>
                  <a:gd name="T8" fmla="*/ 27 w 167"/>
                  <a:gd name="T9" fmla="*/ 13 h 74"/>
                  <a:gd name="T10" fmla="*/ 14 w 167"/>
                  <a:gd name="T11" fmla="*/ 0 h 74"/>
                  <a:gd name="T12" fmla="*/ 0 w 167"/>
                  <a:gd name="T13" fmla="*/ 13 h 74"/>
                  <a:gd name="T14" fmla="*/ 0 w 167"/>
                  <a:gd name="T15" fmla="*/ 61 h 74"/>
                  <a:gd name="T16" fmla="*/ 14 w 167"/>
                  <a:gd name="T17" fmla="*/ 74 h 74"/>
                  <a:gd name="T18" fmla="*/ 154 w 167"/>
                  <a:gd name="T19" fmla="*/ 74 h 74"/>
                  <a:gd name="T20" fmla="*/ 167 w 167"/>
                  <a:gd name="T21" fmla="*/ 61 h 74"/>
                  <a:gd name="T22" fmla="*/ 167 w 167"/>
                  <a:gd name="T23" fmla="*/ 13 h 74"/>
                  <a:gd name="T24" fmla="*/ 154 w 167"/>
                  <a:gd name="T2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7" h="74">
                    <a:moveTo>
                      <a:pt x="154" y="0"/>
                    </a:moveTo>
                    <a:cubicBezTo>
                      <a:pt x="146" y="0"/>
                      <a:pt x="140" y="6"/>
                      <a:pt x="140" y="13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6" y="74"/>
                      <a:pt x="1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61" y="74"/>
                      <a:pt x="167" y="68"/>
                      <a:pt x="167" y="61"/>
                    </a:cubicBezTo>
                    <a:cubicBezTo>
                      <a:pt x="167" y="13"/>
                      <a:pt x="167" y="13"/>
                      <a:pt x="167" y="13"/>
                    </a:cubicBezTo>
                    <a:cubicBezTo>
                      <a:pt x="167" y="6"/>
                      <a:pt x="161" y="0"/>
                      <a:pt x="1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5"/>
              <p:cNvSpPr>
                <a:spLocks/>
              </p:cNvSpPr>
              <p:nvPr/>
            </p:nvSpPr>
            <p:spPr bwMode="auto">
              <a:xfrm>
                <a:off x="8135938" y="3513138"/>
                <a:ext cx="334963" cy="352425"/>
              </a:xfrm>
              <a:custGeom>
                <a:avLst/>
                <a:gdLst>
                  <a:gd name="T0" fmla="*/ 81 w 105"/>
                  <a:gd name="T1" fmla="*/ 49 h 110"/>
                  <a:gd name="T2" fmla="*/ 66 w 105"/>
                  <a:gd name="T3" fmla="*/ 63 h 110"/>
                  <a:gd name="T4" fmla="*/ 66 w 105"/>
                  <a:gd name="T5" fmla="*/ 14 h 110"/>
                  <a:gd name="T6" fmla="*/ 53 w 105"/>
                  <a:gd name="T7" fmla="*/ 0 h 110"/>
                  <a:gd name="T8" fmla="*/ 39 w 105"/>
                  <a:gd name="T9" fmla="*/ 14 h 110"/>
                  <a:gd name="T10" fmla="*/ 39 w 105"/>
                  <a:gd name="T11" fmla="*/ 63 h 110"/>
                  <a:gd name="T12" fmla="*/ 24 w 105"/>
                  <a:gd name="T13" fmla="*/ 49 h 110"/>
                  <a:gd name="T14" fmla="*/ 15 w 105"/>
                  <a:gd name="T15" fmla="*/ 45 h 110"/>
                  <a:gd name="T16" fmla="*/ 5 w 105"/>
                  <a:gd name="T17" fmla="*/ 49 h 110"/>
                  <a:gd name="T18" fmla="*/ 5 w 105"/>
                  <a:gd name="T19" fmla="*/ 67 h 110"/>
                  <a:gd name="T20" fmla="*/ 43 w 105"/>
                  <a:gd name="T21" fmla="*/ 105 h 110"/>
                  <a:gd name="T22" fmla="*/ 62 w 105"/>
                  <a:gd name="T23" fmla="*/ 105 h 110"/>
                  <a:gd name="T24" fmla="*/ 100 w 105"/>
                  <a:gd name="T25" fmla="*/ 67 h 110"/>
                  <a:gd name="T26" fmla="*/ 100 w 105"/>
                  <a:gd name="T27" fmla="*/ 49 h 110"/>
                  <a:gd name="T28" fmla="*/ 81 w 105"/>
                  <a:gd name="T29" fmla="*/ 4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10">
                    <a:moveTo>
                      <a:pt x="81" y="49"/>
                    </a:moveTo>
                    <a:cubicBezTo>
                      <a:pt x="66" y="63"/>
                      <a:pt x="66" y="63"/>
                      <a:pt x="66" y="6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6"/>
                      <a:pt x="60" y="0"/>
                      <a:pt x="53" y="0"/>
                    </a:cubicBezTo>
                    <a:cubicBezTo>
                      <a:pt x="45" y="0"/>
                      <a:pt x="39" y="6"/>
                      <a:pt x="39" y="1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2" y="46"/>
                      <a:pt x="18" y="45"/>
                      <a:pt x="15" y="45"/>
                    </a:cubicBezTo>
                    <a:cubicBezTo>
                      <a:pt x="11" y="45"/>
                      <a:pt x="8" y="46"/>
                      <a:pt x="5" y="49"/>
                    </a:cubicBezTo>
                    <a:cubicBezTo>
                      <a:pt x="0" y="54"/>
                      <a:pt x="0" y="62"/>
                      <a:pt x="5" y="67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8" y="110"/>
                      <a:pt x="57" y="110"/>
                      <a:pt x="62" y="105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5" y="62"/>
                      <a:pt x="105" y="54"/>
                      <a:pt x="100" y="49"/>
                    </a:cubicBezTo>
                    <a:cubicBezTo>
                      <a:pt x="95" y="43"/>
                      <a:pt x="86" y="43"/>
                      <a:pt x="8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7" name="Group 226"/>
            <p:cNvGrpSpPr/>
            <p:nvPr/>
          </p:nvGrpSpPr>
          <p:grpSpPr>
            <a:xfrm>
              <a:off x="5191112" y="1598567"/>
              <a:ext cx="378767" cy="287592"/>
              <a:chOff x="2859088" y="4638675"/>
              <a:chExt cx="1154113" cy="876300"/>
            </a:xfrm>
            <a:grpFill/>
          </p:grpSpPr>
          <p:sp>
            <p:nvSpPr>
              <p:cNvPr id="254" name="Freeform 19"/>
              <p:cNvSpPr>
                <a:spLocks noEditPoints="1"/>
              </p:cNvSpPr>
              <p:nvPr/>
            </p:nvSpPr>
            <p:spPr bwMode="auto">
              <a:xfrm>
                <a:off x="2868613" y="4638675"/>
                <a:ext cx="1144588" cy="866775"/>
              </a:xfrm>
              <a:custGeom>
                <a:avLst/>
                <a:gdLst>
                  <a:gd name="T0" fmla="*/ 314 w 358"/>
                  <a:gd name="T1" fmla="*/ 0 h 271"/>
                  <a:gd name="T2" fmla="*/ 44 w 358"/>
                  <a:gd name="T3" fmla="*/ 0 h 271"/>
                  <a:gd name="T4" fmla="*/ 0 w 358"/>
                  <a:gd name="T5" fmla="*/ 43 h 271"/>
                  <a:gd name="T6" fmla="*/ 0 w 358"/>
                  <a:gd name="T7" fmla="*/ 227 h 271"/>
                  <a:gd name="T8" fmla="*/ 44 w 358"/>
                  <a:gd name="T9" fmla="*/ 271 h 271"/>
                  <a:gd name="T10" fmla="*/ 314 w 358"/>
                  <a:gd name="T11" fmla="*/ 271 h 271"/>
                  <a:gd name="T12" fmla="*/ 358 w 358"/>
                  <a:gd name="T13" fmla="*/ 227 h 271"/>
                  <a:gd name="T14" fmla="*/ 358 w 358"/>
                  <a:gd name="T15" fmla="*/ 43 h 271"/>
                  <a:gd name="T16" fmla="*/ 314 w 358"/>
                  <a:gd name="T17" fmla="*/ 0 h 271"/>
                  <a:gd name="T18" fmla="*/ 323 w 358"/>
                  <a:gd name="T19" fmla="*/ 227 h 271"/>
                  <a:gd name="T20" fmla="*/ 314 w 358"/>
                  <a:gd name="T21" fmla="*/ 236 h 271"/>
                  <a:gd name="T22" fmla="*/ 44 w 358"/>
                  <a:gd name="T23" fmla="*/ 236 h 271"/>
                  <a:gd name="T24" fmla="*/ 35 w 358"/>
                  <a:gd name="T25" fmla="*/ 227 h 271"/>
                  <a:gd name="T26" fmla="*/ 35 w 358"/>
                  <a:gd name="T27" fmla="*/ 43 h 271"/>
                  <a:gd name="T28" fmla="*/ 44 w 358"/>
                  <a:gd name="T29" fmla="*/ 35 h 271"/>
                  <a:gd name="T30" fmla="*/ 314 w 358"/>
                  <a:gd name="T31" fmla="*/ 35 h 271"/>
                  <a:gd name="T32" fmla="*/ 323 w 358"/>
                  <a:gd name="T33" fmla="*/ 43 h 271"/>
                  <a:gd name="T34" fmla="*/ 323 w 358"/>
                  <a:gd name="T35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8" h="271">
                    <a:moveTo>
                      <a:pt x="314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51"/>
                      <a:pt x="20" y="271"/>
                      <a:pt x="44" y="271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39" y="271"/>
                      <a:pt x="358" y="251"/>
                      <a:pt x="358" y="227"/>
                    </a:cubicBezTo>
                    <a:cubicBezTo>
                      <a:pt x="358" y="43"/>
                      <a:pt x="358" y="43"/>
                      <a:pt x="358" y="43"/>
                    </a:cubicBezTo>
                    <a:cubicBezTo>
                      <a:pt x="358" y="19"/>
                      <a:pt x="339" y="0"/>
                      <a:pt x="314" y="0"/>
                    </a:cubicBezTo>
                    <a:close/>
                    <a:moveTo>
                      <a:pt x="323" y="227"/>
                    </a:moveTo>
                    <a:cubicBezTo>
                      <a:pt x="323" y="232"/>
                      <a:pt x="319" y="236"/>
                      <a:pt x="314" y="236"/>
                    </a:cubicBezTo>
                    <a:cubicBezTo>
                      <a:pt x="44" y="236"/>
                      <a:pt x="44" y="236"/>
                      <a:pt x="44" y="236"/>
                    </a:cubicBezTo>
                    <a:cubicBezTo>
                      <a:pt x="39" y="236"/>
                      <a:pt x="35" y="232"/>
                      <a:pt x="35" y="227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35" y="38"/>
                      <a:pt x="39" y="35"/>
                      <a:pt x="44" y="35"/>
                    </a:cubicBezTo>
                    <a:cubicBezTo>
                      <a:pt x="314" y="35"/>
                      <a:pt x="314" y="35"/>
                      <a:pt x="314" y="35"/>
                    </a:cubicBezTo>
                    <a:cubicBezTo>
                      <a:pt x="319" y="35"/>
                      <a:pt x="323" y="38"/>
                      <a:pt x="323" y="43"/>
                    </a:cubicBezTo>
                    <a:lnTo>
                      <a:pt x="323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"/>
              <p:cNvSpPr>
                <a:spLocks/>
              </p:cNvSpPr>
              <p:nvPr/>
            </p:nvSpPr>
            <p:spPr bwMode="auto">
              <a:xfrm>
                <a:off x="3038475" y="4965700"/>
                <a:ext cx="804863" cy="366713"/>
              </a:xfrm>
              <a:custGeom>
                <a:avLst/>
                <a:gdLst>
                  <a:gd name="T0" fmla="*/ 164 w 252"/>
                  <a:gd name="T1" fmla="*/ 6 h 115"/>
                  <a:gd name="T2" fmla="*/ 142 w 252"/>
                  <a:gd name="T3" fmla="*/ 6 h 115"/>
                  <a:gd name="T4" fmla="*/ 85 w 252"/>
                  <a:gd name="T5" fmla="*/ 63 h 115"/>
                  <a:gd name="T6" fmla="*/ 69 w 252"/>
                  <a:gd name="T7" fmla="*/ 47 h 115"/>
                  <a:gd name="T8" fmla="*/ 58 w 252"/>
                  <a:gd name="T9" fmla="*/ 42 h 115"/>
                  <a:gd name="T10" fmla="*/ 47 w 252"/>
                  <a:gd name="T11" fmla="*/ 47 h 115"/>
                  <a:gd name="T12" fmla="*/ 6 w 252"/>
                  <a:gd name="T13" fmla="*/ 88 h 115"/>
                  <a:gd name="T14" fmla="*/ 3 w 252"/>
                  <a:gd name="T15" fmla="*/ 105 h 115"/>
                  <a:gd name="T16" fmla="*/ 17 w 252"/>
                  <a:gd name="T17" fmla="*/ 115 h 115"/>
                  <a:gd name="T18" fmla="*/ 71 w 252"/>
                  <a:gd name="T19" fmla="*/ 115 h 115"/>
                  <a:gd name="T20" fmla="*/ 100 w 252"/>
                  <a:gd name="T21" fmla="*/ 115 h 115"/>
                  <a:gd name="T22" fmla="*/ 235 w 252"/>
                  <a:gd name="T23" fmla="*/ 115 h 115"/>
                  <a:gd name="T24" fmla="*/ 249 w 252"/>
                  <a:gd name="T25" fmla="*/ 105 h 115"/>
                  <a:gd name="T26" fmla="*/ 246 w 252"/>
                  <a:gd name="T27" fmla="*/ 88 h 115"/>
                  <a:gd name="T28" fmla="*/ 164 w 252"/>
                  <a:gd name="T29" fmla="*/ 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2" h="115">
                    <a:moveTo>
                      <a:pt x="164" y="6"/>
                    </a:moveTo>
                    <a:cubicBezTo>
                      <a:pt x="158" y="0"/>
                      <a:pt x="148" y="0"/>
                      <a:pt x="142" y="6"/>
                    </a:cubicBezTo>
                    <a:cubicBezTo>
                      <a:pt x="85" y="63"/>
                      <a:pt x="85" y="63"/>
                      <a:pt x="85" y="63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6" y="44"/>
                      <a:pt x="62" y="42"/>
                      <a:pt x="58" y="42"/>
                    </a:cubicBezTo>
                    <a:cubicBezTo>
                      <a:pt x="54" y="42"/>
                      <a:pt x="50" y="44"/>
                      <a:pt x="47" y="47"/>
                    </a:cubicBezTo>
                    <a:cubicBezTo>
                      <a:pt x="6" y="88"/>
                      <a:pt x="6" y="88"/>
                      <a:pt x="6" y="88"/>
                    </a:cubicBezTo>
                    <a:cubicBezTo>
                      <a:pt x="2" y="93"/>
                      <a:pt x="0" y="99"/>
                      <a:pt x="3" y="105"/>
                    </a:cubicBezTo>
                    <a:cubicBezTo>
                      <a:pt x="5" y="111"/>
                      <a:pt x="11" y="115"/>
                      <a:pt x="17" y="115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100" y="115"/>
                      <a:pt x="100" y="115"/>
                      <a:pt x="100" y="115"/>
                    </a:cubicBezTo>
                    <a:cubicBezTo>
                      <a:pt x="235" y="115"/>
                      <a:pt x="235" y="115"/>
                      <a:pt x="235" y="115"/>
                    </a:cubicBezTo>
                    <a:cubicBezTo>
                      <a:pt x="241" y="115"/>
                      <a:pt x="247" y="111"/>
                      <a:pt x="249" y="105"/>
                    </a:cubicBezTo>
                    <a:cubicBezTo>
                      <a:pt x="252" y="99"/>
                      <a:pt x="250" y="93"/>
                      <a:pt x="246" y="88"/>
                    </a:cubicBezTo>
                    <a:lnTo>
                      <a:pt x="16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Oval 21"/>
              <p:cNvSpPr>
                <a:spLocks noChangeArrowheads="1"/>
              </p:cNvSpPr>
              <p:nvPr/>
            </p:nvSpPr>
            <p:spPr bwMode="auto">
              <a:xfrm>
                <a:off x="3149600" y="4843463"/>
                <a:ext cx="147638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57" name="Group 256"/>
              <p:cNvGrpSpPr/>
              <p:nvPr/>
            </p:nvGrpSpPr>
            <p:grpSpPr>
              <a:xfrm>
                <a:off x="2859088" y="4648200"/>
                <a:ext cx="1144588" cy="866775"/>
                <a:chOff x="2859088" y="4648200"/>
                <a:chExt cx="1144588" cy="866775"/>
              </a:xfrm>
              <a:grpFill/>
            </p:grpSpPr>
            <p:sp>
              <p:nvSpPr>
                <p:cNvPr id="258" name="Freeform 22"/>
                <p:cNvSpPr>
                  <a:spLocks noEditPoints="1"/>
                </p:cNvSpPr>
                <p:nvPr/>
              </p:nvSpPr>
              <p:spPr bwMode="auto">
                <a:xfrm>
                  <a:off x="2859088" y="4648200"/>
                  <a:ext cx="1144588" cy="866775"/>
                </a:xfrm>
                <a:custGeom>
                  <a:avLst/>
                  <a:gdLst>
                    <a:gd name="T0" fmla="*/ 314 w 358"/>
                    <a:gd name="T1" fmla="*/ 0 h 271"/>
                    <a:gd name="T2" fmla="*/ 43 w 358"/>
                    <a:gd name="T3" fmla="*/ 0 h 271"/>
                    <a:gd name="T4" fmla="*/ 0 w 358"/>
                    <a:gd name="T5" fmla="*/ 44 h 271"/>
                    <a:gd name="T6" fmla="*/ 0 w 358"/>
                    <a:gd name="T7" fmla="*/ 227 h 271"/>
                    <a:gd name="T8" fmla="*/ 43 w 358"/>
                    <a:gd name="T9" fmla="*/ 271 h 271"/>
                    <a:gd name="T10" fmla="*/ 314 w 358"/>
                    <a:gd name="T11" fmla="*/ 271 h 271"/>
                    <a:gd name="T12" fmla="*/ 358 w 358"/>
                    <a:gd name="T13" fmla="*/ 227 h 271"/>
                    <a:gd name="T14" fmla="*/ 358 w 358"/>
                    <a:gd name="T15" fmla="*/ 44 h 271"/>
                    <a:gd name="T16" fmla="*/ 314 w 358"/>
                    <a:gd name="T17" fmla="*/ 0 h 271"/>
                    <a:gd name="T18" fmla="*/ 323 w 358"/>
                    <a:gd name="T19" fmla="*/ 227 h 271"/>
                    <a:gd name="T20" fmla="*/ 314 w 358"/>
                    <a:gd name="T21" fmla="*/ 236 h 271"/>
                    <a:gd name="T22" fmla="*/ 43 w 358"/>
                    <a:gd name="T23" fmla="*/ 236 h 271"/>
                    <a:gd name="T24" fmla="*/ 35 w 358"/>
                    <a:gd name="T25" fmla="*/ 227 h 271"/>
                    <a:gd name="T26" fmla="*/ 35 w 358"/>
                    <a:gd name="T27" fmla="*/ 44 h 271"/>
                    <a:gd name="T28" fmla="*/ 43 w 358"/>
                    <a:gd name="T29" fmla="*/ 35 h 271"/>
                    <a:gd name="T30" fmla="*/ 314 w 358"/>
                    <a:gd name="T31" fmla="*/ 35 h 271"/>
                    <a:gd name="T32" fmla="*/ 323 w 358"/>
                    <a:gd name="T33" fmla="*/ 44 h 271"/>
                    <a:gd name="T34" fmla="*/ 323 w 358"/>
                    <a:gd name="T35" fmla="*/ 227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58" h="271">
                      <a:moveTo>
                        <a:pt x="314" y="0"/>
                      </a:move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19" y="0"/>
                        <a:pt x="0" y="19"/>
                        <a:pt x="0" y="44"/>
                      </a:cubicBezTo>
                      <a:cubicBezTo>
                        <a:pt x="0" y="227"/>
                        <a:pt x="0" y="227"/>
                        <a:pt x="0" y="227"/>
                      </a:cubicBezTo>
                      <a:cubicBezTo>
                        <a:pt x="0" y="251"/>
                        <a:pt x="19" y="271"/>
                        <a:pt x="43" y="271"/>
                      </a:cubicBezTo>
                      <a:cubicBezTo>
                        <a:pt x="314" y="271"/>
                        <a:pt x="314" y="271"/>
                        <a:pt x="314" y="271"/>
                      </a:cubicBezTo>
                      <a:cubicBezTo>
                        <a:pt x="338" y="271"/>
                        <a:pt x="358" y="251"/>
                        <a:pt x="358" y="227"/>
                      </a:cubicBezTo>
                      <a:cubicBezTo>
                        <a:pt x="358" y="44"/>
                        <a:pt x="358" y="44"/>
                        <a:pt x="358" y="44"/>
                      </a:cubicBezTo>
                      <a:cubicBezTo>
                        <a:pt x="358" y="19"/>
                        <a:pt x="338" y="0"/>
                        <a:pt x="314" y="0"/>
                      </a:cubicBezTo>
                      <a:close/>
                      <a:moveTo>
                        <a:pt x="323" y="227"/>
                      </a:moveTo>
                      <a:cubicBezTo>
                        <a:pt x="323" y="232"/>
                        <a:pt x="319" y="236"/>
                        <a:pt x="314" y="236"/>
                      </a:cubicBezTo>
                      <a:cubicBezTo>
                        <a:pt x="43" y="236"/>
                        <a:pt x="43" y="236"/>
                        <a:pt x="43" y="236"/>
                      </a:cubicBezTo>
                      <a:cubicBezTo>
                        <a:pt x="39" y="236"/>
                        <a:pt x="35" y="232"/>
                        <a:pt x="35" y="227"/>
                      </a:cubicBezTo>
                      <a:cubicBezTo>
                        <a:pt x="35" y="44"/>
                        <a:pt x="35" y="44"/>
                        <a:pt x="35" y="44"/>
                      </a:cubicBezTo>
                      <a:cubicBezTo>
                        <a:pt x="35" y="39"/>
                        <a:pt x="39" y="35"/>
                        <a:pt x="43" y="35"/>
                      </a:cubicBezTo>
                      <a:cubicBezTo>
                        <a:pt x="314" y="35"/>
                        <a:pt x="314" y="35"/>
                        <a:pt x="314" y="35"/>
                      </a:cubicBezTo>
                      <a:cubicBezTo>
                        <a:pt x="319" y="35"/>
                        <a:pt x="323" y="39"/>
                        <a:pt x="323" y="44"/>
                      </a:cubicBezTo>
                      <a:lnTo>
                        <a:pt x="323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Freeform 23"/>
                <p:cNvSpPr>
                  <a:spLocks/>
                </p:cNvSpPr>
                <p:nvPr/>
              </p:nvSpPr>
              <p:spPr bwMode="auto">
                <a:xfrm>
                  <a:off x="3028950" y="4975225"/>
                  <a:ext cx="801688" cy="366713"/>
                </a:xfrm>
                <a:custGeom>
                  <a:avLst/>
                  <a:gdLst>
                    <a:gd name="T0" fmla="*/ 164 w 251"/>
                    <a:gd name="T1" fmla="*/ 6 h 115"/>
                    <a:gd name="T2" fmla="*/ 142 w 251"/>
                    <a:gd name="T3" fmla="*/ 6 h 115"/>
                    <a:gd name="T4" fmla="*/ 85 w 251"/>
                    <a:gd name="T5" fmla="*/ 63 h 115"/>
                    <a:gd name="T6" fmla="*/ 69 w 251"/>
                    <a:gd name="T7" fmla="*/ 47 h 115"/>
                    <a:gd name="T8" fmla="*/ 58 w 251"/>
                    <a:gd name="T9" fmla="*/ 43 h 115"/>
                    <a:gd name="T10" fmla="*/ 47 w 251"/>
                    <a:gd name="T11" fmla="*/ 47 h 115"/>
                    <a:gd name="T12" fmla="*/ 6 w 251"/>
                    <a:gd name="T13" fmla="*/ 89 h 115"/>
                    <a:gd name="T14" fmla="*/ 3 w 251"/>
                    <a:gd name="T15" fmla="*/ 105 h 115"/>
                    <a:gd name="T16" fmla="*/ 17 w 251"/>
                    <a:gd name="T17" fmla="*/ 115 h 115"/>
                    <a:gd name="T18" fmla="*/ 71 w 251"/>
                    <a:gd name="T19" fmla="*/ 115 h 115"/>
                    <a:gd name="T20" fmla="*/ 99 w 251"/>
                    <a:gd name="T21" fmla="*/ 115 h 115"/>
                    <a:gd name="T22" fmla="*/ 235 w 251"/>
                    <a:gd name="T23" fmla="*/ 115 h 115"/>
                    <a:gd name="T24" fmla="*/ 249 w 251"/>
                    <a:gd name="T25" fmla="*/ 105 h 115"/>
                    <a:gd name="T26" fmla="*/ 246 w 251"/>
                    <a:gd name="T27" fmla="*/ 89 h 115"/>
                    <a:gd name="T28" fmla="*/ 164 w 251"/>
                    <a:gd name="T29" fmla="*/ 6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1" h="115">
                      <a:moveTo>
                        <a:pt x="164" y="6"/>
                      </a:moveTo>
                      <a:cubicBezTo>
                        <a:pt x="158" y="0"/>
                        <a:pt x="148" y="0"/>
                        <a:pt x="142" y="6"/>
                      </a:cubicBezTo>
                      <a:cubicBezTo>
                        <a:pt x="85" y="63"/>
                        <a:pt x="85" y="63"/>
                        <a:pt x="85" y="63"/>
                      </a:cubicBezTo>
                      <a:cubicBezTo>
                        <a:pt x="69" y="47"/>
                        <a:pt x="69" y="47"/>
                        <a:pt x="69" y="47"/>
                      </a:cubicBezTo>
                      <a:cubicBezTo>
                        <a:pt x="66" y="44"/>
                        <a:pt x="62" y="43"/>
                        <a:pt x="58" y="43"/>
                      </a:cubicBezTo>
                      <a:cubicBezTo>
                        <a:pt x="54" y="43"/>
                        <a:pt x="50" y="44"/>
                        <a:pt x="47" y="47"/>
                      </a:cubicBezTo>
                      <a:cubicBezTo>
                        <a:pt x="6" y="89"/>
                        <a:pt x="6" y="89"/>
                        <a:pt x="6" y="89"/>
                      </a:cubicBezTo>
                      <a:cubicBezTo>
                        <a:pt x="1" y="93"/>
                        <a:pt x="0" y="100"/>
                        <a:pt x="3" y="105"/>
                      </a:cubicBezTo>
                      <a:cubicBezTo>
                        <a:pt x="5" y="111"/>
                        <a:pt x="11" y="115"/>
                        <a:pt x="17" y="115"/>
                      </a:cubicBezTo>
                      <a:cubicBezTo>
                        <a:pt x="71" y="115"/>
                        <a:pt x="71" y="115"/>
                        <a:pt x="71" y="115"/>
                      </a:cubicBezTo>
                      <a:cubicBezTo>
                        <a:pt x="99" y="115"/>
                        <a:pt x="99" y="115"/>
                        <a:pt x="99" y="115"/>
                      </a:cubicBezTo>
                      <a:cubicBezTo>
                        <a:pt x="235" y="115"/>
                        <a:pt x="235" y="115"/>
                        <a:pt x="235" y="115"/>
                      </a:cubicBezTo>
                      <a:cubicBezTo>
                        <a:pt x="241" y="115"/>
                        <a:pt x="247" y="111"/>
                        <a:pt x="249" y="105"/>
                      </a:cubicBezTo>
                      <a:cubicBezTo>
                        <a:pt x="251" y="100"/>
                        <a:pt x="250" y="93"/>
                        <a:pt x="246" y="89"/>
                      </a:cubicBezTo>
                      <a:lnTo>
                        <a:pt x="164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Oval 24"/>
                <p:cNvSpPr>
                  <a:spLocks noChangeArrowheads="1"/>
                </p:cNvSpPr>
                <p:nvPr/>
              </p:nvSpPr>
              <p:spPr bwMode="auto">
                <a:xfrm>
                  <a:off x="3140075" y="4852988"/>
                  <a:ext cx="147638" cy="14763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8" name="Freeform 26"/>
            <p:cNvSpPr>
              <a:spLocks/>
            </p:cNvSpPr>
            <p:nvPr/>
          </p:nvSpPr>
          <p:spPr bwMode="auto">
            <a:xfrm>
              <a:off x="5612671" y="1745971"/>
              <a:ext cx="330897" cy="345561"/>
            </a:xfrm>
            <a:custGeom>
              <a:avLst/>
              <a:gdLst>
                <a:gd name="T0" fmla="*/ 258 w 258"/>
                <a:gd name="T1" fmla="*/ 124 h 269"/>
                <a:gd name="T2" fmla="*/ 220 w 258"/>
                <a:gd name="T3" fmla="*/ 43 h 269"/>
                <a:gd name="T4" fmla="*/ 141 w 258"/>
                <a:gd name="T5" fmla="*/ 10 h 269"/>
                <a:gd name="T6" fmla="*/ 129 w 258"/>
                <a:gd name="T7" fmla="*/ 0 h 269"/>
                <a:gd name="T8" fmla="*/ 116 w 258"/>
                <a:gd name="T9" fmla="*/ 10 h 269"/>
                <a:gd name="T10" fmla="*/ 37 w 258"/>
                <a:gd name="T11" fmla="*/ 43 h 269"/>
                <a:gd name="T12" fmla="*/ 0 w 258"/>
                <a:gd name="T13" fmla="*/ 125 h 269"/>
                <a:gd name="T14" fmla="*/ 7 w 258"/>
                <a:gd name="T15" fmla="*/ 132 h 269"/>
                <a:gd name="T16" fmla="*/ 9 w 258"/>
                <a:gd name="T17" fmla="*/ 132 h 269"/>
                <a:gd name="T18" fmla="*/ 15 w 258"/>
                <a:gd name="T19" fmla="*/ 129 h 269"/>
                <a:gd name="T20" fmla="*/ 40 w 258"/>
                <a:gd name="T21" fmla="*/ 118 h 269"/>
                <a:gd name="T22" fmla="*/ 64 w 258"/>
                <a:gd name="T23" fmla="*/ 128 h 269"/>
                <a:gd name="T24" fmla="*/ 70 w 258"/>
                <a:gd name="T25" fmla="*/ 131 h 269"/>
                <a:gd name="T26" fmla="*/ 75 w 258"/>
                <a:gd name="T27" fmla="*/ 128 h 269"/>
                <a:gd name="T28" fmla="*/ 99 w 258"/>
                <a:gd name="T29" fmla="*/ 118 h 269"/>
                <a:gd name="T30" fmla="*/ 116 w 258"/>
                <a:gd name="T31" fmla="*/ 122 h 269"/>
                <a:gd name="T32" fmla="*/ 116 w 258"/>
                <a:gd name="T33" fmla="*/ 225 h 269"/>
                <a:gd name="T34" fmla="*/ 160 w 258"/>
                <a:gd name="T35" fmla="*/ 269 h 269"/>
                <a:gd name="T36" fmla="*/ 203 w 258"/>
                <a:gd name="T37" fmla="*/ 225 h 269"/>
                <a:gd name="T38" fmla="*/ 190 w 258"/>
                <a:gd name="T39" fmla="*/ 212 h 269"/>
                <a:gd name="T40" fmla="*/ 177 w 258"/>
                <a:gd name="T41" fmla="*/ 225 h 269"/>
                <a:gd name="T42" fmla="*/ 160 w 258"/>
                <a:gd name="T43" fmla="*/ 243 h 269"/>
                <a:gd name="T44" fmla="*/ 142 w 258"/>
                <a:gd name="T45" fmla="*/ 225 h 269"/>
                <a:gd name="T46" fmla="*/ 142 w 258"/>
                <a:gd name="T47" fmla="*/ 122 h 269"/>
                <a:gd name="T48" fmla="*/ 158 w 258"/>
                <a:gd name="T49" fmla="*/ 118 h 269"/>
                <a:gd name="T50" fmla="*/ 183 w 258"/>
                <a:gd name="T51" fmla="*/ 128 h 269"/>
                <a:gd name="T52" fmla="*/ 188 w 258"/>
                <a:gd name="T53" fmla="*/ 131 h 269"/>
                <a:gd name="T54" fmla="*/ 194 w 258"/>
                <a:gd name="T55" fmla="*/ 128 h 269"/>
                <a:gd name="T56" fmla="*/ 218 w 258"/>
                <a:gd name="T57" fmla="*/ 118 h 269"/>
                <a:gd name="T58" fmla="*/ 243 w 258"/>
                <a:gd name="T59" fmla="*/ 129 h 269"/>
                <a:gd name="T60" fmla="*/ 249 w 258"/>
                <a:gd name="T61" fmla="*/ 132 h 269"/>
                <a:gd name="T62" fmla="*/ 250 w 258"/>
                <a:gd name="T63" fmla="*/ 132 h 269"/>
                <a:gd name="T64" fmla="*/ 250 w 258"/>
                <a:gd name="T65" fmla="*/ 132 h 269"/>
                <a:gd name="T66" fmla="*/ 258 w 258"/>
                <a:gd name="T67" fmla="*/ 125 h 269"/>
                <a:gd name="T68" fmla="*/ 258 w 258"/>
                <a:gd name="T69" fmla="*/ 12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269">
                  <a:moveTo>
                    <a:pt x="258" y="124"/>
                  </a:moveTo>
                  <a:cubicBezTo>
                    <a:pt x="258" y="93"/>
                    <a:pt x="244" y="64"/>
                    <a:pt x="220" y="43"/>
                  </a:cubicBezTo>
                  <a:cubicBezTo>
                    <a:pt x="199" y="24"/>
                    <a:pt x="172" y="13"/>
                    <a:pt x="141" y="10"/>
                  </a:cubicBezTo>
                  <a:cubicBezTo>
                    <a:pt x="140" y="4"/>
                    <a:pt x="135" y="0"/>
                    <a:pt x="129" y="0"/>
                  </a:cubicBezTo>
                  <a:cubicBezTo>
                    <a:pt x="123" y="0"/>
                    <a:pt x="117" y="4"/>
                    <a:pt x="116" y="10"/>
                  </a:cubicBezTo>
                  <a:cubicBezTo>
                    <a:pt x="86" y="13"/>
                    <a:pt x="58" y="24"/>
                    <a:pt x="37" y="43"/>
                  </a:cubicBezTo>
                  <a:cubicBezTo>
                    <a:pt x="13" y="65"/>
                    <a:pt x="0" y="94"/>
                    <a:pt x="0" y="125"/>
                  </a:cubicBezTo>
                  <a:cubicBezTo>
                    <a:pt x="0" y="129"/>
                    <a:pt x="3" y="132"/>
                    <a:pt x="7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1" y="132"/>
                    <a:pt x="13" y="131"/>
                    <a:pt x="15" y="129"/>
                  </a:cubicBezTo>
                  <a:cubicBezTo>
                    <a:pt x="21" y="122"/>
                    <a:pt x="30" y="118"/>
                    <a:pt x="40" y="118"/>
                  </a:cubicBezTo>
                  <a:cubicBezTo>
                    <a:pt x="49" y="118"/>
                    <a:pt x="58" y="121"/>
                    <a:pt x="64" y="128"/>
                  </a:cubicBezTo>
                  <a:cubicBezTo>
                    <a:pt x="65" y="130"/>
                    <a:pt x="67" y="131"/>
                    <a:pt x="70" y="131"/>
                  </a:cubicBezTo>
                  <a:cubicBezTo>
                    <a:pt x="72" y="131"/>
                    <a:pt x="74" y="130"/>
                    <a:pt x="75" y="128"/>
                  </a:cubicBezTo>
                  <a:cubicBezTo>
                    <a:pt x="81" y="121"/>
                    <a:pt x="90" y="118"/>
                    <a:pt x="99" y="118"/>
                  </a:cubicBezTo>
                  <a:cubicBezTo>
                    <a:pt x="105" y="118"/>
                    <a:pt x="111" y="119"/>
                    <a:pt x="116" y="122"/>
                  </a:cubicBezTo>
                  <a:cubicBezTo>
                    <a:pt x="116" y="225"/>
                    <a:pt x="116" y="225"/>
                    <a:pt x="116" y="225"/>
                  </a:cubicBezTo>
                  <a:cubicBezTo>
                    <a:pt x="116" y="249"/>
                    <a:pt x="135" y="269"/>
                    <a:pt x="160" y="269"/>
                  </a:cubicBezTo>
                  <a:cubicBezTo>
                    <a:pt x="184" y="269"/>
                    <a:pt x="203" y="249"/>
                    <a:pt x="203" y="225"/>
                  </a:cubicBezTo>
                  <a:cubicBezTo>
                    <a:pt x="203" y="218"/>
                    <a:pt x="197" y="212"/>
                    <a:pt x="190" y="212"/>
                  </a:cubicBezTo>
                  <a:cubicBezTo>
                    <a:pt x="183" y="212"/>
                    <a:pt x="177" y="218"/>
                    <a:pt x="177" y="225"/>
                  </a:cubicBezTo>
                  <a:cubicBezTo>
                    <a:pt x="177" y="235"/>
                    <a:pt x="169" y="243"/>
                    <a:pt x="160" y="243"/>
                  </a:cubicBezTo>
                  <a:cubicBezTo>
                    <a:pt x="150" y="243"/>
                    <a:pt x="142" y="235"/>
                    <a:pt x="142" y="225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7" y="119"/>
                    <a:pt x="153" y="118"/>
                    <a:pt x="158" y="118"/>
                  </a:cubicBezTo>
                  <a:cubicBezTo>
                    <a:pt x="168" y="118"/>
                    <a:pt x="176" y="121"/>
                    <a:pt x="183" y="128"/>
                  </a:cubicBezTo>
                  <a:cubicBezTo>
                    <a:pt x="184" y="130"/>
                    <a:pt x="186" y="131"/>
                    <a:pt x="188" y="131"/>
                  </a:cubicBezTo>
                  <a:cubicBezTo>
                    <a:pt x="190" y="131"/>
                    <a:pt x="192" y="130"/>
                    <a:pt x="194" y="128"/>
                  </a:cubicBezTo>
                  <a:cubicBezTo>
                    <a:pt x="200" y="121"/>
                    <a:pt x="209" y="118"/>
                    <a:pt x="218" y="118"/>
                  </a:cubicBezTo>
                  <a:cubicBezTo>
                    <a:pt x="227" y="118"/>
                    <a:pt x="237" y="122"/>
                    <a:pt x="243" y="129"/>
                  </a:cubicBezTo>
                  <a:cubicBezTo>
                    <a:pt x="244" y="131"/>
                    <a:pt x="246" y="132"/>
                    <a:pt x="249" y="132"/>
                  </a:cubicBezTo>
                  <a:cubicBezTo>
                    <a:pt x="250" y="132"/>
                    <a:pt x="250" y="132"/>
                    <a:pt x="250" y="132"/>
                  </a:cubicBezTo>
                  <a:cubicBezTo>
                    <a:pt x="250" y="132"/>
                    <a:pt x="250" y="132"/>
                    <a:pt x="250" y="132"/>
                  </a:cubicBezTo>
                  <a:cubicBezTo>
                    <a:pt x="255" y="132"/>
                    <a:pt x="258" y="129"/>
                    <a:pt x="258" y="125"/>
                  </a:cubicBezTo>
                  <a:cubicBezTo>
                    <a:pt x="258" y="125"/>
                    <a:pt x="258" y="124"/>
                    <a:pt x="258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7"/>
            <p:cNvSpPr>
              <a:spLocks noEditPoints="1"/>
            </p:cNvSpPr>
            <p:nvPr/>
          </p:nvSpPr>
          <p:spPr bwMode="auto">
            <a:xfrm>
              <a:off x="6987713" y="871186"/>
              <a:ext cx="220377" cy="218908"/>
            </a:xfrm>
            <a:custGeom>
              <a:avLst/>
              <a:gdLst>
                <a:gd name="T0" fmla="*/ 37 w 149"/>
                <a:gd name="T1" fmla="*/ 49 h 148"/>
                <a:gd name="T2" fmla="*/ 41 w 149"/>
                <a:gd name="T3" fmla="*/ 50 h 148"/>
                <a:gd name="T4" fmla="*/ 60 w 149"/>
                <a:gd name="T5" fmla="*/ 33 h 148"/>
                <a:gd name="T6" fmla="*/ 59 w 149"/>
                <a:gd name="T7" fmla="*/ 29 h 148"/>
                <a:gd name="T8" fmla="*/ 60 w 149"/>
                <a:gd name="T9" fmla="*/ 24 h 148"/>
                <a:gd name="T10" fmla="*/ 36 w 149"/>
                <a:gd name="T11" fmla="*/ 11 h 148"/>
                <a:gd name="T12" fmla="*/ 15 w 149"/>
                <a:gd name="T13" fmla="*/ 30 h 148"/>
                <a:gd name="T14" fmla="*/ 30 w 149"/>
                <a:gd name="T15" fmla="*/ 50 h 148"/>
                <a:gd name="T16" fmla="*/ 37 w 149"/>
                <a:gd name="T17" fmla="*/ 49 h 148"/>
                <a:gd name="T18" fmla="*/ 21 w 149"/>
                <a:gd name="T19" fmla="*/ 65 h 148"/>
                <a:gd name="T20" fmla="*/ 22 w 149"/>
                <a:gd name="T21" fmla="*/ 58 h 148"/>
                <a:gd name="T22" fmla="*/ 8 w 149"/>
                <a:gd name="T23" fmla="*/ 40 h 148"/>
                <a:gd name="T24" fmla="*/ 0 w 149"/>
                <a:gd name="T25" fmla="*/ 74 h 148"/>
                <a:gd name="T26" fmla="*/ 11 w 149"/>
                <a:gd name="T27" fmla="*/ 112 h 148"/>
                <a:gd name="T28" fmla="*/ 24 w 149"/>
                <a:gd name="T29" fmla="*/ 74 h 148"/>
                <a:gd name="T30" fmla="*/ 21 w 149"/>
                <a:gd name="T31" fmla="*/ 65 h 148"/>
                <a:gd name="T32" fmla="*/ 75 w 149"/>
                <a:gd name="T33" fmla="*/ 13 h 148"/>
                <a:gd name="T34" fmla="*/ 86 w 149"/>
                <a:gd name="T35" fmla="*/ 17 h 148"/>
                <a:gd name="T36" fmla="*/ 112 w 149"/>
                <a:gd name="T37" fmla="*/ 9 h 148"/>
                <a:gd name="T38" fmla="*/ 75 w 149"/>
                <a:gd name="T39" fmla="*/ 0 h 148"/>
                <a:gd name="T40" fmla="*/ 49 w 149"/>
                <a:gd name="T41" fmla="*/ 4 h 148"/>
                <a:gd name="T42" fmla="*/ 67 w 149"/>
                <a:gd name="T43" fmla="*/ 15 h 148"/>
                <a:gd name="T44" fmla="*/ 75 w 149"/>
                <a:gd name="T45" fmla="*/ 13 h 148"/>
                <a:gd name="T46" fmla="*/ 99 w 149"/>
                <a:gd name="T47" fmla="*/ 88 h 148"/>
                <a:gd name="T48" fmla="*/ 103 w 149"/>
                <a:gd name="T49" fmla="*/ 82 h 148"/>
                <a:gd name="T50" fmla="*/ 81 w 149"/>
                <a:gd name="T51" fmla="*/ 43 h 148"/>
                <a:gd name="T52" fmla="*/ 75 w 149"/>
                <a:gd name="T53" fmla="*/ 45 h 148"/>
                <a:gd name="T54" fmla="*/ 66 w 149"/>
                <a:gd name="T55" fmla="*/ 42 h 148"/>
                <a:gd name="T56" fmla="*/ 50 w 149"/>
                <a:gd name="T57" fmla="*/ 56 h 148"/>
                <a:gd name="T58" fmla="*/ 52 w 149"/>
                <a:gd name="T59" fmla="*/ 65 h 148"/>
                <a:gd name="T60" fmla="*/ 52 w 149"/>
                <a:gd name="T61" fmla="*/ 69 h 148"/>
                <a:gd name="T62" fmla="*/ 99 w 149"/>
                <a:gd name="T63" fmla="*/ 88 h 148"/>
                <a:gd name="T64" fmla="*/ 119 w 149"/>
                <a:gd name="T65" fmla="*/ 109 h 148"/>
                <a:gd name="T66" fmla="*/ 119 w 149"/>
                <a:gd name="T67" fmla="*/ 118 h 148"/>
                <a:gd name="T68" fmla="*/ 118 w 149"/>
                <a:gd name="T69" fmla="*/ 134 h 148"/>
                <a:gd name="T70" fmla="*/ 145 w 149"/>
                <a:gd name="T71" fmla="*/ 96 h 148"/>
                <a:gd name="T72" fmla="*/ 128 w 149"/>
                <a:gd name="T73" fmla="*/ 99 h 148"/>
                <a:gd name="T74" fmla="*/ 119 w 149"/>
                <a:gd name="T75" fmla="*/ 109 h 148"/>
                <a:gd name="T76" fmla="*/ 95 w 149"/>
                <a:gd name="T77" fmla="*/ 98 h 148"/>
                <a:gd name="T78" fmla="*/ 45 w 149"/>
                <a:gd name="T79" fmla="*/ 78 h 148"/>
                <a:gd name="T80" fmla="*/ 37 w 149"/>
                <a:gd name="T81" fmla="*/ 80 h 148"/>
                <a:gd name="T82" fmla="*/ 33 w 149"/>
                <a:gd name="T83" fmla="*/ 80 h 148"/>
                <a:gd name="T84" fmla="*/ 20 w 149"/>
                <a:gd name="T85" fmla="*/ 124 h 148"/>
                <a:gd name="T86" fmla="*/ 46 w 149"/>
                <a:gd name="T87" fmla="*/ 142 h 148"/>
                <a:gd name="T88" fmla="*/ 95 w 149"/>
                <a:gd name="T89" fmla="*/ 98 h 148"/>
                <a:gd name="T90" fmla="*/ 124 w 149"/>
                <a:gd name="T91" fmla="*/ 19 h 148"/>
                <a:gd name="T92" fmla="*/ 91 w 149"/>
                <a:gd name="T93" fmla="*/ 27 h 148"/>
                <a:gd name="T94" fmla="*/ 91 w 149"/>
                <a:gd name="T95" fmla="*/ 29 h 148"/>
                <a:gd name="T96" fmla="*/ 89 w 149"/>
                <a:gd name="T97" fmla="*/ 36 h 148"/>
                <a:gd name="T98" fmla="*/ 113 w 149"/>
                <a:gd name="T99" fmla="*/ 79 h 148"/>
                <a:gd name="T100" fmla="*/ 127 w 149"/>
                <a:gd name="T101" fmla="*/ 88 h 148"/>
                <a:gd name="T102" fmla="*/ 148 w 149"/>
                <a:gd name="T103" fmla="*/ 84 h 148"/>
                <a:gd name="T104" fmla="*/ 149 w 149"/>
                <a:gd name="T105" fmla="*/ 74 h 148"/>
                <a:gd name="T106" fmla="*/ 124 w 149"/>
                <a:gd name="T107" fmla="*/ 19 h 148"/>
                <a:gd name="T108" fmla="*/ 103 w 149"/>
                <a:gd name="T109" fmla="*/ 107 h 148"/>
                <a:gd name="T110" fmla="*/ 57 w 149"/>
                <a:gd name="T111" fmla="*/ 146 h 148"/>
                <a:gd name="T112" fmla="*/ 75 w 149"/>
                <a:gd name="T113" fmla="*/ 148 h 148"/>
                <a:gd name="T114" fmla="*/ 106 w 149"/>
                <a:gd name="T115" fmla="*/ 141 h 148"/>
                <a:gd name="T116" fmla="*/ 108 w 149"/>
                <a:gd name="T117" fmla="*/ 118 h 148"/>
                <a:gd name="T118" fmla="*/ 108 w 149"/>
                <a:gd name="T119" fmla="*/ 109 h 148"/>
                <a:gd name="T120" fmla="*/ 103 w 149"/>
                <a:gd name="T121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9" h="148">
                  <a:moveTo>
                    <a:pt x="37" y="49"/>
                  </a:moveTo>
                  <a:cubicBezTo>
                    <a:pt x="38" y="49"/>
                    <a:pt x="40" y="49"/>
                    <a:pt x="41" y="50"/>
                  </a:cubicBezTo>
                  <a:cubicBezTo>
                    <a:pt x="47" y="43"/>
                    <a:pt x="53" y="38"/>
                    <a:pt x="60" y="33"/>
                  </a:cubicBezTo>
                  <a:cubicBezTo>
                    <a:pt x="59" y="31"/>
                    <a:pt x="59" y="30"/>
                    <a:pt x="59" y="29"/>
                  </a:cubicBezTo>
                  <a:cubicBezTo>
                    <a:pt x="59" y="27"/>
                    <a:pt x="59" y="26"/>
                    <a:pt x="60" y="24"/>
                  </a:cubicBezTo>
                  <a:cubicBezTo>
                    <a:pt x="53" y="19"/>
                    <a:pt x="44" y="14"/>
                    <a:pt x="36" y="11"/>
                  </a:cubicBezTo>
                  <a:cubicBezTo>
                    <a:pt x="28" y="16"/>
                    <a:pt x="21" y="22"/>
                    <a:pt x="15" y="30"/>
                  </a:cubicBezTo>
                  <a:cubicBezTo>
                    <a:pt x="19" y="37"/>
                    <a:pt x="24" y="44"/>
                    <a:pt x="30" y="50"/>
                  </a:cubicBezTo>
                  <a:cubicBezTo>
                    <a:pt x="32" y="49"/>
                    <a:pt x="34" y="49"/>
                    <a:pt x="37" y="49"/>
                  </a:cubicBezTo>
                  <a:close/>
                  <a:moveTo>
                    <a:pt x="21" y="65"/>
                  </a:moveTo>
                  <a:cubicBezTo>
                    <a:pt x="21" y="62"/>
                    <a:pt x="21" y="60"/>
                    <a:pt x="22" y="58"/>
                  </a:cubicBezTo>
                  <a:cubicBezTo>
                    <a:pt x="17" y="53"/>
                    <a:pt x="12" y="47"/>
                    <a:pt x="8" y="40"/>
                  </a:cubicBezTo>
                  <a:cubicBezTo>
                    <a:pt x="3" y="50"/>
                    <a:pt x="0" y="62"/>
                    <a:pt x="0" y="74"/>
                  </a:cubicBezTo>
                  <a:cubicBezTo>
                    <a:pt x="0" y="88"/>
                    <a:pt x="4" y="101"/>
                    <a:pt x="11" y="112"/>
                  </a:cubicBezTo>
                  <a:cubicBezTo>
                    <a:pt x="13" y="98"/>
                    <a:pt x="18" y="86"/>
                    <a:pt x="24" y="74"/>
                  </a:cubicBezTo>
                  <a:cubicBezTo>
                    <a:pt x="22" y="72"/>
                    <a:pt x="21" y="68"/>
                    <a:pt x="21" y="65"/>
                  </a:cubicBezTo>
                  <a:close/>
                  <a:moveTo>
                    <a:pt x="75" y="13"/>
                  </a:moveTo>
                  <a:cubicBezTo>
                    <a:pt x="79" y="13"/>
                    <a:pt x="83" y="15"/>
                    <a:pt x="86" y="17"/>
                  </a:cubicBezTo>
                  <a:cubicBezTo>
                    <a:pt x="94" y="14"/>
                    <a:pt x="103" y="11"/>
                    <a:pt x="112" y="9"/>
                  </a:cubicBezTo>
                  <a:cubicBezTo>
                    <a:pt x="101" y="3"/>
                    <a:pt x="88" y="0"/>
                    <a:pt x="75" y="0"/>
                  </a:cubicBezTo>
                  <a:cubicBezTo>
                    <a:pt x="65" y="0"/>
                    <a:pt x="57" y="1"/>
                    <a:pt x="49" y="4"/>
                  </a:cubicBezTo>
                  <a:cubicBezTo>
                    <a:pt x="55" y="7"/>
                    <a:pt x="61" y="11"/>
                    <a:pt x="67" y="15"/>
                  </a:cubicBezTo>
                  <a:cubicBezTo>
                    <a:pt x="69" y="14"/>
                    <a:pt x="72" y="13"/>
                    <a:pt x="75" y="13"/>
                  </a:cubicBezTo>
                  <a:close/>
                  <a:moveTo>
                    <a:pt x="99" y="88"/>
                  </a:moveTo>
                  <a:cubicBezTo>
                    <a:pt x="100" y="85"/>
                    <a:pt x="101" y="84"/>
                    <a:pt x="103" y="82"/>
                  </a:cubicBezTo>
                  <a:cubicBezTo>
                    <a:pt x="98" y="68"/>
                    <a:pt x="91" y="55"/>
                    <a:pt x="81" y="43"/>
                  </a:cubicBezTo>
                  <a:cubicBezTo>
                    <a:pt x="79" y="44"/>
                    <a:pt x="77" y="45"/>
                    <a:pt x="75" y="45"/>
                  </a:cubicBezTo>
                  <a:cubicBezTo>
                    <a:pt x="72" y="45"/>
                    <a:pt x="68" y="44"/>
                    <a:pt x="66" y="42"/>
                  </a:cubicBezTo>
                  <a:cubicBezTo>
                    <a:pt x="60" y="46"/>
                    <a:pt x="55" y="51"/>
                    <a:pt x="50" y="56"/>
                  </a:cubicBezTo>
                  <a:cubicBezTo>
                    <a:pt x="51" y="59"/>
                    <a:pt x="52" y="62"/>
                    <a:pt x="52" y="65"/>
                  </a:cubicBezTo>
                  <a:cubicBezTo>
                    <a:pt x="52" y="66"/>
                    <a:pt x="52" y="68"/>
                    <a:pt x="52" y="69"/>
                  </a:cubicBezTo>
                  <a:cubicBezTo>
                    <a:pt x="65" y="79"/>
                    <a:pt x="81" y="85"/>
                    <a:pt x="99" y="88"/>
                  </a:cubicBezTo>
                  <a:close/>
                  <a:moveTo>
                    <a:pt x="119" y="109"/>
                  </a:moveTo>
                  <a:cubicBezTo>
                    <a:pt x="119" y="112"/>
                    <a:pt x="119" y="115"/>
                    <a:pt x="119" y="118"/>
                  </a:cubicBezTo>
                  <a:cubicBezTo>
                    <a:pt x="119" y="123"/>
                    <a:pt x="119" y="129"/>
                    <a:pt x="118" y="134"/>
                  </a:cubicBezTo>
                  <a:cubicBezTo>
                    <a:pt x="131" y="125"/>
                    <a:pt x="141" y="111"/>
                    <a:pt x="145" y="96"/>
                  </a:cubicBezTo>
                  <a:cubicBezTo>
                    <a:pt x="140" y="98"/>
                    <a:pt x="134" y="99"/>
                    <a:pt x="128" y="99"/>
                  </a:cubicBezTo>
                  <a:cubicBezTo>
                    <a:pt x="126" y="104"/>
                    <a:pt x="123" y="107"/>
                    <a:pt x="119" y="109"/>
                  </a:cubicBezTo>
                  <a:close/>
                  <a:moveTo>
                    <a:pt x="95" y="98"/>
                  </a:moveTo>
                  <a:cubicBezTo>
                    <a:pt x="77" y="95"/>
                    <a:pt x="60" y="88"/>
                    <a:pt x="45" y="78"/>
                  </a:cubicBezTo>
                  <a:cubicBezTo>
                    <a:pt x="42" y="80"/>
                    <a:pt x="40" y="80"/>
                    <a:pt x="37" y="80"/>
                  </a:cubicBezTo>
                  <a:cubicBezTo>
                    <a:pt x="35" y="80"/>
                    <a:pt x="34" y="80"/>
                    <a:pt x="33" y="80"/>
                  </a:cubicBezTo>
                  <a:cubicBezTo>
                    <a:pt x="26" y="94"/>
                    <a:pt x="22" y="108"/>
                    <a:pt x="20" y="124"/>
                  </a:cubicBezTo>
                  <a:cubicBezTo>
                    <a:pt x="27" y="132"/>
                    <a:pt x="36" y="138"/>
                    <a:pt x="46" y="142"/>
                  </a:cubicBezTo>
                  <a:cubicBezTo>
                    <a:pt x="58" y="124"/>
                    <a:pt x="75" y="108"/>
                    <a:pt x="95" y="98"/>
                  </a:cubicBezTo>
                  <a:close/>
                  <a:moveTo>
                    <a:pt x="124" y="19"/>
                  </a:moveTo>
                  <a:cubicBezTo>
                    <a:pt x="113" y="20"/>
                    <a:pt x="101" y="23"/>
                    <a:pt x="91" y="27"/>
                  </a:cubicBezTo>
                  <a:cubicBezTo>
                    <a:pt x="91" y="28"/>
                    <a:pt x="91" y="28"/>
                    <a:pt x="91" y="29"/>
                  </a:cubicBezTo>
                  <a:cubicBezTo>
                    <a:pt x="91" y="31"/>
                    <a:pt x="90" y="34"/>
                    <a:pt x="89" y="36"/>
                  </a:cubicBezTo>
                  <a:cubicBezTo>
                    <a:pt x="100" y="48"/>
                    <a:pt x="108" y="63"/>
                    <a:pt x="113" y="79"/>
                  </a:cubicBezTo>
                  <a:cubicBezTo>
                    <a:pt x="120" y="79"/>
                    <a:pt x="125" y="83"/>
                    <a:pt x="127" y="88"/>
                  </a:cubicBezTo>
                  <a:cubicBezTo>
                    <a:pt x="134" y="87"/>
                    <a:pt x="141" y="86"/>
                    <a:pt x="148" y="84"/>
                  </a:cubicBezTo>
                  <a:cubicBezTo>
                    <a:pt x="149" y="81"/>
                    <a:pt x="149" y="77"/>
                    <a:pt x="149" y="74"/>
                  </a:cubicBezTo>
                  <a:cubicBezTo>
                    <a:pt x="149" y="52"/>
                    <a:pt x="139" y="32"/>
                    <a:pt x="124" y="19"/>
                  </a:cubicBezTo>
                  <a:close/>
                  <a:moveTo>
                    <a:pt x="103" y="107"/>
                  </a:moveTo>
                  <a:cubicBezTo>
                    <a:pt x="84" y="115"/>
                    <a:pt x="68" y="129"/>
                    <a:pt x="57" y="146"/>
                  </a:cubicBezTo>
                  <a:cubicBezTo>
                    <a:pt x="62" y="147"/>
                    <a:pt x="68" y="148"/>
                    <a:pt x="75" y="148"/>
                  </a:cubicBezTo>
                  <a:cubicBezTo>
                    <a:pt x="86" y="148"/>
                    <a:pt x="96" y="145"/>
                    <a:pt x="106" y="141"/>
                  </a:cubicBezTo>
                  <a:cubicBezTo>
                    <a:pt x="108" y="134"/>
                    <a:pt x="108" y="126"/>
                    <a:pt x="108" y="118"/>
                  </a:cubicBezTo>
                  <a:cubicBezTo>
                    <a:pt x="108" y="115"/>
                    <a:pt x="108" y="112"/>
                    <a:pt x="108" y="109"/>
                  </a:cubicBezTo>
                  <a:cubicBezTo>
                    <a:pt x="106" y="109"/>
                    <a:pt x="104" y="108"/>
                    <a:pt x="103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8"/>
            <p:cNvSpPr>
              <a:spLocks/>
            </p:cNvSpPr>
            <p:nvPr/>
          </p:nvSpPr>
          <p:spPr bwMode="auto">
            <a:xfrm>
              <a:off x="5991063" y="742847"/>
              <a:ext cx="140307" cy="132961"/>
            </a:xfrm>
            <a:custGeom>
              <a:avLst/>
              <a:gdLst>
                <a:gd name="T0" fmla="*/ 90 w 95"/>
                <a:gd name="T1" fmla="*/ 31 h 90"/>
                <a:gd name="T2" fmla="*/ 64 w 95"/>
                <a:gd name="T3" fmla="*/ 29 h 90"/>
                <a:gd name="T4" fmla="*/ 61 w 95"/>
                <a:gd name="T5" fmla="*/ 26 h 90"/>
                <a:gd name="T6" fmla="*/ 52 w 95"/>
                <a:gd name="T7" fmla="*/ 4 h 90"/>
                <a:gd name="T8" fmla="*/ 43 w 95"/>
                <a:gd name="T9" fmla="*/ 4 h 90"/>
                <a:gd name="T10" fmla="*/ 34 w 95"/>
                <a:gd name="T11" fmla="*/ 26 h 90"/>
                <a:gd name="T12" fmla="*/ 31 w 95"/>
                <a:gd name="T13" fmla="*/ 29 h 90"/>
                <a:gd name="T14" fmla="*/ 5 w 95"/>
                <a:gd name="T15" fmla="*/ 31 h 90"/>
                <a:gd name="T16" fmla="*/ 3 w 95"/>
                <a:gd name="T17" fmla="*/ 39 h 90"/>
                <a:gd name="T18" fmla="*/ 22 w 95"/>
                <a:gd name="T19" fmla="*/ 56 h 90"/>
                <a:gd name="T20" fmla="*/ 23 w 95"/>
                <a:gd name="T21" fmla="*/ 60 h 90"/>
                <a:gd name="T22" fmla="*/ 18 w 95"/>
                <a:gd name="T23" fmla="*/ 83 h 90"/>
                <a:gd name="T24" fmla="*/ 24 w 95"/>
                <a:gd name="T25" fmla="*/ 88 h 90"/>
                <a:gd name="T26" fmla="*/ 45 w 95"/>
                <a:gd name="T27" fmla="*/ 76 h 90"/>
                <a:gd name="T28" fmla="*/ 50 w 95"/>
                <a:gd name="T29" fmla="*/ 76 h 90"/>
                <a:gd name="T30" fmla="*/ 71 w 95"/>
                <a:gd name="T31" fmla="*/ 88 h 90"/>
                <a:gd name="T32" fmla="*/ 77 w 95"/>
                <a:gd name="T33" fmla="*/ 83 h 90"/>
                <a:gd name="T34" fmla="*/ 72 w 95"/>
                <a:gd name="T35" fmla="*/ 60 h 90"/>
                <a:gd name="T36" fmla="*/ 73 w 95"/>
                <a:gd name="T37" fmla="*/ 56 h 90"/>
                <a:gd name="T38" fmla="*/ 92 w 95"/>
                <a:gd name="T39" fmla="*/ 39 h 90"/>
                <a:gd name="T40" fmla="*/ 90 w 95"/>
                <a:gd name="T41" fmla="*/ 3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90">
                  <a:moveTo>
                    <a:pt x="90" y="31"/>
                  </a:move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1" y="28"/>
                    <a:pt x="61" y="2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5" y="0"/>
                    <a:pt x="43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8"/>
                    <a:pt x="32" y="29"/>
                    <a:pt x="31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2"/>
                    <a:pt x="0" y="36"/>
                    <a:pt x="3" y="39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4" y="58"/>
                    <a:pt x="23" y="60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7" y="87"/>
                    <a:pt x="21" y="90"/>
                    <a:pt x="24" y="88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7" y="75"/>
                    <a:pt x="48" y="75"/>
                    <a:pt x="50" y="76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4" y="90"/>
                    <a:pt x="78" y="87"/>
                    <a:pt x="77" y="83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1" y="58"/>
                    <a:pt x="72" y="57"/>
                    <a:pt x="73" y="56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5" y="36"/>
                    <a:pt x="93" y="32"/>
                    <a:pt x="9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9"/>
            <p:cNvSpPr>
              <a:spLocks noEditPoints="1"/>
            </p:cNvSpPr>
            <p:nvPr/>
          </p:nvSpPr>
          <p:spPr bwMode="auto">
            <a:xfrm>
              <a:off x="4696009" y="1817286"/>
              <a:ext cx="245353" cy="241681"/>
            </a:xfrm>
            <a:custGeom>
              <a:avLst/>
              <a:gdLst>
                <a:gd name="T0" fmla="*/ 158 w 166"/>
                <a:gd name="T1" fmla="*/ 131 h 163"/>
                <a:gd name="T2" fmla="*/ 117 w 166"/>
                <a:gd name="T3" fmla="*/ 89 h 163"/>
                <a:gd name="T4" fmla="*/ 123 w 166"/>
                <a:gd name="T5" fmla="*/ 61 h 163"/>
                <a:gd name="T6" fmla="*/ 105 w 166"/>
                <a:gd name="T7" fmla="*/ 18 h 163"/>
                <a:gd name="T8" fmla="*/ 62 w 166"/>
                <a:gd name="T9" fmla="*/ 0 h 163"/>
                <a:gd name="T10" fmla="*/ 18 w 166"/>
                <a:gd name="T11" fmla="*/ 18 h 163"/>
                <a:gd name="T12" fmla="*/ 0 w 166"/>
                <a:gd name="T13" fmla="*/ 61 h 163"/>
                <a:gd name="T14" fmla="*/ 18 w 166"/>
                <a:gd name="T15" fmla="*/ 105 h 163"/>
                <a:gd name="T16" fmla="*/ 62 w 166"/>
                <a:gd name="T17" fmla="*/ 123 h 163"/>
                <a:gd name="T18" fmla="*/ 89 w 166"/>
                <a:gd name="T19" fmla="*/ 116 h 163"/>
                <a:gd name="T20" fmla="*/ 131 w 166"/>
                <a:gd name="T21" fmla="*/ 158 h 163"/>
                <a:gd name="T22" fmla="*/ 144 w 166"/>
                <a:gd name="T23" fmla="*/ 163 h 163"/>
                <a:gd name="T24" fmla="*/ 158 w 166"/>
                <a:gd name="T25" fmla="*/ 158 h 163"/>
                <a:gd name="T26" fmla="*/ 158 w 166"/>
                <a:gd name="T27" fmla="*/ 131 h 163"/>
                <a:gd name="T28" fmla="*/ 34 w 166"/>
                <a:gd name="T29" fmla="*/ 89 h 163"/>
                <a:gd name="T30" fmla="*/ 23 w 166"/>
                <a:gd name="T31" fmla="*/ 61 h 163"/>
                <a:gd name="T32" fmla="*/ 34 w 166"/>
                <a:gd name="T33" fmla="*/ 34 h 163"/>
                <a:gd name="T34" fmla="*/ 62 w 166"/>
                <a:gd name="T35" fmla="*/ 23 h 163"/>
                <a:gd name="T36" fmla="*/ 89 w 166"/>
                <a:gd name="T37" fmla="*/ 34 h 163"/>
                <a:gd name="T38" fmla="*/ 100 w 166"/>
                <a:gd name="T39" fmla="*/ 61 h 163"/>
                <a:gd name="T40" fmla="*/ 89 w 166"/>
                <a:gd name="T41" fmla="*/ 89 h 163"/>
                <a:gd name="T42" fmla="*/ 62 w 166"/>
                <a:gd name="T43" fmla="*/ 100 h 163"/>
                <a:gd name="T44" fmla="*/ 34 w 166"/>
                <a:gd name="T45" fmla="*/ 8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163">
                  <a:moveTo>
                    <a:pt x="158" y="131"/>
                  </a:moveTo>
                  <a:cubicBezTo>
                    <a:pt x="117" y="89"/>
                    <a:pt x="117" y="89"/>
                    <a:pt x="117" y="89"/>
                  </a:cubicBezTo>
                  <a:cubicBezTo>
                    <a:pt x="121" y="81"/>
                    <a:pt x="123" y="71"/>
                    <a:pt x="123" y="61"/>
                  </a:cubicBezTo>
                  <a:cubicBezTo>
                    <a:pt x="123" y="45"/>
                    <a:pt x="117" y="29"/>
                    <a:pt x="105" y="18"/>
                  </a:cubicBezTo>
                  <a:cubicBezTo>
                    <a:pt x="94" y="6"/>
                    <a:pt x="78" y="0"/>
                    <a:pt x="62" y="0"/>
                  </a:cubicBezTo>
                  <a:cubicBezTo>
                    <a:pt x="45" y="0"/>
                    <a:pt x="30" y="6"/>
                    <a:pt x="18" y="18"/>
                  </a:cubicBezTo>
                  <a:cubicBezTo>
                    <a:pt x="6" y="29"/>
                    <a:pt x="0" y="45"/>
                    <a:pt x="0" y="61"/>
                  </a:cubicBezTo>
                  <a:cubicBezTo>
                    <a:pt x="0" y="78"/>
                    <a:pt x="6" y="93"/>
                    <a:pt x="18" y="105"/>
                  </a:cubicBezTo>
                  <a:cubicBezTo>
                    <a:pt x="30" y="117"/>
                    <a:pt x="45" y="123"/>
                    <a:pt x="62" y="123"/>
                  </a:cubicBezTo>
                  <a:cubicBezTo>
                    <a:pt x="71" y="123"/>
                    <a:pt x="81" y="121"/>
                    <a:pt x="89" y="116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5" y="162"/>
                    <a:pt x="140" y="163"/>
                    <a:pt x="144" y="163"/>
                  </a:cubicBezTo>
                  <a:cubicBezTo>
                    <a:pt x="149" y="163"/>
                    <a:pt x="154" y="162"/>
                    <a:pt x="158" y="158"/>
                  </a:cubicBezTo>
                  <a:cubicBezTo>
                    <a:pt x="166" y="150"/>
                    <a:pt x="166" y="138"/>
                    <a:pt x="158" y="131"/>
                  </a:cubicBezTo>
                  <a:close/>
                  <a:moveTo>
                    <a:pt x="34" y="89"/>
                  </a:moveTo>
                  <a:cubicBezTo>
                    <a:pt x="27" y="81"/>
                    <a:pt x="23" y="72"/>
                    <a:pt x="23" y="61"/>
                  </a:cubicBezTo>
                  <a:cubicBezTo>
                    <a:pt x="23" y="51"/>
                    <a:pt x="27" y="41"/>
                    <a:pt x="34" y="34"/>
                  </a:cubicBezTo>
                  <a:cubicBezTo>
                    <a:pt x="42" y="27"/>
                    <a:pt x="51" y="23"/>
                    <a:pt x="62" y="23"/>
                  </a:cubicBezTo>
                  <a:cubicBezTo>
                    <a:pt x="72" y="23"/>
                    <a:pt x="82" y="27"/>
                    <a:pt x="89" y="34"/>
                  </a:cubicBezTo>
                  <a:cubicBezTo>
                    <a:pt x="96" y="41"/>
                    <a:pt x="100" y="51"/>
                    <a:pt x="100" y="61"/>
                  </a:cubicBezTo>
                  <a:cubicBezTo>
                    <a:pt x="100" y="72"/>
                    <a:pt x="96" y="81"/>
                    <a:pt x="89" y="89"/>
                  </a:cubicBezTo>
                  <a:cubicBezTo>
                    <a:pt x="82" y="96"/>
                    <a:pt x="72" y="100"/>
                    <a:pt x="62" y="100"/>
                  </a:cubicBezTo>
                  <a:cubicBezTo>
                    <a:pt x="51" y="100"/>
                    <a:pt x="42" y="96"/>
                    <a:pt x="34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32" name="Group 231"/>
            <p:cNvGrpSpPr/>
            <p:nvPr/>
          </p:nvGrpSpPr>
          <p:grpSpPr>
            <a:xfrm>
              <a:off x="5991063" y="1460643"/>
              <a:ext cx="538455" cy="608241"/>
              <a:chOff x="5808663" y="5332413"/>
              <a:chExt cx="1163638" cy="1314450"/>
            </a:xfrm>
            <a:grpFill/>
          </p:grpSpPr>
          <p:sp>
            <p:nvSpPr>
              <p:cNvPr id="252" name="Freeform 30"/>
              <p:cNvSpPr>
                <a:spLocks/>
              </p:cNvSpPr>
              <p:nvPr/>
            </p:nvSpPr>
            <p:spPr bwMode="auto">
              <a:xfrm>
                <a:off x="5808663" y="5559425"/>
                <a:ext cx="1163638" cy="1087438"/>
              </a:xfrm>
              <a:custGeom>
                <a:avLst/>
                <a:gdLst>
                  <a:gd name="T0" fmla="*/ 182 w 364"/>
                  <a:gd name="T1" fmla="*/ 340 h 340"/>
                  <a:gd name="T2" fmla="*/ 0 w 364"/>
                  <a:gd name="T3" fmla="*/ 158 h 340"/>
                  <a:gd name="T4" fmla="*/ 76 w 364"/>
                  <a:gd name="T5" fmla="*/ 10 h 340"/>
                  <a:gd name="T6" fmla="*/ 116 w 364"/>
                  <a:gd name="T7" fmla="*/ 16 h 340"/>
                  <a:gd name="T8" fmla="*/ 110 w 364"/>
                  <a:gd name="T9" fmla="*/ 57 h 340"/>
                  <a:gd name="T10" fmla="*/ 57 w 364"/>
                  <a:gd name="T11" fmla="*/ 158 h 340"/>
                  <a:gd name="T12" fmla="*/ 182 w 364"/>
                  <a:gd name="T13" fmla="*/ 283 h 340"/>
                  <a:gd name="T14" fmla="*/ 307 w 364"/>
                  <a:gd name="T15" fmla="*/ 158 h 340"/>
                  <a:gd name="T16" fmla="*/ 254 w 364"/>
                  <a:gd name="T17" fmla="*/ 57 h 340"/>
                  <a:gd name="T18" fmla="*/ 248 w 364"/>
                  <a:gd name="T19" fmla="*/ 16 h 340"/>
                  <a:gd name="T20" fmla="*/ 288 w 364"/>
                  <a:gd name="T21" fmla="*/ 10 h 340"/>
                  <a:gd name="T22" fmla="*/ 364 w 364"/>
                  <a:gd name="T23" fmla="*/ 158 h 340"/>
                  <a:gd name="T24" fmla="*/ 182 w 364"/>
                  <a:gd name="T2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4" h="340">
                    <a:moveTo>
                      <a:pt x="182" y="340"/>
                    </a:moveTo>
                    <a:cubicBezTo>
                      <a:pt x="81" y="340"/>
                      <a:pt x="0" y="259"/>
                      <a:pt x="0" y="158"/>
                    </a:cubicBezTo>
                    <a:cubicBezTo>
                      <a:pt x="0" y="99"/>
                      <a:pt x="28" y="44"/>
                      <a:pt x="76" y="10"/>
                    </a:cubicBezTo>
                    <a:cubicBezTo>
                      <a:pt x="89" y="0"/>
                      <a:pt x="107" y="3"/>
                      <a:pt x="116" y="16"/>
                    </a:cubicBezTo>
                    <a:cubicBezTo>
                      <a:pt x="125" y="29"/>
                      <a:pt x="122" y="47"/>
                      <a:pt x="110" y="57"/>
                    </a:cubicBezTo>
                    <a:cubicBezTo>
                      <a:pt x="77" y="80"/>
                      <a:pt x="57" y="118"/>
                      <a:pt x="57" y="158"/>
                    </a:cubicBezTo>
                    <a:cubicBezTo>
                      <a:pt x="57" y="227"/>
                      <a:pt x="113" y="283"/>
                      <a:pt x="182" y="283"/>
                    </a:cubicBezTo>
                    <a:cubicBezTo>
                      <a:pt x="251" y="283"/>
                      <a:pt x="307" y="227"/>
                      <a:pt x="307" y="158"/>
                    </a:cubicBezTo>
                    <a:cubicBezTo>
                      <a:pt x="307" y="118"/>
                      <a:pt x="287" y="80"/>
                      <a:pt x="254" y="57"/>
                    </a:cubicBezTo>
                    <a:cubicBezTo>
                      <a:pt x="241" y="47"/>
                      <a:pt x="239" y="29"/>
                      <a:pt x="248" y="16"/>
                    </a:cubicBezTo>
                    <a:cubicBezTo>
                      <a:pt x="257" y="3"/>
                      <a:pt x="275" y="0"/>
                      <a:pt x="288" y="10"/>
                    </a:cubicBezTo>
                    <a:cubicBezTo>
                      <a:pt x="336" y="44"/>
                      <a:pt x="364" y="99"/>
                      <a:pt x="364" y="158"/>
                    </a:cubicBezTo>
                    <a:cubicBezTo>
                      <a:pt x="364" y="259"/>
                      <a:pt x="282" y="340"/>
                      <a:pt x="182" y="3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31"/>
              <p:cNvSpPr>
                <a:spLocks/>
              </p:cNvSpPr>
              <p:nvPr/>
            </p:nvSpPr>
            <p:spPr bwMode="auto">
              <a:xfrm>
                <a:off x="6297613" y="5332413"/>
                <a:ext cx="185738" cy="706438"/>
              </a:xfrm>
              <a:custGeom>
                <a:avLst/>
                <a:gdLst>
                  <a:gd name="T0" fmla="*/ 29 w 58"/>
                  <a:gd name="T1" fmla="*/ 221 h 221"/>
                  <a:gd name="T2" fmla="*/ 0 w 58"/>
                  <a:gd name="T3" fmla="*/ 192 h 221"/>
                  <a:gd name="T4" fmla="*/ 0 w 58"/>
                  <a:gd name="T5" fmla="*/ 29 h 221"/>
                  <a:gd name="T6" fmla="*/ 29 w 58"/>
                  <a:gd name="T7" fmla="*/ 0 h 221"/>
                  <a:gd name="T8" fmla="*/ 58 w 58"/>
                  <a:gd name="T9" fmla="*/ 29 h 221"/>
                  <a:gd name="T10" fmla="*/ 58 w 58"/>
                  <a:gd name="T11" fmla="*/ 192 h 221"/>
                  <a:gd name="T12" fmla="*/ 29 w 58"/>
                  <a:gd name="T13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21">
                    <a:moveTo>
                      <a:pt x="29" y="221"/>
                    </a:moveTo>
                    <a:cubicBezTo>
                      <a:pt x="13" y="221"/>
                      <a:pt x="0" y="208"/>
                      <a:pt x="0" y="192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58" y="208"/>
                      <a:pt x="45" y="221"/>
                      <a:pt x="29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3" name="Freeform 32"/>
            <p:cNvSpPr>
              <a:spLocks/>
            </p:cNvSpPr>
            <p:nvPr/>
          </p:nvSpPr>
          <p:spPr bwMode="auto">
            <a:xfrm>
              <a:off x="5246791" y="774441"/>
              <a:ext cx="304361" cy="304361"/>
            </a:xfrm>
            <a:custGeom>
              <a:avLst/>
              <a:gdLst>
                <a:gd name="T0" fmla="*/ 76 w 214"/>
                <a:gd name="T1" fmla="*/ 107 h 214"/>
                <a:gd name="T2" fmla="*/ 75 w 214"/>
                <a:gd name="T3" fmla="*/ 110 h 214"/>
                <a:gd name="T4" fmla="*/ 152 w 214"/>
                <a:gd name="T5" fmla="*/ 148 h 214"/>
                <a:gd name="T6" fmla="*/ 176 w 214"/>
                <a:gd name="T7" fmla="*/ 139 h 214"/>
                <a:gd name="T8" fmla="*/ 214 w 214"/>
                <a:gd name="T9" fmla="*/ 177 h 214"/>
                <a:gd name="T10" fmla="*/ 176 w 214"/>
                <a:gd name="T11" fmla="*/ 214 h 214"/>
                <a:gd name="T12" fmla="*/ 139 w 214"/>
                <a:gd name="T13" fmla="*/ 177 h 214"/>
                <a:gd name="T14" fmla="*/ 139 w 214"/>
                <a:gd name="T15" fmla="*/ 175 h 214"/>
                <a:gd name="T16" fmla="*/ 62 w 214"/>
                <a:gd name="T17" fmla="*/ 136 h 214"/>
                <a:gd name="T18" fmla="*/ 38 w 214"/>
                <a:gd name="T19" fmla="*/ 145 h 214"/>
                <a:gd name="T20" fmla="*/ 0 w 214"/>
                <a:gd name="T21" fmla="*/ 107 h 214"/>
                <a:gd name="T22" fmla="*/ 38 w 214"/>
                <a:gd name="T23" fmla="*/ 70 h 214"/>
                <a:gd name="T24" fmla="*/ 62 w 214"/>
                <a:gd name="T25" fmla="*/ 79 h 214"/>
                <a:gd name="T26" fmla="*/ 139 w 214"/>
                <a:gd name="T27" fmla="*/ 40 h 214"/>
                <a:gd name="T28" fmla="*/ 139 w 214"/>
                <a:gd name="T29" fmla="*/ 38 h 214"/>
                <a:gd name="T30" fmla="*/ 176 w 214"/>
                <a:gd name="T31" fmla="*/ 0 h 214"/>
                <a:gd name="T32" fmla="*/ 214 w 214"/>
                <a:gd name="T33" fmla="*/ 38 h 214"/>
                <a:gd name="T34" fmla="*/ 176 w 214"/>
                <a:gd name="T35" fmla="*/ 76 h 214"/>
                <a:gd name="T36" fmla="*/ 152 w 214"/>
                <a:gd name="T37" fmla="*/ 67 h 214"/>
                <a:gd name="T38" fmla="*/ 75 w 214"/>
                <a:gd name="T39" fmla="*/ 105 h 214"/>
                <a:gd name="T40" fmla="*/ 76 w 214"/>
                <a:gd name="T41" fmla="*/ 1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14">
                  <a:moveTo>
                    <a:pt x="76" y="107"/>
                  </a:moveTo>
                  <a:cubicBezTo>
                    <a:pt x="76" y="108"/>
                    <a:pt x="75" y="109"/>
                    <a:pt x="75" y="110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9" y="142"/>
                    <a:pt x="167" y="139"/>
                    <a:pt x="176" y="139"/>
                  </a:cubicBezTo>
                  <a:cubicBezTo>
                    <a:pt x="197" y="139"/>
                    <a:pt x="214" y="156"/>
                    <a:pt x="214" y="177"/>
                  </a:cubicBezTo>
                  <a:cubicBezTo>
                    <a:pt x="214" y="198"/>
                    <a:pt x="197" y="214"/>
                    <a:pt x="176" y="214"/>
                  </a:cubicBezTo>
                  <a:cubicBezTo>
                    <a:pt x="155" y="214"/>
                    <a:pt x="139" y="198"/>
                    <a:pt x="139" y="177"/>
                  </a:cubicBezTo>
                  <a:cubicBezTo>
                    <a:pt x="139" y="176"/>
                    <a:pt x="139" y="175"/>
                    <a:pt x="139" y="175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55" y="142"/>
                    <a:pt x="47" y="145"/>
                    <a:pt x="38" y="145"/>
                  </a:cubicBezTo>
                  <a:cubicBezTo>
                    <a:pt x="17" y="145"/>
                    <a:pt x="0" y="128"/>
                    <a:pt x="0" y="107"/>
                  </a:cubicBezTo>
                  <a:cubicBezTo>
                    <a:pt x="0" y="87"/>
                    <a:pt x="17" y="70"/>
                    <a:pt x="38" y="70"/>
                  </a:cubicBezTo>
                  <a:cubicBezTo>
                    <a:pt x="47" y="70"/>
                    <a:pt x="56" y="73"/>
                    <a:pt x="62" y="79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9" y="40"/>
                    <a:pt x="139" y="39"/>
                    <a:pt x="139" y="38"/>
                  </a:cubicBezTo>
                  <a:cubicBezTo>
                    <a:pt x="139" y="17"/>
                    <a:pt x="155" y="0"/>
                    <a:pt x="176" y="0"/>
                  </a:cubicBezTo>
                  <a:cubicBezTo>
                    <a:pt x="197" y="0"/>
                    <a:pt x="214" y="17"/>
                    <a:pt x="214" y="38"/>
                  </a:cubicBezTo>
                  <a:cubicBezTo>
                    <a:pt x="214" y="59"/>
                    <a:pt x="197" y="76"/>
                    <a:pt x="176" y="76"/>
                  </a:cubicBezTo>
                  <a:cubicBezTo>
                    <a:pt x="167" y="76"/>
                    <a:pt x="159" y="72"/>
                    <a:pt x="152" y="67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6"/>
                    <a:pt x="76" y="107"/>
                    <a:pt x="76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34" name="Group 233"/>
            <p:cNvGrpSpPr/>
            <p:nvPr/>
          </p:nvGrpSpPr>
          <p:grpSpPr>
            <a:xfrm>
              <a:off x="6588572" y="2023703"/>
              <a:ext cx="223999" cy="221496"/>
              <a:chOff x="8909050" y="4852988"/>
              <a:chExt cx="284163" cy="280987"/>
            </a:xfrm>
            <a:grpFill/>
          </p:grpSpPr>
          <p:sp>
            <p:nvSpPr>
              <p:cNvPr id="243" name="Oval 242"/>
              <p:cNvSpPr>
                <a:spLocks noChangeArrowheads="1"/>
              </p:cNvSpPr>
              <p:nvPr/>
            </p:nvSpPr>
            <p:spPr bwMode="auto">
              <a:xfrm>
                <a:off x="8978900" y="4922838"/>
                <a:ext cx="144463" cy="1412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243"/>
              <p:cNvSpPr>
                <a:spLocks/>
              </p:cNvSpPr>
              <p:nvPr/>
            </p:nvSpPr>
            <p:spPr bwMode="auto">
              <a:xfrm>
                <a:off x="9036050" y="4852988"/>
                <a:ext cx="28575" cy="47625"/>
              </a:xfrm>
              <a:custGeom>
                <a:avLst/>
                <a:gdLst>
                  <a:gd name="T0" fmla="*/ 4 w 9"/>
                  <a:gd name="T1" fmla="*/ 15 h 15"/>
                  <a:gd name="T2" fmla="*/ 0 w 9"/>
                  <a:gd name="T3" fmla="*/ 11 h 15"/>
                  <a:gd name="T4" fmla="*/ 0 w 9"/>
                  <a:gd name="T5" fmla="*/ 4 h 15"/>
                  <a:gd name="T6" fmla="*/ 4 w 9"/>
                  <a:gd name="T7" fmla="*/ 0 h 15"/>
                  <a:gd name="T8" fmla="*/ 9 w 9"/>
                  <a:gd name="T9" fmla="*/ 4 h 15"/>
                  <a:gd name="T10" fmla="*/ 9 w 9"/>
                  <a:gd name="T11" fmla="*/ 11 h 15"/>
                  <a:gd name="T12" fmla="*/ 4 w 9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5">
                    <a:moveTo>
                      <a:pt x="4" y="15"/>
                    </a:moveTo>
                    <a:cubicBezTo>
                      <a:pt x="2" y="15"/>
                      <a:pt x="0" y="13"/>
                      <a:pt x="0" y="1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9" y="2"/>
                      <a:pt x="9" y="4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3"/>
                      <a:pt x="7" y="15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244"/>
              <p:cNvSpPr>
                <a:spLocks/>
              </p:cNvSpPr>
              <p:nvPr/>
            </p:nvSpPr>
            <p:spPr bwMode="auto">
              <a:xfrm>
                <a:off x="9036050" y="5083175"/>
                <a:ext cx="28575" cy="50800"/>
              </a:xfrm>
              <a:custGeom>
                <a:avLst/>
                <a:gdLst>
                  <a:gd name="T0" fmla="*/ 4 w 9"/>
                  <a:gd name="T1" fmla="*/ 0 h 16"/>
                  <a:gd name="T2" fmla="*/ 0 w 9"/>
                  <a:gd name="T3" fmla="*/ 5 h 16"/>
                  <a:gd name="T4" fmla="*/ 0 w 9"/>
                  <a:gd name="T5" fmla="*/ 12 h 16"/>
                  <a:gd name="T6" fmla="*/ 4 w 9"/>
                  <a:gd name="T7" fmla="*/ 16 h 16"/>
                  <a:gd name="T8" fmla="*/ 9 w 9"/>
                  <a:gd name="T9" fmla="*/ 12 h 16"/>
                  <a:gd name="T10" fmla="*/ 9 w 9"/>
                  <a:gd name="T11" fmla="*/ 5 h 16"/>
                  <a:gd name="T12" fmla="*/ 4 w 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6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2" y="16"/>
                      <a:pt x="4" y="16"/>
                    </a:cubicBezTo>
                    <a:cubicBezTo>
                      <a:pt x="7" y="16"/>
                      <a:pt x="9" y="14"/>
                      <a:pt x="9" y="1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245"/>
              <p:cNvSpPr>
                <a:spLocks/>
              </p:cNvSpPr>
              <p:nvPr/>
            </p:nvSpPr>
            <p:spPr bwMode="auto">
              <a:xfrm>
                <a:off x="9110663" y="4887913"/>
                <a:ext cx="44450" cy="46038"/>
              </a:xfrm>
              <a:custGeom>
                <a:avLst/>
                <a:gdLst>
                  <a:gd name="T0" fmla="*/ 2 w 14"/>
                  <a:gd name="T1" fmla="*/ 13 h 14"/>
                  <a:gd name="T2" fmla="*/ 2 w 14"/>
                  <a:gd name="T3" fmla="*/ 7 h 14"/>
                  <a:gd name="T4" fmla="*/ 7 w 14"/>
                  <a:gd name="T5" fmla="*/ 2 h 14"/>
                  <a:gd name="T6" fmla="*/ 13 w 14"/>
                  <a:gd name="T7" fmla="*/ 2 h 14"/>
                  <a:gd name="T8" fmla="*/ 13 w 14"/>
                  <a:gd name="T9" fmla="*/ 8 h 14"/>
                  <a:gd name="T10" fmla="*/ 8 w 14"/>
                  <a:gd name="T11" fmla="*/ 13 h 14"/>
                  <a:gd name="T12" fmla="*/ 2 w 14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2" y="13"/>
                    </a:moveTo>
                    <a:cubicBezTo>
                      <a:pt x="0" y="11"/>
                      <a:pt x="0" y="8"/>
                      <a:pt x="2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0"/>
                      <a:pt x="11" y="0"/>
                      <a:pt x="13" y="2"/>
                    </a:cubicBezTo>
                    <a:cubicBezTo>
                      <a:pt x="14" y="3"/>
                      <a:pt x="14" y="6"/>
                      <a:pt x="13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4"/>
                      <a:pt x="3" y="14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246"/>
              <p:cNvSpPr>
                <a:spLocks/>
              </p:cNvSpPr>
              <p:nvPr/>
            </p:nvSpPr>
            <p:spPr bwMode="auto">
              <a:xfrm>
                <a:off x="8947150" y="5051425"/>
                <a:ext cx="44450" cy="47625"/>
              </a:xfrm>
              <a:custGeom>
                <a:avLst/>
                <a:gdLst>
                  <a:gd name="T0" fmla="*/ 12 w 14"/>
                  <a:gd name="T1" fmla="*/ 2 h 15"/>
                  <a:gd name="T2" fmla="*/ 6 w 14"/>
                  <a:gd name="T3" fmla="*/ 2 h 15"/>
                  <a:gd name="T4" fmla="*/ 1 w 14"/>
                  <a:gd name="T5" fmla="*/ 7 h 15"/>
                  <a:gd name="T6" fmla="*/ 1 w 14"/>
                  <a:gd name="T7" fmla="*/ 13 h 15"/>
                  <a:gd name="T8" fmla="*/ 7 w 14"/>
                  <a:gd name="T9" fmla="*/ 13 h 15"/>
                  <a:gd name="T10" fmla="*/ 12 w 14"/>
                  <a:gd name="T11" fmla="*/ 8 h 15"/>
                  <a:gd name="T12" fmla="*/ 12 w 14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5">
                    <a:moveTo>
                      <a:pt x="12" y="2"/>
                    </a:moveTo>
                    <a:cubicBezTo>
                      <a:pt x="11" y="0"/>
                      <a:pt x="8" y="0"/>
                      <a:pt x="6" y="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9"/>
                      <a:pt x="0" y="11"/>
                      <a:pt x="1" y="13"/>
                    </a:cubicBezTo>
                    <a:cubicBezTo>
                      <a:pt x="3" y="15"/>
                      <a:pt x="6" y="15"/>
                      <a:pt x="7" y="13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4" y="6"/>
                      <a:pt x="14" y="4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247"/>
              <p:cNvSpPr>
                <a:spLocks/>
              </p:cNvSpPr>
              <p:nvPr/>
            </p:nvSpPr>
            <p:spPr bwMode="auto">
              <a:xfrm>
                <a:off x="9142413" y="4981575"/>
                <a:ext cx="50800" cy="25400"/>
              </a:xfrm>
              <a:custGeom>
                <a:avLst/>
                <a:gdLst>
                  <a:gd name="T0" fmla="*/ 0 w 16"/>
                  <a:gd name="T1" fmla="*/ 4 h 8"/>
                  <a:gd name="T2" fmla="*/ 4 w 16"/>
                  <a:gd name="T3" fmla="*/ 0 h 8"/>
                  <a:gd name="T4" fmla="*/ 11 w 16"/>
                  <a:gd name="T5" fmla="*/ 0 h 8"/>
                  <a:gd name="T6" fmla="*/ 16 w 16"/>
                  <a:gd name="T7" fmla="*/ 4 h 8"/>
                  <a:gd name="T8" fmla="*/ 11 w 16"/>
                  <a:gd name="T9" fmla="*/ 8 h 8"/>
                  <a:gd name="T10" fmla="*/ 4 w 16"/>
                  <a:gd name="T11" fmla="*/ 8 h 8"/>
                  <a:gd name="T12" fmla="*/ 0 w 1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0" y="4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1"/>
                      <a:pt x="16" y="4"/>
                    </a:cubicBezTo>
                    <a:cubicBezTo>
                      <a:pt x="16" y="6"/>
                      <a:pt x="14" y="8"/>
                      <a:pt x="11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248"/>
              <p:cNvSpPr>
                <a:spLocks/>
              </p:cNvSpPr>
              <p:nvPr/>
            </p:nvSpPr>
            <p:spPr bwMode="auto">
              <a:xfrm>
                <a:off x="8909050" y="4981575"/>
                <a:ext cx="50800" cy="25400"/>
              </a:xfrm>
              <a:custGeom>
                <a:avLst/>
                <a:gdLst>
                  <a:gd name="T0" fmla="*/ 16 w 16"/>
                  <a:gd name="T1" fmla="*/ 4 h 8"/>
                  <a:gd name="T2" fmla="*/ 12 w 16"/>
                  <a:gd name="T3" fmla="*/ 0 h 8"/>
                  <a:gd name="T4" fmla="*/ 5 w 16"/>
                  <a:gd name="T5" fmla="*/ 0 h 8"/>
                  <a:gd name="T6" fmla="*/ 0 w 16"/>
                  <a:gd name="T7" fmla="*/ 4 h 8"/>
                  <a:gd name="T8" fmla="*/ 5 w 16"/>
                  <a:gd name="T9" fmla="*/ 8 h 8"/>
                  <a:gd name="T10" fmla="*/ 12 w 16"/>
                  <a:gd name="T11" fmla="*/ 8 h 8"/>
                  <a:gd name="T12" fmla="*/ 16 w 1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6" y="1"/>
                      <a:pt x="14" y="0"/>
                      <a:pt x="12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8"/>
                      <a:pt x="5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4" y="8"/>
                      <a:pt x="16" y="6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249"/>
              <p:cNvSpPr>
                <a:spLocks/>
              </p:cNvSpPr>
              <p:nvPr/>
            </p:nvSpPr>
            <p:spPr bwMode="auto">
              <a:xfrm>
                <a:off x="9110663" y="5051425"/>
                <a:ext cx="44450" cy="47625"/>
              </a:xfrm>
              <a:custGeom>
                <a:avLst/>
                <a:gdLst>
                  <a:gd name="T0" fmla="*/ 2 w 14"/>
                  <a:gd name="T1" fmla="*/ 2 h 15"/>
                  <a:gd name="T2" fmla="*/ 8 w 14"/>
                  <a:gd name="T3" fmla="*/ 2 h 15"/>
                  <a:gd name="T4" fmla="*/ 13 w 14"/>
                  <a:gd name="T5" fmla="*/ 7 h 15"/>
                  <a:gd name="T6" fmla="*/ 13 w 14"/>
                  <a:gd name="T7" fmla="*/ 13 h 15"/>
                  <a:gd name="T8" fmla="*/ 7 w 14"/>
                  <a:gd name="T9" fmla="*/ 13 h 15"/>
                  <a:gd name="T10" fmla="*/ 2 w 14"/>
                  <a:gd name="T11" fmla="*/ 8 h 15"/>
                  <a:gd name="T12" fmla="*/ 2 w 14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5">
                    <a:moveTo>
                      <a:pt x="2" y="2"/>
                    </a:moveTo>
                    <a:cubicBezTo>
                      <a:pt x="3" y="0"/>
                      <a:pt x="6" y="0"/>
                      <a:pt x="8" y="2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9"/>
                      <a:pt x="14" y="11"/>
                      <a:pt x="13" y="13"/>
                    </a:cubicBezTo>
                    <a:cubicBezTo>
                      <a:pt x="11" y="15"/>
                      <a:pt x="8" y="15"/>
                      <a:pt x="7" y="13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250"/>
              <p:cNvSpPr>
                <a:spLocks/>
              </p:cNvSpPr>
              <p:nvPr/>
            </p:nvSpPr>
            <p:spPr bwMode="auto">
              <a:xfrm>
                <a:off x="8947150" y="4887913"/>
                <a:ext cx="44450" cy="46038"/>
              </a:xfrm>
              <a:custGeom>
                <a:avLst/>
                <a:gdLst>
                  <a:gd name="T0" fmla="*/ 12 w 14"/>
                  <a:gd name="T1" fmla="*/ 13 h 14"/>
                  <a:gd name="T2" fmla="*/ 12 w 14"/>
                  <a:gd name="T3" fmla="*/ 7 h 14"/>
                  <a:gd name="T4" fmla="*/ 7 w 14"/>
                  <a:gd name="T5" fmla="*/ 2 h 14"/>
                  <a:gd name="T6" fmla="*/ 1 w 14"/>
                  <a:gd name="T7" fmla="*/ 2 h 14"/>
                  <a:gd name="T8" fmla="*/ 1 w 14"/>
                  <a:gd name="T9" fmla="*/ 8 h 14"/>
                  <a:gd name="T10" fmla="*/ 6 w 14"/>
                  <a:gd name="T11" fmla="*/ 13 h 14"/>
                  <a:gd name="T12" fmla="*/ 12 w 14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12" y="13"/>
                    </a:moveTo>
                    <a:cubicBezTo>
                      <a:pt x="14" y="11"/>
                      <a:pt x="14" y="8"/>
                      <a:pt x="12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0"/>
                      <a:pt x="3" y="0"/>
                      <a:pt x="1" y="2"/>
                    </a:cubicBezTo>
                    <a:cubicBezTo>
                      <a:pt x="0" y="3"/>
                      <a:pt x="0" y="6"/>
                      <a:pt x="1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8" y="14"/>
                      <a:pt x="11" y="14"/>
                      <a:pt x="1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5" name="Group 234"/>
            <p:cNvGrpSpPr/>
            <p:nvPr/>
          </p:nvGrpSpPr>
          <p:grpSpPr>
            <a:xfrm>
              <a:off x="6337767" y="2346969"/>
              <a:ext cx="144715" cy="190994"/>
              <a:chOff x="7464425" y="6745288"/>
              <a:chExt cx="312738" cy="412750"/>
            </a:xfrm>
            <a:grpFill/>
          </p:grpSpPr>
          <p:sp>
            <p:nvSpPr>
              <p:cNvPr id="239" name="Freeform 42"/>
              <p:cNvSpPr>
                <a:spLocks/>
              </p:cNvSpPr>
              <p:nvPr/>
            </p:nvSpPr>
            <p:spPr bwMode="auto">
              <a:xfrm>
                <a:off x="7537450" y="6745288"/>
                <a:ext cx="166688" cy="201613"/>
              </a:xfrm>
              <a:custGeom>
                <a:avLst/>
                <a:gdLst>
                  <a:gd name="T0" fmla="*/ 26 w 52"/>
                  <a:gd name="T1" fmla="*/ 63 h 63"/>
                  <a:gd name="T2" fmla="*/ 52 w 52"/>
                  <a:gd name="T3" fmla="*/ 31 h 63"/>
                  <a:gd name="T4" fmla="*/ 26 w 52"/>
                  <a:gd name="T5" fmla="*/ 0 h 63"/>
                  <a:gd name="T6" fmla="*/ 0 w 52"/>
                  <a:gd name="T7" fmla="*/ 31 h 63"/>
                  <a:gd name="T8" fmla="*/ 26 w 52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3">
                    <a:moveTo>
                      <a:pt x="26" y="63"/>
                    </a:moveTo>
                    <a:cubicBezTo>
                      <a:pt x="40" y="63"/>
                      <a:pt x="52" y="49"/>
                      <a:pt x="52" y="31"/>
                    </a:cubicBezTo>
                    <a:cubicBezTo>
                      <a:pt x="52" y="14"/>
                      <a:pt x="48" y="0"/>
                      <a:pt x="26" y="0"/>
                    </a:cubicBezTo>
                    <a:cubicBezTo>
                      <a:pt x="4" y="0"/>
                      <a:pt x="0" y="14"/>
                      <a:pt x="0" y="31"/>
                    </a:cubicBezTo>
                    <a:cubicBezTo>
                      <a:pt x="0" y="49"/>
                      <a:pt x="12" y="63"/>
                      <a:pt x="2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43"/>
              <p:cNvSpPr>
                <a:spLocks/>
              </p:cNvSpPr>
              <p:nvPr/>
            </p:nvSpPr>
            <p:spPr bwMode="auto">
              <a:xfrm>
                <a:off x="7464425" y="7097713"/>
                <a:ext cx="0" cy="3175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44"/>
              <p:cNvSpPr>
                <a:spLocks/>
              </p:cNvSpPr>
              <p:nvPr/>
            </p:nvSpPr>
            <p:spPr bwMode="auto">
              <a:xfrm>
                <a:off x="7777163" y="7097713"/>
                <a:ext cx="0" cy="6350"/>
              </a:xfrm>
              <a:custGeom>
                <a:avLst/>
                <a:gdLst>
                  <a:gd name="T0" fmla="*/ 2 h 2"/>
                  <a:gd name="T1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45"/>
              <p:cNvSpPr>
                <a:spLocks/>
              </p:cNvSpPr>
              <p:nvPr/>
            </p:nvSpPr>
            <p:spPr bwMode="auto">
              <a:xfrm>
                <a:off x="7464425" y="6953250"/>
                <a:ext cx="312738" cy="204788"/>
              </a:xfrm>
              <a:custGeom>
                <a:avLst/>
                <a:gdLst>
                  <a:gd name="T0" fmla="*/ 98 w 98"/>
                  <a:gd name="T1" fmla="*/ 45 h 64"/>
                  <a:gd name="T2" fmla="*/ 63 w 98"/>
                  <a:gd name="T3" fmla="*/ 0 h 64"/>
                  <a:gd name="T4" fmla="*/ 49 w 98"/>
                  <a:gd name="T5" fmla="*/ 6 h 64"/>
                  <a:gd name="T6" fmla="*/ 35 w 98"/>
                  <a:gd name="T7" fmla="*/ 0 h 64"/>
                  <a:gd name="T8" fmla="*/ 0 w 98"/>
                  <a:gd name="T9" fmla="*/ 44 h 64"/>
                  <a:gd name="T10" fmla="*/ 0 w 98"/>
                  <a:gd name="T11" fmla="*/ 46 h 64"/>
                  <a:gd name="T12" fmla="*/ 0 w 98"/>
                  <a:gd name="T13" fmla="*/ 49 h 64"/>
                  <a:gd name="T14" fmla="*/ 49 w 98"/>
                  <a:gd name="T15" fmla="*/ 64 h 64"/>
                  <a:gd name="T16" fmla="*/ 98 w 98"/>
                  <a:gd name="T17" fmla="*/ 49 h 64"/>
                  <a:gd name="T18" fmla="*/ 98 w 98"/>
                  <a:gd name="T19" fmla="*/ 47 h 64"/>
                  <a:gd name="T20" fmla="*/ 98 w 98"/>
                  <a:gd name="T21" fmla="*/ 4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8" h="64">
                    <a:moveTo>
                      <a:pt x="98" y="45"/>
                    </a:moveTo>
                    <a:cubicBezTo>
                      <a:pt x="98" y="14"/>
                      <a:pt x="94" y="6"/>
                      <a:pt x="63" y="0"/>
                    </a:cubicBezTo>
                    <a:cubicBezTo>
                      <a:pt x="63" y="0"/>
                      <a:pt x="59" y="6"/>
                      <a:pt x="49" y="6"/>
                    </a:cubicBezTo>
                    <a:cubicBezTo>
                      <a:pt x="39" y="6"/>
                      <a:pt x="35" y="0"/>
                      <a:pt x="35" y="0"/>
                    </a:cubicBezTo>
                    <a:cubicBezTo>
                      <a:pt x="5" y="6"/>
                      <a:pt x="1" y="14"/>
                      <a:pt x="0" y="4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9"/>
                    </a:cubicBezTo>
                    <a:cubicBezTo>
                      <a:pt x="0" y="49"/>
                      <a:pt x="7" y="64"/>
                      <a:pt x="49" y="64"/>
                    </a:cubicBezTo>
                    <a:cubicBezTo>
                      <a:pt x="91" y="64"/>
                      <a:pt x="98" y="49"/>
                      <a:pt x="98" y="49"/>
                    </a:cubicBezTo>
                    <a:cubicBezTo>
                      <a:pt x="98" y="48"/>
                      <a:pt x="98" y="47"/>
                      <a:pt x="98" y="47"/>
                    </a:cubicBezTo>
                    <a:cubicBezTo>
                      <a:pt x="98" y="47"/>
                      <a:pt x="98" y="47"/>
                      <a:pt x="9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6" name="Freeform 46"/>
            <p:cNvSpPr>
              <a:spLocks/>
            </p:cNvSpPr>
            <p:nvPr/>
          </p:nvSpPr>
          <p:spPr bwMode="auto">
            <a:xfrm>
              <a:off x="7333388" y="1906206"/>
              <a:ext cx="266769" cy="272536"/>
            </a:xfrm>
            <a:custGeom>
              <a:avLst/>
              <a:gdLst>
                <a:gd name="T0" fmla="*/ 64 w 92"/>
                <a:gd name="T1" fmla="*/ 23 h 94"/>
                <a:gd name="T2" fmla="*/ 50 w 92"/>
                <a:gd name="T3" fmla="*/ 29 h 94"/>
                <a:gd name="T4" fmla="*/ 47 w 92"/>
                <a:gd name="T5" fmla="*/ 21 h 94"/>
                <a:gd name="T6" fmla="*/ 63 w 92"/>
                <a:gd name="T7" fmla="*/ 1 h 94"/>
                <a:gd name="T8" fmla="*/ 44 w 92"/>
                <a:gd name="T9" fmla="*/ 16 h 94"/>
                <a:gd name="T10" fmla="*/ 31 w 92"/>
                <a:gd name="T11" fmla="*/ 6 h 94"/>
                <a:gd name="T12" fmla="*/ 26 w 92"/>
                <a:gd name="T13" fmla="*/ 9 h 94"/>
                <a:gd name="T14" fmla="*/ 28 w 92"/>
                <a:gd name="T15" fmla="*/ 14 h 94"/>
                <a:gd name="T16" fmla="*/ 43 w 92"/>
                <a:gd name="T17" fmla="*/ 30 h 94"/>
                <a:gd name="T18" fmla="*/ 28 w 92"/>
                <a:gd name="T19" fmla="*/ 23 h 94"/>
                <a:gd name="T20" fmla="*/ 5 w 92"/>
                <a:gd name="T21" fmla="*/ 59 h 94"/>
                <a:gd name="T22" fmla="*/ 37 w 92"/>
                <a:gd name="T23" fmla="*/ 94 h 94"/>
                <a:gd name="T24" fmla="*/ 46 w 92"/>
                <a:gd name="T25" fmla="*/ 91 h 94"/>
                <a:gd name="T26" fmla="*/ 55 w 92"/>
                <a:gd name="T27" fmla="*/ 94 h 94"/>
                <a:gd name="T28" fmla="*/ 87 w 92"/>
                <a:gd name="T29" fmla="*/ 59 h 94"/>
                <a:gd name="T30" fmla="*/ 64 w 92"/>
                <a:gd name="T31" fmla="*/ 2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94">
                  <a:moveTo>
                    <a:pt x="64" y="23"/>
                  </a:moveTo>
                  <a:cubicBezTo>
                    <a:pt x="59" y="23"/>
                    <a:pt x="54" y="26"/>
                    <a:pt x="50" y="29"/>
                  </a:cubicBezTo>
                  <a:cubicBezTo>
                    <a:pt x="49" y="24"/>
                    <a:pt x="47" y="21"/>
                    <a:pt x="47" y="21"/>
                  </a:cubicBezTo>
                  <a:cubicBezTo>
                    <a:pt x="70" y="18"/>
                    <a:pt x="63" y="1"/>
                    <a:pt x="63" y="1"/>
                  </a:cubicBezTo>
                  <a:cubicBezTo>
                    <a:pt x="48" y="0"/>
                    <a:pt x="44" y="9"/>
                    <a:pt x="44" y="16"/>
                  </a:cubicBezTo>
                  <a:cubicBezTo>
                    <a:pt x="39" y="10"/>
                    <a:pt x="34" y="7"/>
                    <a:pt x="31" y="6"/>
                  </a:cubicBezTo>
                  <a:cubicBezTo>
                    <a:pt x="29" y="5"/>
                    <a:pt x="27" y="7"/>
                    <a:pt x="26" y="9"/>
                  </a:cubicBezTo>
                  <a:cubicBezTo>
                    <a:pt x="25" y="11"/>
                    <a:pt x="26" y="13"/>
                    <a:pt x="28" y="14"/>
                  </a:cubicBezTo>
                  <a:cubicBezTo>
                    <a:pt x="31" y="16"/>
                    <a:pt x="40" y="19"/>
                    <a:pt x="43" y="30"/>
                  </a:cubicBezTo>
                  <a:cubicBezTo>
                    <a:pt x="39" y="26"/>
                    <a:pt x="33" y="23"/>
                    <a:pt x="28" y="23"/>
                  </a:cubicBezTo>
                  <a:cubicBezTo>
                    <a:pt x="14" y="23"/>
                    <a:pt x="0" y="35"/>
                    <a:pt x="5" y="59"/>
                  </a:cubicBezTo>
                  <a:cubicBezTo>
                    <a:pt x="9" y="78"/>
                    <a:pt x="23" y="94"/>
                    <a:pt x="37" y="94"/>
                  </a:cubicBezTo>
                  <a:cubicBezTo>
                    <a:pt x="41" y="94"/>
                    <a:pt x="44" y="93"/>
                    <a:pt x="46" y="91"/>
                  </a:cubicBezTo>
                  <a:cubicBezTo>
                    <a:pt x="48" y="93"/>
                    <a:pt x="51" y="94"/>
                    <a:pt x="55" y="94"/>
                  </a:cubicBezTo>
                  <a:cubicBezTo>
                    <a:pt x="70" y="94"/>
                    <a:pt x="83" y="79"/>
                    <a:pt x="87" y="59"/>
                  </a:cubicBezTo>
                  <a:cubicBezTo>
                    <a:pt x="92" y="39"/>
                    <a:pt x="81" y="24"/>
                    <a:pt x="64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47"/>
            <p:cNvSpPr>
              <a:spLocks noEditPoints="1"/>
            </p:cNvSpPr>
            <p:nvPr/>
          </p:nvSpPr>
          <p:spPr bwMode="auto">
            <a:xfrm>
              <a:off x="6260290" y="963549"/>
              <a:ext cx="224785" cy="201278"/>
            </a:xfrm>
            <a:custGeom>
              <a:avLst/>
              <a:gdLst>
                <a:gd name="T0" fmla="*/ 140 w 152"/>
                <a:gd name="T1" fmla="*/ 0 h 136"/>
                <a:gd name="T2" fmla="*/ 12 w 152"/>
                <a:gd name="T3" fmla="*/ 0 h 136"/>
                <a:gd name="T4" fmla="*/ 0 w 152"/>
                <a:gd name="T5" fmla="*/ 12 h 136"/>
                <a:gd name="T6" fmla="*/ 0 w 152"/>
                <a:gd name="T7" fmla="*/ 97 h 136"/>
                <a:gd name="T8" fmla="*/ 12 w 152"/>
                <a:gd name="T9" fmla="*/ 109 h 136"/>
                <a:gd name="T10" fmla="*/ 60 w 152"/>
                <a:gd name="T11" fmla="*/ 109 h 136"/>
                <a:gd name="T12" fmla="*/ 49 w 152"/>
                <a:gd name="T13" fmla="*/ 121 h 136"/>
                <a:gd name="T14" fmla="*/ 48 w 152"/>
                <a:gd name="T15" fmla="*/ 125 h 136"/>
                <a:gd name="T16" fmla="*/ 48 w 152"/>
                <a:gd name="T17" fmla="*/ 129 h 136"/>
                <a:gd name="T18" fmla="*/ 54 w 152"/>
                <a:gd name="T19" fmla="*/ 136 h 136"/>
                <a:gd name="T20" fmla="*/ 98 w 152"/>
                <a:gd name="T21" fmla="*/ 136 h 136"/>
                <a:gd name="T22" fmla="*/ 105 w 152"/>
                <a:gd name="T23" fmla="*/ 129 h 136"/>
                <a:gd name="T24" fmla="*/ 105 w 152"/>
                <a:gd name="T25" fmla="*/ 125 h 136"/>
                <a:gd name="T26" fmla="*/ 103 w 152"/>
                <a:gd name="T27" fmla="*/ 121 h 136"/>
                <a:gd name="T28" fmla="*/ 92 w 152"/>
                <a:gd name="T29" fmla="*/ 109 h 136"/>
                <a:gd name="T30" fmla="*/ 140 w 152"/>
                <a:gd name="T31" fmla="*/ 109 h 136"/>
                <a:gd name="T32" fmla="*/ 152 w 152"/>
                <a:gd name="T33" fmla="*/ 97 h 136"/>
                <a:gd name="T34" fmla="*/ 152 w 152"/>
                <a:gd name="T35" fmla="*/ 12 h 136"/>
                <a:gd name="T36" fmla="*/ 140 w 152"/>
                <a:gd name="T37" fmla="*/ 0 h 136"/>
                <a:gd name="T38" fmla="*/ 139 w 152"/>
                <a:gd name="T39" fmla="*/ 96 h 136"/>
                <a:gd name="T40" fmla="*/ 76 w 152"/>
                <a:gd name="T41" fmla="*/ 96 h 136"/>
                <a:gd name="T42" fmla="*/ 76 w 152"/>
                <a:gd name="T43" fmla="*/ 96 h 136"/>
                <a:gd name="T44" fmla="*/ 76 w 152"/>
                <a:gd name="T45" fmla="*/ 96 h 136"/>
                <a:gd name="T46" fmla="*/ 14 w 152"/>
                <a:gd name="T47" fmla="*/ 96 h 136"/>
                <a:gd name="T48" fmla="*/ 14 w 152"/>
                <a:gd name="T49" fmla="*/ 13 h 136"/>
                <a:gd name="T50" fmla="*/ 139 w 152"/>
                <a:gd name="T51" fmla="*/ 13 h 136"/>
                <a:gd name="T52" fmla="*/ 139 w 152"/>
                <a:gd name="T53" fmla="*/ 9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6">
                  <a:moveTo>
                    <a:pt x="14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4"/>
                    <a:pt x="5" y="109"/>
                    <a:pt x="12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48" y="122"/>
                    <a:pt x="48" y="124"/>
                    <a:pt x="48" y="125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8" y="133"/>
                    <a:pt x="51" y="136"/>
                    <a:pt x="54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2" y="136"/>
                    <a:pt x="105" y="133"/>
                    <a:pt x="105" y="129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4"/>
                    <a:pt x="104" y="122"/>
                    <a:pt x="103" y="121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7" y="109"/>
                    <a:pt x="152" y="104"/>
                    <a:pt x="152" y="97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5"/>
                    <a:pt x="147" y="0"/>
                    <a:pt x="140" y="0"/>
                  </a:cubicBezTo>
                  <a:close/>
                  <a:moveTo>
                    <a:pt x="139" y="96"/>
                  </a:move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9" y="13"/>
                    <a:pt x="139" y="13"/>
                    <a:pt x="139" y="13"/>
                  </a:cubicBezTo>
                  <a:lnTo>
                    <a:pt x="139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48"/>
            <p:cNvSpPr>
              <a:spLocks/>
            </p:cNvSpPr>
            <p:nvPr/>
          </p:nvSpPr>
          <p:spPr bwMode="auto">
            <a:xfrm>
              <a:off x="6556093" y="1034213"/>
              <a:ext cx="276507" cy="312081"/>
            </a:xfrm>
            <a:custGeom>
              <a:avLst/>
              <a:gdLst>
                <a:gd name="T0" fmla="*/ 76 w 85"/>
                <a:gd name="T1" fmla="*/ 2 h 96"/>
                <a:gd name="T2" fmla="*/ 36 w 85"/>
                <a:gd name="T3" fmla="*/ 14 h 96"/>
                <a:gd name="T4" fmla="*/ 27 w 85"/>
                <a:gd name="T5" fmla="*/ 25 h 96"/>
                <a:gd name="T6" fmla="*/ 27 w 85"/>
                <a:gd name="T7" fmla="*/ 68 h 96"/>
                <a:gd name="T8" fmla="*/ 27 w 85"/>
                <a:gd name="T9" fmla="*/ 68 h 96"/>
                <a:gd name="T10" fmla="*/ 17 w 85"/>
                <a:gd name="T11" fmla="*/ 67 h 96"/>
                <a:gd name="T12" fmla="*/ 0 w 85"/>
                <a:gd name="T13" fmla="*/ 84 h 96"/>
                <a:gd name="T14" fmla="*/ 17 w 85"/>
                <a:gd name="T15" fmla="*/ 95 h 96"/>
                <a:gd name="T16" fmla="*/ 34 w 85"/>
                <a:gd name="T17" fmla="*/ 79 h 96"/>
                <a:gd name="T18" fmla="*/ 34 w 85"/>
                <a:gd name="T19" fmla="*/ 42 h 96"/>
                <a:gd name="T20" fmla="*/ 38 w 85"/>
                <a:gd name="T21" fmla="*/ 37 h 96"/>
                <a:gd name="T22" fmla="*/ 74 w 85"/>
                <a:gd name="T23" fmla="*/ 26 h 96"/>
                <a:gd name="T24" fmla="*/ 78 w 85"/>
                <a:gd name="T25" fmla="*/ 28 h 96"/>
                <a:gd name="T26" fmla="*/ 78 w 85"/>
                <a:gd name="T27" fmla="*/ 58 h 96"/>
                <a:gd name="T28" fmla="*/ 78 w 85"/>
                <a:gd name="T29" fmla="*/ 58 h 96"/>
                <a:gd name="T30" fmla="*/ 68 w 85"/>
                <a:gd name="T31" fmla="*/ 56 h 96"/>
                <a:gd name="T32" fmla="*/ 50 w 85"/>
                <a:gd name="T33" fmla="*/ 72 h 96"/>
                <a:gd name="T34" fmla="*/ 68 w 85"/>
                <a:gd name="T35" fmla="*/ 84 h 96"/>
                <a:gd name="T36" fmla="*/ 85 w 85"/>
                <a:gd name="T37" fmla="*/ 68 h 96"/>
                <a:gd name="T38" fmla="*/ 85 w 85"/>
                <a:gd name="T39" fmla="*/ 8 h 96"/>
                <a:gd name="T40" fmla="*/ 76 w 85"/>
                <a:gd name="T41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96">
                  <a:moveTo>
                    <a:pt x="76" y="2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1" y="15"/>
                    <a:pt x="27" y="21"/>
                    <a:pt x="27" y="25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8"/>
                    <a:pt x="24" y="66"/>
                    <a:pt x="17" y="67"/>
                  </a:cubicBezTo>
                  <a:cubicBezTo>
                    <a:pt x="8" y="69"/>
                    <a:pt x="0" y="76"/>
                    <a:pt x="0" y="84"/>
                  </a:cubicBezTo>
                  <a:cubicBezTo>
                    <a:pt x="0" y="92"/>
                    <a:pt x="8" y="96"/>
                    <a:pt x="17" y="95"/>
                  </a:cubicBezTo>
                  <a:cubicBezTo>
                    <a:pt x="27" y="94"/>
                    <a:pt x="34" y="86"/>
                    <a:pt x="34" y="79"/>
                  </a:cubicBezTo>
                  <a:cubicBezTo>
                    <a:pt x="34" y="79"/>
                    <a:pt x="34" y="45"/>
                    <a:pt x="34" y="42"/>
                  </a:cubicBezTo>
                  <a:cubicBezTo>
                    <a:pt x="34" y="39"/>
                    <a:pt x="38" y="37"/>
                    <a:pt x="38" y="3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8" y="25"/>
                    <a:pt x="78" y="28"/>
                  </a:cubicBezTo>
                  <a:cubicBezTo>
                    <a:pt x="78" y="32"/>
                    <a:pt x="78" y="58"/>
                    <a:pt x="78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8"/>
                    <a:pt x="74" y="56"/>
                    <a:pt x="68" y="56"/>
                  </a:cubicBezTo>
                  <a:cubicBezTo>
                    <a:pt x="58" y="57"/>
                    <a:pt x="50" y="65"/>
                    <a:pt x="50" y="72"/>
                  </a:cubicBezTo>
                  <a:cubicBezTo>
                    <a:pt x="50" y="80"/>
                    <a:pt x="58" y="85"/>
                    <a:pt x="68" y="84"/>
                  </a:cubicBezTo>
                  <a:cubicBezTo>
                    <a:pt x="78" y="83"/>
                    <a:pt x="85" y="76"/>
                    <a:pt x="85" y="6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3"/>
                    <a:pt x="81" y="0"/>
                    <a:pt x="7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2319661" y="1859490"/>
            <a:ext cx="1333993" cy="1125391"/>
            <a:chOff x="4724395" y="2537963"/>
            <a:chExt cx="2821973" cy="2505662"/>
          </a:xfrm>
        </p:grpSpPr>
        <p:grpSp>
          <p:nvGrpSpPr>
            <p:cNvPr id="272" name="Group 271"/>
            <p:cNvGrpSpPr/>
            <p:nvPr/>
          </p:nvGrpSpPr>
          <p:grpSpPr>
            <a:xfrm>
              <a:off x="4845392" y="2627580"/>
              <a:ext cx="2579979" cy="2416045"/>
              <a:chOff x="4875212" y="2627580"/>
              <a:chExt cx="2579979" cy="2416045"/>
            </a:xfrm>
          </p:grpSpPr>
          <p:sp>
            <p:nvSpPr>
              <p:cNvPr id="274" name="Freeform 7"/>
              <p:cNvSpPr>
                <a:spLocks/>
              </p:cNvSpPr>
              <p:nvPr/>
            </p:nvSpPr>
            <p:spPr bwMode="auto">
              <a:xfrm>
                <a:off x="4875212" y="2627580"/>
                <a:ext cx="2576169" cy="24160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95" y="22"/>
                  </a:cxn>
                  <a:cxn ang="0">
                    <a:pos x="1222" y="1250"/>
                  </a:cxn>
                  <a:cxn ang="0">
                    <a:pos x="1223" y="1530"/>
                  </a:cxn>
                  <a:cxn ang="0">
                    <a:pos x="1223" y="1549"/>
                  </a:cxn>
                  <a:cxn ang="0">
                    <a:pos x="1220" y="1563"/>
                  </a:cxn>
                  <a:cxn ang="0">
                    <a:pos x="1215" y="1576"/>
                  </a:cxn>
                  <a:cxn ang="0">
                    <a:pos x="1209" y="1586"/>
                  </a:cxn>
                  <a:cxn ang="0">
                    <a:pos x="1204" y="1592"/>
                  </a:cxn>
                  <a:cxn ang="0">
                    <a:pos x="1198" y="1598"/>
                  </a:cxn>
                  <a:cxn ang="0">
                    <a:pos x="846" y="1870"/>
                  </a:cxn>
                  <a:cxn ang="0">
                    <a:pos x="830" y="1871"/>
                  </a:cxn>
                  <a:cxn ang="0">
                    <a:pos x="818" y="1870"/>
                  </a:cxn>
                  <a:cxn ang="0">
                    <a:pos x="809" y="1865"/>
                  </a:cxn>
                  <a:cxn ang="0">
                    <a:pos x="801" y="1859"/>
                  </a:cxn>
                  <a:cxn ang="0">
                    <a:pos x="795" y="1851"/>
                  </a:cxn>
                  <a:cxn ang="0">
                    <a:pos x="792" y="1844"/>
                  </a:cxn>
                  <a:cxn ang="0">
                    <a:pos x="790" y="1837"/>
                  </a:cxn>
                  <a:cxn ang="0">
                    <a:pos x="789" y="1833"/>
                  </a:cxn>
                  <a:cxn ang="0">
                    <a:pos x="789" y="1832"/>
                  </a:cxn>
                  <a:cxn ang="0">
                    <a:pos x="784" y="1245"/>
                  </a:cxn>
                  <a:cxn ang="0">
                    <a:pos x="0" y="0"/>
                  </a:cxn>
                </a:cxnLst>
                <a:rect l="0" t="0" r="r" b="b"/>
                <a:pathLst>
                  <a:path w="1995" h="1871">
                    <a:moveTo>
                      <a:pt x="0" y="0"/>
                    </a:moveTo>
                    <a:lnTo>
                      <a:pt x="1995" y="22"/>
                    </a:lnTo>
                    <a:lnTo>
                      <a:pt x="1222" y="1250"/>
                    </a:lnTo>
                    <a:lnTo>
                      <a:pt x="1223" y="1530"/>
                    </a:lnTo>
                    <a:lnTo>
                      <a:pt x="1223" y="1549"/>
                    </a:lnTo>
                    <a:lnTo>
                      <a:pt x="1220" y="1563"/>
                    </a:lnTo>
                    <a:lnTo>
                      <a:pt x="1215" y="1576"/>
                    </a:lnTo>
                    <a:lnTo>
                      <a:pt x="1209" y="1586"/>
                    </a:lnTo>
                    <a:lnTo>
                      <a:pt x="1204" y="1592"/>
                    </a:lnTo>
                    <a:lnTo>
                      <a:pt x="1198" y="1598"/>
                    </a:lnTo>
                    <a:lnTo>
                      <a:pt x="846" y="1870"/>
                    </a:lnTo>
                    <a:lnTo>
                      <a:pt x="830" y="1871"/>
                    </a:lnTo>
                    <a:lnTo>
                      <a:pt x="818" y="1870"/>
                    </a:lnTo>
                    <a:lnTo>
                      <a:pt x="809" y="1865"/>
                    </a:lnTo>
                    <a:lnTo>
                      <a:pt x="801" y="1859"/>
                    </a:lnTo>
                    <a:lnTo>
                      <a:pt x="795" y="1851"/>
                    </a:lnTo>
                    <a:lnTo>
                      <a:pt x="792" y="1844"/>
                    </a:lnTo>
                    <a:lnTo>
                      <a:pt x="790" y="1837"/>
                    </a:lnTo>
                    <a:lnTo>
                      <a:pt x="789" y="1833"/>
                    </a:lnTo>
                    <a:lnTo>
                      <a:pt x="789" y="1832"/>
                    </a:lnTo>
                    <a:lnTo>
                      <a:pt x="784" y="12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9"/>
              <p:cNvSpPr>
                <a:spLocks/>
              </p:cNvSpPr>
              <p:nvPr/>
            </p:nvSpPr>
            <p:spPr bwMode="auto">
              <a:xfrm>
                <a:off x="6179820" y="2644319"/>
                <a:ext cx="1275371" cy="22271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97" y="10"/>
                  </a:cxn>
                  <a:cxn ang="0">
                    <a:pos x="224" y="1238"/>
                  </a:cxn>
                  <a:cxn ang="0">
                    <a:pos x="225" y="1518"/>
                  </a:cxn>
                  <a:cxn ang="0">
                    <a:pos x="225" y="1537"/>
                  </a:cxn>
                  <a:cxn ang="0">
                    <a:pos x="222" y="1551"/>
                  </a:cxn>
                  <a:cxn ang="0">
                    <a:pos x="217" y="1564"/>
                  </a:cxn>
                  <a:cxn ang="0">
                    <a:pos x="211" y="1574"/>
                  </a:cxn>
                  <a:cxn ang="0">
                    <a:pos x="206" y="1580"/>
                  </a:cxn>
                  <a:cxn ang="0">
                    <a:pos x="200" y="1586"/>
                  </a:cxn>
                  <a:cxn ang="0">
                    <a:pos x="0" y="1741"/>
                  </a:cxn>
                  <a:cxn ang="0">
                    <a:pos x="0" y="0"/>
                  </a:cxn>
                </a:cxnLst>
                <a:rect l="0" t="0" r="r" b="b"/>
                <a:pathLst>
                  <a:path w="997" h="1741">
                    <a:moveTo>
                      <a:pt x="0" y="0"/>
                    </a:moveTo>
                    <a:lnTo>
                      <a:pt x="997" y="10"/>
                    </a:lnTo>
                    <a:lnTo>
                      <a:pt x="224" y="1238"/>
                    </a:lnTo>
                    <a:lnTo>
                      <a:pt x="225" y="1518"/>
                    </a:lnTo>
                    <a:lnTo>
                      <a:pt x="225" y="1537"/>
                    </a:lnTo>
                    <a:lnTo>
                      <a:pt x="222" y="1551"/>
                    </a:lnTo>
                    <a:lnTo>
                      <a:pt x="217" y="1564"/>
                    </a:lnTo>
                    <a:lnTo>
                      <a:pt x="211" y="1574"/>
                    </a:lnTo>
                    <a:lnTo>
                      <a:pt x="206" y="1580"/>
                    </a:lnTo>
                    <a:lnTo>
                      <a:pt x="200" y="1586"/>
                    </a:lnTo>
                    <a:lnTo>
                      <a:pt x="0" y="17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3" name="Rounded Rectangle 272"/>
            <p:cNvSpPr/>
            <p:nvPr/>
          </p:nvSpPr>
          <p:spPr>
            <a:xfrm>
              <a:off x="4724395" y="2537963"/>
              <a:ext cx="2821973" cy="248319"/>
            </a:xfrm>
            <a:prstGeom prst="roundRect">
              <a:avLst>
                <a:gd name="adj" fmla="val 268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48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5483</TotalTime>
  <Words>213</Words>
  <Application>Microsoft Macintosh PowerPoint</Application>
  <PresentationFormat>Custom</PresentationFormat>
  <Paragraphs>33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Open Sans</vt:lpstr>
      <vt:lpstr>Segoe UI</vt:lpstr>
      <vt:lpstr>Arial</vt:lpstr>
      <vt:lpstr>Office Theme</vt:lpstr>
      <vt:lpstr>Free Mobile Marketing PowerPoint Shapes</vt:lpstr>
      <vt:lpstr>Free Mobile Marketing PowerPoint Shapes</vt:lpstr>
      <vt:lpstr>Free Mobile Marketing PowerPoint Shapes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118</cp:revision>
  <dcterms:created xsi:type="dcterms:W3CDTF">2013-09-12T13:05:01Z</dcterms:created>
  <dcterms:modified xsi:type="dcterms:W3CDTF">2016-10-31T16:21:49Z</dcterms:modified>
</cp:coreProperties>
</file>