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81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C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05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28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65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77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93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2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gradFill>
          <a:gsLst>
            <a:gs pos="55000">
              <a:srgbClr val="1164AF"/>
            </a:gs>
            <a:gs pos="0">
              <a:srgbClr val="1267AE"/>
            </a:gs>
            <a:gs pos="100000">
              <a:srgbClr val="0A44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3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9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0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44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62" r:id="rId3"/>
    <p:sldLayoutId id="2147483655" r:id="rId4"/>
    <p:sldLayoutId id="2147483660" r:id="rId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2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F08B9-8DF4-4C31-1ABA-31A289794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51AC1D-BCFE-E773-172F-527F60DCE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Opposite Arrows Quadrant Slide Template</a:t>
            </a:r>
          </a:p>
        </p:txBody>
      </p:sp>
      <p:sp>
        <p:nvSpPr>
          <p:cNvPr id="47" name="Frame 46">
            <a:extLst>
              <a:ext uri="{FF2B5EF4-FFF2-40B4-BE49-F238E27FC236}">
                <a16:creationId xmlns:a16="http://schemas.microsoft.com/office/drawing/2014/main" id="{13A7EBE1-C165-4037-7D2B-39CE3DC81D2A}"/>
              </a:ext>
            </a:extLst>
          </p:cNvPr>
          <p:cNvSpPr/>
          <p:nvPr/>
        </p:nvSpPr>
        <p:spPr>
          <a:xfrm rot="5400000">
            <a:off x="3929171" y="1615683"/>
            <a:ext cx="4319526" cy="4319526"/>
          </a:xfrm>
          <a:prstGeom prst="fram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14DC229A-DCA8-70DF-8187-CA22C4D31B24}"/>
              </a:ext>
            </a:extLst>
          </p:cNvPr>
          <p:cNvSpPr/>
          <p:nvPr/>
        </p:nvSpPr>
        <p:spPr>
          <a:xfrm rot="2700000">
            <a:off x="3132547" y="3502461"/>
            <a:ext cx="5905762" cy="542672"/>
          </a:xfrm>
          <a:prstGeom prst="roundRect">
            <a:avLst>
              <a:gd name="adj" fmla="val 50000"/>
            </a:avLst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FEABB8C9-6462-38E2-C26A-19CFF31807A0}"/>
              </a:ext>
            </a:extLst>
          </p:cNvPr>
          <p:cNvSpPr/>
          <p:nvPr/>
        </p:nvSpPr>
        <p:spPr>
          <a:xfrm rot="5393687">
            <a:off x="7315910" y="4991887"/>
            <a:ext cx="1328459" cy="542672"/>
          </a:xfrm>
          <a:prstGeom prst="roundRect">
            <a:avLst>
              <a:gd name="adj" fmla="val 50000"/>
            </a:avLst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E981F49-67DA-4411-0239-0D2565885793}"/>
              </a:ext>
            </a:extLst>
          </p:cNvPr>
          <p:cNvSpPr/>
          <p:nvPr/>
        </p:nvSpPr>
        <p:spPr>
          <a:xfrm rot="59101" flipH="1">
            <a:off x="6925078" y="5389630"/>
            <a:ext cx="1328459" cy="542672"/>
          </a:xfrm>
          <a:prstGeom prst="roundRect">
            <a:avLst>
              <a:gd name="adj" fmla="val 50000"/>
            </a:avLst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">
            <a:extLst>
              <a:ext uri="{FF2B5EF4-FFF2-40B4-BE49-F238E27FC236}">
                <a16:creationId xmlns:a16="http://schemas.microsoft.com/office/drawing/2014/main" id="{0CAD0743-8656-CDBC-D7F8-0B6E070A4714}"/>
              </a:ext>
            </a:extLst>
          </p:cNvPr>
          <p:cNvSpPr/>
          <p:nvPr/>
        </p:nvSpPr>
        <p:spPr>
          <a:xfrm rot="6313" flipH="1">
            <a:off x="3927980" y="1603958"/>
            <a:ext cx="1328460" cy="542672"/>
          </a:xfrm>
          <a:prstGeom prst="roundRect">
            <a:avLst>
              <a:gd name="adj" fmla="val 50000"/>
            </a:avLst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A5FE0B2B-CC0B-05AA-8BEF-C0440F5EE520}"/>
              </a:ext>
            </a:extLst>
          </p:cNvPr>
          <p:cNvSpPr/>
          <p:nvPr/>
        </p:nvSpPr>
        <p:spPr>
          <a:xfrm rot="5340899">
            <a:off x="3530238" y="1994790"/>
            <a:ext cx="1328460" cy="542672"/>
          </a:xfrm>
          <a:prstGeom prst="roundRect">
            <a:avLst>
              <a:gd name="adj" fmla="val 50000"/>
            </a:avLst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3">
            <a:extLst>
              <a:ext uri="{FF2B5EF4-FFF2-40B4-BE49-F238E27FC236}">
                <a16:creationId xmlns:a16="http://schemas.microsoft.com/office/drawing/2014/main" id="{11F60169-79F2-CA69-2CAC-4F14F7628F57}"/>
              </a:ext>
            </a:extLst>
          </p:cNvPr>
          <p:cNvSpPr/>
          <p:nvPr/>
        </p:nvSpPr>
        <p:spPr>
          <a:xfrm rot="8100000">
            <a:off x="3128756" y="3491464"/>
            <a:ext cx="5905762" cy="542672"/>
          </a:xfrm>
          <a:prstGeom prst="roundRect">
            <a:avLst>
              <a:gd name="adj" fmla="val 50000"/>
            </a:avLst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4">
            <a:extLst>
              <a:ext uri="{FF2B5EF4-FFF2-40B4-BE49-F238E27FC236}">
                <a16:creationId xmlns:a16="http://schemas.microsoft.com/office/drawing/2014/main" id="{AB24A08A-1009-72D1-B8D6-63190647D9D9}"/>
              </a:ext>
            </a:extLst>
          </p:cNvPr>
          <p:cNvSpPr/>
          <p:nvPr/>
        </p:nvSpPr>
        <p:spPr>
          <a:xfrm rot="10793687">
            <a:off x="3927980" y="5386174"/>
            <a:ext cx="1328459" cy="542672"/>
          </a:xfrm>
          <a:prstGeom prst="roundRect">
            <a:avLst>
              <a:gd name="adj" fmla="val 50000"/>
            </a:avLst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DF119BA7-AFF6-66EC-4772-AE9056F39855}"/>
              </a:ext>
            </a:extLst>
          </p:cNvPr>
          <p:cNvSpPr/>
          <p:nvPr/>
        </p:nvSpPr>
        <p:spPr>
          <a:xfrm rot="5459101" flipH="1">
            <a:off x="3530238" y="4995343"/>
            <a:ext cx="1328459" cy="542672"/>
          </a:xfrm>
          <a:prstGeom prst="roundRect">
            <a:avLst>
              <a:gd name="adj" fmla="val 50000"/>
            </a:avLst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4">
            <a:extLst>
              <a:ext uri="{FF2B5EF4-FFF2-40B4-BE49-F238E27FC236}">
                <a16:creationId xmlns:a16="http://schemas.microsoft.com/office/drawing/2014/main" id="{89CA2924-C307-2D6B-1AE2-BC05353717E3}"/>
              </a:ext>
            </a:extLst>
          </p:cNvPr>
          <p:cNvSpPr/>
          <p:nvPr/>
        </p:nvSpPr>
        <p:spPr>
          <a:xfrm rot="5406313" flipH="1">
            <a:off x="7315910" y="1998245"/>
            <a:ext cx="1328460" cy="542672"/>
          </a:xfrm>
          <a:prstGeom prst="roundRect">
            <a:avLst>
              <a:gd name="adj" fmla="val 50000"/>
            </a:avLst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FC658385-CA57-A6FE-B12D-308FDA35D148}"/>
              </a:ext>
            </a:extLst>
          </p:cNvPr>
          <p:cNvSpPr/>
          <p:nvPr/>
        </p:nvSpPr>
        <p:spPr>
          <a:xfrm rot="10740899">
            <a:off x="6925078" y="1600503"/>
            <a:ext cx="1328460" cy="542672"/>
          </a:xfrm>
          <a:prstGeom prst="roundRect">
            <a:avLst>
              <a:gd name="adj" fmla="val 50000"/>
            </a:avLst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8ED7949-7F13-43DD-7956-E8FC0D3D3D09}"/>
              </a:ext>
            </a:extLst>
          </p:cNvPr>
          <p:cNvGrpSpPr/>
          <p:nvPr/>
        </p:nvGrpSpPr>
        <p:grpSpPr>
          <a:xfrm rot="2700000">
            <a:off x="5934460" y="1779708"/>
            <a:ext cx="361868" cy="3933450"/>
            <a:chOff x="5926795" y="2065788"/>
            <a:chExt cx="307778" cy="3345498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CCF8134-2DB0-5C79-9DA0-4AAFC6471A06}"/>
                </a:ext>
              </a:extLst>
            </p:cNvPr>
            <p:cNvSpPr txBox="1"/>
            <p:nvPr/>
          </p:nvSpPr>
          <p:spPr>
            <a:xfrm rot="16200000">
              <a:off x="5493023" y="2499560"/>
              <a:ext cx="117532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400" b="1" dirty="0">
                  <a:cs typeface="Sabon Next LT" panose="020B0502040204020203" pitchFamily="2" charset="0"/>
                </a:rPr>
                <a:t>Placeholder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B0C2FE7-21BF-5467-7F14-CEF22EE83A32}"/>
                </a:ext>
              </a:extLst>
            </p:cNvPr>
            <p:cNvSpPr txBox="1"/>
            <p:nvPr/>
          </p:nvSpPr>
          <p:spPr>
            <a:xfrm rot="16200000">
              <a:off x="5493024" y="4669736"/>
              <a:ext cx="117532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400" b="1" dirty="0">
                  <a:cs typeface="Sabon Next LT" panose="020B0502040204020203" pitchFamily="2" charset="0"/>
                </a:rPr>
                <a:t>Placeholder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E7ED521-15A7-6CB8-CC7F-0B06D0F15120}"/>
              </a:ext>
            </a:extLst>
          </p:cNvPr>
          <p:cNvGrpSpPr/>
          <p:nvPr/>
        </p:nvGrpSpPr>
        <p:grpSpPr>
          <a:xfrm rot="8100000">
            <a:off x="5897225" y="1803290"/>
            <a:ext cx="361868" cy="3933450"/>
            <a:chOff x="5926795" y="2065788"/>
            <a:chExt cx="307778" cy="334549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6B7208-F899-0F7E-184D-9B34A791D43B}"/>
                </a:ext>
              </a:extLst>
            </p:cNvPr>
            <p:cNvSpPr txBox="1"/>
            <p:nvPr/>
          </p:nvSpPr>
          <p:spPr>
            <a:xfrm rot="16200000">
              <a:off x="5493023" y="2499560"/>
              <a:ext cx="117532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400" b="1" dirty="0">
                  <a:cs typeface="Sabon Next LT" panose="020B0502040204020203" pitchFamily="2" charset="0"/>
                </a:rPr>
                <a:t>Placeholder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71AC741-EBC4-B831-F70F-7685E6F05567}"/>
                </a:ext>
              </a:extLst>
            </p:cNvPr>
            <p:cNvSpPr txBox="1"/>
            <p:nvPr/>
          </p:nvSpPr>
          <p:spPr>
            <a:xfrm rot="16200000">
              <a:off x="5493024" y="4669736"/>
              <a:ext cx="117532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400" b="1" dirty="0">
                  <a:cs typeface="Sabon Next LT" panose="020B0502040204020203" pitchFamily="2" charset="0"/>
                </a:rPr>
                <a:t>Placeholder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07A76C3-325A-940A-0EB6-AB58C5252E57}"/>
              </a:ext>
            </a:extLst>
          </p:cNvPr>
          <p:cNvGrpSpPr/>
          <p:nvPr/>
        </p:nvGrpSpPr>
        <p:grpSpPr>
          <a:xfrm>
            <a:off x="9486175" y="1615724"/>
            <a:ext cx="2093209" cy="1090614"/>
            <a:chOff x="1003061" y="1786066"/>
            <a:chExt cx="1832720" cy="101717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9011E4-FDED-A032-D3B1-3853632C6FD8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66261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C491EEE-9EDC-2BFA-7061-510023B0C87F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  <a:endParaRPr lang="en-US" sz="1800" b="1" dirty="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61D653C-9D26-B1BB-650D-D3A0A13C8FD8}"/>
              </a:ext>
            </a:extLst>
          </p:cNvPr>
          <p:cNvGrpSpPr/>
          <p:nvPr/>
        </p:nvGrpSpPr>
        <p:grpSpPr>
          <a:xfrm>
            <a:off x="609441" y="1615724"/>
            <a:ext cx="2093209" cy="1090614"/>
            <a:chOff x="1003061" y="1786066"/>
            <a:chExt cx="1832720" cy="101717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011DE8E-F27D-95CE-D6CF-C798B6F35BBE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66261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US" sz="1400" b="1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3A11D4D-4631-CFBC-F948-E3F207101DEC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  <a:endParaRPr lang="en-US" sz="1800" b="1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4071795-4426-C357-1DDD-C9E0BFDC35FF}"/>
              </a:ext>
            </a:extLst>
          </p:cNvPr>
          <p:cNvGrpSpPr/>
          <p:nvPr/>
        </p:nvGrpSpPr>
        <p:grpSpPr>
          <a:xfrm>
            <a:off x="9486175" y="4846890"/>
            <a:ext cx="2093209" cy="1005270"/>
            <a:chOff x="1003061" y="1786066"/>
            <a:chExt cx="1832720" cy="937578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42B650E-EF49-2295-178F-D3F4790E6688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58301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C1745DA-6F4C-6D51-C10F-E01436FE220B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  <a:endParaRPr lang="en-US" sz="1800" b="1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0234902-7911-2414-D8E1-0F7C167E0CD5}"/>
              </a:ext>
            </a:extLst>
          </p:cNvPr>
          <p:cNvGrpSpPr/>
          <p:nvPr/>
        </p:nvGrpSpPr>
        <p:grpSpPr>
          <a:xfrm>
            <a:off x="609441" y="4846890"/>
            <a:ext cx="2093209" cy="1005270"/>
            <a:chOff x="1003061" y="1786066"/>
            <a:chExt cx="1832720" cy="93757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291ACF0-25D3-E888-EF42-0B5F21AAA3DC}"/>
                </a:ext>
              </a:extLst>
            </p:cNvPr>
            <p:cNvSpPr txBox="1"/>
            <p:nvPr/>
          </p:nvSpPr>
          <p:spPr>
            <a:xfrm>
              <a:off x="1003061" y="2140629"/>
              <a:ext cx="1832720" cy="58301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</a:t>
              </a:r>
              <a:endParaRPr lang="en-US" sz="1400" b="1" dirty="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1761600-5B93-2B48-4EEF-AA040B851357}"/>
                </a:ext>
              </a:extLst>
            </p:cNvPr>
            <p:cNvSpPr txBox="1"/>
            <p:nvPr/>
          </p:nvSpPr>
          <p:spPr>
            <a:xfrm>
              <a:off x="1003061" y="1786066"/>
              <a:ext cx="1832720" cy="2067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Edit Title Here</a:t>
              </a:r>
              <a:endParaRPr lang="en-US" sz="1800" b="1" dirty="0"/>
            </a:p>
          </p:txBody>
        </p:sp>
      </p:grpSp>
      <p:pic>
        <p:nvPicPr>
          <p:cNvPr id="10" name="Graphic 9" descr="Bank with solid fill">
            <a:extLst>
              <a:ext uri="{FF2B5EF4-FFF2-40B4-BE49-F238E27FC236}">
                <a16:creationId xmlns:a16="http://schemas.microsoft.com/office/drawing/2014/main" id="{4A0C3AD0-74E4-C774-F9B8-247142D2B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520711" y="1649636"/>
            <a:ext cx="678236" cy="678236"/>
          </a:xfrm>
          <a:prstGeom prst="rect">
            <a:avLst/>
          </a:prstGeom>
        </p:spPr>
      </p:pic>
      <p:pic>
        <p:nvPicPr>
          <p:cNvPr id="11" name="Gráfico 20" descr="Bullseye">
            <a:extLst>
              <a:ext uri="{FF2B5EF4-FFF2-40B4-BE49-F238E27FC236}">
                <a16:creationId xmlns:a16="http://schemas.microsoft.com/office/drawing/2014/main" id="{BBE8C2B7-004E-30B3-779D-0BE0A74AB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12857" y="1680465"/>
            <a:ext cx="616578" cy="616578"/>
          </a:xfrm>
          <a:prstGeom prst="rect">
            <a:avLst/>
          </a:prstGeom>
        </p:spPr>
      </p:pic>
      <p:pic>
        <p:nvPicPr>
          <p:cNvPr id="13" name="Graphic 12" descr="Document">
            <a:extLst>
              <a:ext uri="{FF2B5EF4-FFF2-40B4-BE49-F238E27FC236}">
                <a16:creationId xmlns:a16="http://schemas.microsoft.com/office/drawing/2014/main" id="{0CB3051E-AFEA-2759-E747-04EE410D45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12857" y="4911631"/>
            <a:ext cx="616578" cy="616578"/>
          </a:xfrm>
          <a:prstGeom prst="rect">
            <a:avLst/>
          </a:prstGeom>
        </p:spPr>
      </p:pic>
      <p:pic>
        <p:nvPicPr>
          <p:cNvPr id="14" name="Graphic 13" descr="Handshake with solid fill">
            <a:extLst>
              <a:ext uri="{FF2B5EF4-FFF2-40B4-BE49-F238E27FC236}">
                <a16:creationId xmlns:a16="http://schemas.microsoft.com/office/drawing/2014/main" id="{56C3E550-799A-5102-7369-275606D08D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486799" y="4846890"/>
            <a:ext cx="746060" cy="74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74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0BFB6A-10BA-481E-B809-F9AA28C958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045" y="934623"/>
            <a:ext cx="3845933" cy="21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FFC000"/>
      </a:accent2>
      <a:accent3>
        <a:srgbClr val="00B050"/>
      </a:accent3>
      <a:accent4>
        <a:srgbClr val="4F81B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5185</TotalTime>
  <Words>185</Words>
  <Application>Microsoft Office PowerPoint</Application>
  <PresentationFormat>Custom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Open Sans</vt:lpstr>
      <vt:lpstr>Sabon Next LT</vt:lpstr>
      <vt:lpstr>Segoe UI</vt:lpstr>
      <vt:lpstr>Office Theme</vt:lpstr>
      <vt:lpstr>2_Office Theme</vt:lpstr>
      <vt:lpstr>Opposite Arrows Quadrant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Opposite Arrows PowerPoint Template</dc:title>
  <dc:creator>Julian</dc:creator>
  <cp:lastModifiedBy>user</cp:lastModifiedBy>
  <cp:revision>74</cp:revision>
  <dcterms:created xsi:type="dcterms:W3CDTF">2013-09-12T13:05:01Z</dcterms:created>
  <dcterms:modified xsi:type="dcterms:W3CDTF">2025-01-11T09:11:08Z</dcterms:modified>
</cp:coreProperties>
</file>