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0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399020"/>
            <a:ext cx="1037516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02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61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80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71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086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0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9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84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41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651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7132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7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13/3/2020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55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Magnifier Glass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22F724F0-9CE4-42E4-98AD-1C75FA6318C1}"/>
              </a:ext>
            </a:extLst>
          </p:cNvPr>
          <p:cNvGrpSpPr/>
          <p:nvPr/>
        </p:nvGrpSpPr>
        <p:grpSpPr>
          <a:xfrm>
            <a:off x="3411170" y="1309952"/>
            <a:ext cx="5366485" cy="4771004"/>
            <a:chOff x="3257108" y="1365372"/>
            <a:chExt cx="5366485" cy="477100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812904E6-18CA-44E3-8EA0-B64D27E46F6E}"/>
                </a:ext>
              </a:extLst>
            </p:cNvPr>
            <p:cNvGrpSpPr/>
            <p:nvPr/>
          </p:nvGrpSpPr>
          <p:grpSpPr>
            <a:xfrm rot="987981">
              <a:off x="4779792" y="2879285"/>
              <a:ext cx="2102895" cy="2714300"/>
              <a:chOff x="5284140" y="3068960"/>
              <a:chExt cx="1620543" cy="2091707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xmlns="" id="{DA02E6AD-C59D-41BB-8AB9-23AEFB9BC09F}"/>
                  </a:ext>
                </a:extLst>
              </p:cNvPr>
              <p:cNvSpPr/>
              <p:nvPr/>
            </p:nvSpPr>
            <p:spPr>
              <a:xfrm rot="1265022">
                <a:off x="5631541" y="4623289"/>
                <a:ext cx="233732" cy="23373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isometricOffAxis2Top"/>
                <a:lightRig rig="flat" dir="t"/>
              </a:scene3d>
              <a:sp3d>
                <a:bevelT w="0" h="3365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xmlns="" id="{6E2A5DCD-691F-47E8-89D1-D262B8713827}"/>
                  </a:ext>
                </a:extLst>
              </p:cNvPr>
              <p:cNvSpPr/>
              <p:nvPr/>
            </p:nvSpPr>
            <p:spPr>
              <a:xfrm rot="1265022">
                <a:off x="5633298" y="4436970"/>
                <a:ext cx="311643" cy="39517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isometricOffAxis2Top"/>
                <a:lightRig rig="flat" dir="t"/>
              </a:scene3d>
              <a:sp3d prstMaterial="plastic">
                <a:bevelT w="0" h="196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D4017BFE-654F-417A-8102-792F540F70C8}"/>
                  </a:ext>
                </a:extLst>
              </p:cNvPr>
              <p:cNvSpPr/>
              <p:nvPr/>
            </p:nvSpPr>
            <p:spPr>
              <a:xfrm rot="1265022">
                <a:off x="5517593" y="4833442"/>
                <a:ext cx="252162" cy="32722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cene3d>
                <a:camera prst="isometricOffAxis2Top"/>
                <a:lightRig rig="contrasting" dir="t"/>
              </a:scene3d>
              <a:sp3d prstMaterial="plastic">
                <a:bevelT w="0" h="1022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A53EE6C8-C311-4664-A586-AF4AF139E1EB}"/>
                  </a:ext>
                </a:extLst>
              </p:cNvPr>
              <p:cNvGrpSpPr/>
              <p:nvPr/>
            </p:nvGrpSpPr>
            <p:grpSpPr>
              <a:xfrm>
                <a:off x="5284140" y="3068960"/>
                <a:ext cx="1620543" cy="1620543"/>
                <a:chOff x="2061964" y="1628800"/>
                <a:chExt cx="2038628" cy="2038628"/>
              </a:xfrm>
            </p:grpSpPr>
            <p:sp>
              <p:nvSpPr>
                <p:cNvPr id="6" name="Donut 6">
                  <a:extLst>
                    <a:ext uri="{FF2B5EF4-FFF2-40B4-BE49-F238E27FC236}">
                      <a16:creationId xmlns:a16="http://schemas.microsoft.com/office/drawing/2014/main" xmlns="" id="{E3AC42D8-F5A2-4764-91A8-EA519877204B}"/>
                    </a:ext>
                  </a:extLst>
                </p:cNvPr>
                <p:cNvSpPr/>
                <p:nvPr/>
              </p:nvSpPr>
              <p:spPr>
                <a:xfrm>
                  <a:off x="2061964" y="1628800"/>
                  <a:ext cx="2038628" cy="2038628"/>
                </a:xfrm>
                <a:prstGeom prst="donut">
                  <a:avLst>
                    <a:gd name="adj" fmla="val 405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scene3d>
                  <a:camera prst="orthographicFront"/>
                  <a:lightRig rig="flat" dir="t"/>
                </a:scene3d>
                <a:sp3d extrusionH="76200" contourW="12700" prstMaterial="metal">
                  <a:bevelT w="1358900" h="254000"/>
                  <a:extrusionClr>
                    <a:schemeClr val="tx1">
                      <a:lumMod val="50000"/>
                      <a:lumOff val="50000"/>
                    </a:schemeClr>
                  </a:extrusionClr>
                  <a:contourClr>
                    <a:schemeClr val="bg1">
                      <a:lumMod val="6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xmlns="" id="{DC8ACDB8-076A-4FD2-8760-982F94EC3A2F}"/>
                    </a:ext>
                  </a:extLst>
                </p:cNvPr>
                <p:cNvSpPr/>
                <p:nvPr/>
              </p:nvSpPr>
              <p:spPr>
                <a:xfrm>
                  <a:off x="2248185" y="1726811"/>
                  <a:ext cx="1754396" cy="170539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3B7E6">
                        <a:alpha val="14000"/>
                      </a:srgbClr>
                    </a:gs>
                    <a:gs pos="100000">
                      <a:srgbClr val="A0C8EA">
                        <a:alpha val="0"/>
                      </a:srgb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xmlns="" id="{DA906201-D7FE-4A60-B085-28783FBED76C}"/>
                    </a:ext>
                  </a:extLst>
                </p:cNvPr>
                <p:cNvSpPr/>
                <p:nvPr/>
              </p:nvSpPr>
              <p:spPr>
                <a:xfrm rot="761494">
                  <a:off x="2357457" y="1736927"/>
                  <a:ext cx="1574937" cy="1229043"/>
                </a:xfrm>
                <a:prstGeom prst="ellipse">
                  <a:avLst/>
                </a:prstGeom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C947D39D-BCB1-4718-A96B-13B4F9F051ED}"/>
                </a:ext>
              </a:extLst>
            </p:cNvPr>
            <p:cNvGrpSpPr/>
            <p:nvPr/>
          </p:nvGrpSpPr>
          <p:grpSpPr>
            <a:xfrm rot="987981">
              <a:off x="3257108" y="2595954"/>
              <a:ext cx="1520395" cy="1520395"/>
              <a:chOff x="2061964" y="1628802"/>
              <a:chExt cx="2038628" cy="203862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xmlns="" id="{3E1E11B3-228C-42EB-B54F-6D0E860CB602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Donut 6">
                <a:extLst>
                  <a:ext uri="{FF2B5EF4-FFF2-40B4-BE49-F238E27FC236}">
                    <a16:creationId xmlns:a16="http://schemas.microsoft.com/office/drawing/2014/main" xmlns="" id="{9F27AD02-CCE3-42F2-AA00-93FA40B0C8B5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xmlns="" id="{D214EDAA-9247-4590-96EF-758765013EA9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2252F2E4-BF79-4387-ABCE-5962BDD5EF7E}"/>
                </a:ext>
              </a:extLst>
            </p:cNvPr>
            <p:cNvGrpSpPr/>
            <p:nvPr/>
          </p:nvGrpSpPr>
          <p:grpSpPr>
            <a:xfrm rot="987981">
              <a:off x="4497146" y="1365372"/>
              <a:ext cx="1520395" cy="1520395"/>
              <a:chOff x="2061964" y="1628802"/>
              <a:chExt cx="2038628" cy="2038628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xmlns="" id="{4435A271-2843-40AF-9861-706B3A388521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Donut 6">
                <a:extLst>
                  <a:ext uri="{FF2B5EF4-FFF2-40B4-BE49-F238E27FC236}">
                    <a16:creationId xmlns:a16="http://schemas.microsoft.com/office/drawing/2014/main" xmlns="" id="{831B7390-A75B-495B-A8DE-C5966DE230DD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AC4F18B9-9BB1-45DD-9B1D-65EA4207B962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EA63E8E7-2C20-4F3F-8AF9-C0E4D787C81A}"/>
                </a:ext>
              </a:extLst>
            </p:cNvPr>
            <p:cNvGrpSpPr/>
            <p:nvPr/>
          </p:nvGrpSpPr>
          <p:grpSpPr>
            <a:xfrm rot="987981">
              <a:off x="6246584" y="1516776"/>
              <a:ext cx="1520395" cy="1520395"/>
              <a:chOff x="2061964" y="1628802"/>
              <a:chExt cx="2038628" cy="203862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xmlns="" id="{9E9E492B-0F90-4B49-8875-063B85B22444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onut 6">
                <a:extLst>
                  <a:ext uri="{FF2B5EF4-FFF2-40B4-BE49-F238E27FC236}">
                    <a16:creationId xmlns:a16="http://schemas.microsoft.com/office/drawing/2014/main" xmlns="" id="{9B20850F-C346-434F-A818-5D2F16B21BF9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6F9087EE-D449-4C90-8D26-35CA803F92F6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2D200808-2697-41D6-ADF0-7458EDD8D9A6}"/>
                </a:ext>
              </a:extLst>
            </p:cNvPr>
            <p:cNvGrpSpPr/>
            <p:nvPr/>
          </p:nvGrpSpPr>
          <p:grpSpPr>
            <a:xfrm rot="987981">
              <a:off x="7103198" y="3013242"/>
              <a:ext cx="1520395" cy="1520395"/>
              <a:chOff x="2061964" y="1628802"/>
              <a:chExt cx="2038628" cy="203862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8FB7F20C-7777-4A20-872E-1A30E3ADAAA7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onut 6">
                <a:extLst>
                  <a:ext uri="{FF2B5EF4-FFF2-40B4-BE49-F238E27FC236}">
                    <a16:creationId xmlns:a16="http://schemas.microsoft.com/office/drawing/2014/main" xmlns="" id="{F3744D26-C293-4B7F-9DFF-1D16ABDF7633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xmlns="" id="{611B2331-F359-43AC-B8BC-3D4E55C2806E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65A63F7F-7D52-4DA0-8288-6A704182E90F}"/>
                </a:ext>
              </a:extLst>
            </p:cNvPr>
            <p:cNvGrpSpPr/>
            <p:nvPr/>
          </p:nvGrpSpPr>
          <p:grpSpPr>
            <a:xfrm rot="987981">
              <a:off x="6509947" y="4615981"/>
              <a:ext cx="1520395" cy="1520395"/>
              <a:chOff x="2061964" y="1628802"/>
              <a:chExt cx="2038628" cy="2038628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17B9F3B9-46BD-4DD6-ACBB-2190F611DDD6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Donut 6">
                <a:extLst>
                  <a:ext uri="{FF2B5EF4-FFF2-40B4-BE49-F238E27FC236}">
                    <a16:creationId xmlns:a16="http://schemas.microsoft.com/office/drawing/2014/main" xmlns="" id="{8561B2EE-6FDB-4D43-B88D-350E69F0EDE6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xmlns="" id="{1AB87545-FDCC-4A57-B3AE-6D44D6527992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B5A5EAB8-B2BE-4BD1-B2D0-E2B4AF16B8B1}"/>
              </a:ext>
            </a:extLst>
          </p:cNvPr>
          <p:cNvSpPr/>
          <p:nvPr/>
        </p:nvSpPr>
        <p:spPr>
          <a:xfrm>
            <a:off x="4080835" y="6109884"/>
            <a:ext cx="4027155" cy="336476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5F4DFBA5-C880-4D99-AA1A-D9871B8F2430}"/>
              </a:ext>
            </a:extLst>
          </p:cNvPr>
          <p:cNvSpPr/>
          <p:nvPr/>
        </p:nvSpPr>
        <p:spPr>
          <a:xfrm>
            <a:off x="3487347" y="3169406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6BE75D50-5B6C-4B2C-9BFF-665639A7F707}"/>
              </a:ext>
            </a:extLst>
          </p:cNvPr>
          <p:cNvSpPr/>
          <p:nvPr/>
        </p:nvSpPr>
        <p:spPr>
          <a:xfrm>
            <a:off x="5320631" y="3406674"/>
            <a:ext cx="1495967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E18433BF-A931-4801-904A-121A559E92B2}"/>
              </a:ext>
            </a:extLst>
          </p:cNvPr>
          <p:cNvSpPr/>
          <p:nvPr/>
        </p:nvSpPr>
        <p:spPr>
          <a:xfrm>
            <a:off x="4747187" y="1929886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024D8CCE-3262-4697-A245-49ACDF8888C9}"/>
              </a:ext>
            </a:extLst>
          </p:cNvPr>
          <p:cNvSpPr/>
          <p:nvPr/>
        </p:nvSpPr>
        <p:spPr>
          <a:xfrm>
            <a:off x="6494707" y="2092446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09C4BE74-AE68-4839-812A-A536D3090E0D}"/>
              </a:ext>
            </a:extLst>
          </p:cNvPr>
          <p:cNvSpPr/>
          <p:nvPr/>
        </p:nvSpPr>
        <p:spPr>
          <a:xfrm>
            <a:off x="7348147" y="3534257"/>
            <a:ext cx="1326837" cy="7571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C4B7ABC-7EF4-4744-A664-AEB93B7BC971}"/>
              </a:ext>
            </a:extLst>
          </p:cNvPr>
          <p:cNvSpPr/>
          <p:nvPr/>
        </p:nvSpPr>
        <p:spPr>
          <a:xfrm>
            <a:off x="6758038" y="5198919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6426AF10-5F30-46D1-85CC-5002C67F286A}"/>
              </a:ext>
            </a:extLst>
          </p:cNvPr>
          <p:cNvGrpSpPr/>
          <p:nvPr/>
        </p:nvGrpSpPr>
        <p:grpSpPr>
          <a:xfrm>
            <a:off x="3995906" y="2830706"/>
            <a:ext cx="309719" cy="283137"/>
            <a:chOff x="-7775576" y="2684463"/>
            <a:chExt cx="2441575" cy="2232025"/>
          </a:xfrm>
          <a:solidFill>
            <a:schemeClr val="bg1"/>
          </a:solidFill>
        </p:grpSpPr>
        <p:sp>
          <p:nvSpPr>
            <p:cNvPr id="46" name="Freeform 24">
              <a:extLst>
                <a:ext uri="{FF2B5EF4-FFF2-40B4-BE49-F238E27FC236}">
                  <a16:creationId xmlns:a16="http://schemas.microsoft.com/office/drawing/2014/main" xmlns="" id="{78DA9C69-3325-4792-9F16-09DCF7ED10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48388" y="4308475"/>
              <a:ext cx="606425" cy="608013"/>
            </a:xfrm>
            <a:custGeom>
              <a:avLst/>
              <a:gdLst>
                <a:gd name="T0" fmla="*/ 255 w 510"/>
                <a:gd name="T1" fmla="*/ 511 h 511"/>
                <a:gd name="T2" fmla="*/ 0 w 510"/>
                <a:gd name="T3" fmla="*/ 255 h 511"/>
                <a:gd name="T4" fmla="*/ 255 w 510"/>
                <a:gd name="T5" fmla="*/ 0 h 511"/>
                <a:gd name="T6" fmla="*/ 510 w 510"/>
                <a:gd name="T7" fmla="*/ 255 h 511"/>
                <a:gd name="T8" fmla="*/ 255 w 510"/>
                <a:gd name="T9" fmla="*/ 511 h 511"/>
                <a:gd name="T10" fmla="*/ 255 w 510"/>
                <a:gd name="T11" fmla="*/ 153 h 511"/>
                <a:gd name="T12" fmla="*/ 153 w 510"/>
                <a:gd name="T13" fmla="*/ 255 h 511"/>
                <a:gd name="T14" fmla="*/ 255 w 510"/>
                <a:gd name="T15" fmla="*/ 358 h 511"/>
                <a:gd name="T16" fmla="*/ 357 w 510"/>
                <a:gd name="T17" fmla="*/ 255 h 511"/>
                <a:gd name="T18" fmla="*/ 255 w 510"/>
                <a:gd name="T19" fmla="*/ 153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1">
                  <a:moveTo>
                    <a:pt x="255" y="511"/>
                  </a:moveTo>
                  <a:cubicBezTo>
                    <a:pt x="114" y="511"/>
                    <a:pt x="0" y="396"/>
                    <a:pt x="0" y="255"/>
                  </a:cubicBezTo>
                  <a:cubicBezTo>
                    <a:pt x="0" y="115"/>
                    <a:pt x="114" y="0"/>
                    <a:pt x="255" y="0"/>
                  </a:cubicBezTo>
                  <a:cubicBezTo>
                    <a:pt x="396" y="0"/>
                    <a:pt x="510" y="115"/>
                    <a:pt x="510" y="255"/>
                  </a:cubicBezTo>
                  <a:cubicBezTo>
                    <a:pt x="510" y="396"/>
                    <a:pt x="396" y="511"/>
                    <a:pt x="255" y="511"/>
                  </a:cubicBezTo>
                  <a:close/>
                  <a:moveTo>
                    <a:pt x="255" y="153"/>
                  </a:moveTo>
                  <a:cubicBezTo>
                    <a:pt x="199" y="153"/>
                    <a:pt x="153" y="199"/>
                    <a:pt x="153" y="255"/>
                  </a:cubicBezTo>
                  <a:cubicBezTo>
                    <a:pt x="153" y="312"/>
                    <a:pt x="199" y="358"/>
                    <a:pt x="255" y="358"/>
                  </a:cubicBezTo>
                  <a:cubicBezTo>
                    <a:pt x="311" y="358"/>
                    <a:pt x="357" y="312"/>
                    <a:pt x="357" y="255"/>
                  </a:cubicBezTo>
                  <a:cubicBezTo>
                    <a:pt x="357" y="199"/>
                    <a:pt x="311" y="153"/>
                    <a:pt x="255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25">
              <a:extLst>
                <a:ext uri="{FF2B5EF4-FFF2-40B4-BE49-F238E27FC236}">
                  <a16:creationId xmlns:a16="http://schemas.microsoft.com/office/drawing/2014/main" xmlns="" id="{671CD20B-C4A1-4E4D-B400-C86AAE6BEC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775576" y="2684463"/>
              <a:ext cx="2441575" cy="1492250"/>
            </a:xfrm>
            <a:custGeom>
              <a:avLst/>
              <a:gdLst>
                <a:gd name="T0" fmla="*/ 1785 w 2052"/>
                <a:gd name="T1" fmla="*/ 1254 h 1254"/>
                <a:gd name="T2" fmla="*/ 593 w 2052"/>
                <a:gd name="T3" fmla="*/ 1254 h 1254"/>
                <a:gd name="T4" fmla="*/ 518 w 2052"/>
                <a:gd name="T5" fmla="*/ 1195 h 1254"/>
                <a:gd name="T6" fmla="*/ 269 w 2052"/>
                <a:gd name="T7" fmla="*/ 154 h 1254"/>
                <a:gd name="T8" fmla="*/ 77 w 2052"/>
                <a:gd name="T9" fmla="*/ 154 h 1254"/>
                <a:gd name="T10" fmla="*/ 0 w 2052"/>
                <a:gd name="T11" fmla="*/ 77 h 1254"/>
                <a:gd name="T12" fmla="*/ 77 w 2052"/>
                <a:gd name="T13" fmla="*/ 0 h 1254"/>
                <a:gd name="T14" fmla="*/ 330 w 2052"/>
                <a:gd name="T15" fmla="*/ 0 h 1254"/>
                <a:gd name="T16" fmla="*/ 404 w 2052"/>
                <a:gd name="T17" fmla="*/ 59 h 1254"/>
                <a:gd name="T18" fmla="*/ 473 w 2052"/>
                <a:gd name="T19" fmla="*/ 348 h 1254"/>
                <a:gd name="T20" fmla="*/ 1972 w 2052"/>
                <a:gd name="T21" fmla="*/ 348 h 1254"/>
                <a:gd name="T22" fmla="*/ 2032 w 2052"/>
                <a:gd name="T23" fmla="*/ 377 h 1254"/>
                <a:gd name="T24" fmla="*/ 2046 w 2052"/>
                <a:gd name="T25" fmla="*/ 443 h 1254"/>
                <a:gd name="T26" fmla="*/ 1860 w 2052"/>
                <a:gd name="T27" fmla="*/ 1196 h 1254"/>
                <a:gd name="T28" fmla="*/ 1785 w 2052"/>
                <a:gd name="T29" fmla="*/ 1254 h 1254"/>
                <a:gd name="T30" fmla="*/ 653 w 2052"/>
                <a:gd name="T31" fmla="*/ 1101 h 1254"/>
                <a:gd name="T32" fmla="*/ 1725 w 2052"/>
                <a:gd name="T33" fmla="*/ 1101 h 1254"/>
                <a:gd name="T34" fmla="*/ 1874 w 2052"/>
                <a:gd name="T35" fmla="*/ 501 h 1254"/>
                <a:gd name="T36" fmla="*/ 510 w 2052"/>
                <a:gd name="T37" fmla="*/ 501 h 1254"/>
                <a:gd name="T38" fmla="*/ 653 w 2052"/>
                <a:gd name="T39" fmla="*/ 1101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52" h="1254">
                  <a:moveTo>
                    <a:pt x="1785" y="1254"/>
                  </a:moveTo>
                  <a:cubicBezTo>
                    <a:pt x="593" y="1254"/>
                    <a:pt x="593" y="1254"/>
                    <a:pt x="593" y="1254"/>
                  </a:cubicBezTo>
                  <a:cubicBezTo>
                    <a:pt x="557" y="1254"/>
                    <a:pt x="527" y="1230"/>
                    <a:pt x="518" y="1195"/>
                  </a:cubicBezTo>
                  <a:cubicBezTo>
                    <a:pt x="269" y="154"/>
                    <a:pt x="269" y="154"/>
                    <a:pt x="269" y="154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35" y="154"/>
                    <a:pt x="0" y="119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365" y="0"/>
                    <a:pt x="396" y="25"/>
                    <a:pt x="404" y="59"/>
                  </a:cubicBezTo>
                  <a:cubicBezTo>
                    <a:pt x="473" y="348"/>
                    <a:pt x="473" y="348"/>
                    <a:pt x="473" y="348"/>
                  </a:cubicBezTo>
                  <a:cubicBezTo>
                    <a:pt x="1972" y="348"/>
                    <a:pt x="1972" y="348"/>
                    <a:pt x="1972" y="348"/>
                  </a:cubicBezTo>
                  <a:cubicBezTo>
                    <a:pt x="1995" y="348"/>
                    <a:pt x="2018" y="359"/>
                    <a:pt x="2032" y="377"/>
                  </a:cubicBezTo>
                  <a:cubicBezTo>
                    <a:pt x="2047" y="396"/>
                    <a:pt x="2052" y="420"/>
                    <a:pt x="2046" y="443"/>
                  </a:cubicBezTo>
                  <a:cubicBezTo>
                    <a:pt x="1860" y="1196"/>
                    <a:pt x="1860" y="1196"/>
                    <a:pt x="1860" y="1196"/>
                  </a:cubicBezTo>
                  <a:cubicBezTo>
                    <a:pt x="1851" y="1230"/>
                    <a:pt x="1821" y="1254"/>
                    <a:pt x="1785" y="1254"/>
                  </a:cubicBezTo>
                  <a:close/>
                  <a:moveTo>
                    <a:pt x="653" y="1101"/>
                  </a:moveTo>
                  <a:cubicBezTo>
                    <a:pt x="1725" y="1101"/>
                    <a:pt x="1725" y="1101"/>
                    <a:pt x="1725" y="1101"/>
                  </a:cubicBezTo>
                  <a:cubicBezTo>
                    <a:pt x="1874" y="501"/>
                    <a:pt x="1874" y="501"/>
                    <a:pt x="1874" y="501"/>
                  </a:cubicBezTo>
                  <a:cubicBezTo>
                    <a:pt x="510" y="501"/>
                    <a:pt x="510" y="501"/>
                    <a:pt x="510" y="501"/>
                  </a:cubicBezTo>
                  <a:lnTo>
                    <a:pt x="653" y="1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26">
              <a:extLst>
                <a:ext uri="{FF2B5EF4-FFF2-40B4-BE49-F238E27FC236}">
                  <a16:creationId xmlns:a16="http://schemas.microsoft.com/office/drawing/2014/main" xmlns="" id="{8B5444F0-69C1-4B4D-91EC-4F520E9D1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251701" y="4308475"/>
              <a:ext cx="606425" cy="608013"/>
            </a:xfrm>
            <a:custGeom>
              <a:avLst/>
              <a:gdLst>
                <a:gd name="T0" fmla="*/ 255 w 510"/>
                <a:gd name="T1" fmla="*/ 511 h 511"/>
                <a:gd name="T2" fmla="*/ 0 w 510"/>
                <a:gd name="T3" fmla="*/ 255 h 511"/>
                <a:gd name="T4" fmla="*/ 255 w 510"/>
                <a:gd name="T5" fmla="*/ 0 h 511"/>
                <a:gd name="T6" fmla="*/ 510 w 510"/>
                <a:gd name="T7" fmla="*/ 255 h 511"/>
                <a:gd name="T8" fmla="*/ 255 w 510"/>
                <a:gd name="T9" fmla="*/ 511 h 511"/>
                <a:gd name="T10" fmla="*/ 255 w 510"/>
                <a:gd name="T11" fmla="*/ 153 h 511"/>
                <a:gd name="T12" fmla="*/ 153 w 510"/>
                <a:gd name="T13" fmla="*/ 255 h 511"/>
                <a:gd name="T14" fmla="*/ 255 w 510"/>
                <a:gd name="T15" fmla="*/ 358 h 511"/>
                <a:gd name="T16" fmla="*/ 357 w 510"/>
                <a:gd name="T17" fmla="*/ 255 h 511"/>
                <a:gd name="T18" fmla="*/ 255 w 510"/>
                <a:gd name="T19" fmla="*/ 153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1">
                  <a:moveTo>
                    <a:pt x="255" y="511"/>
                  </a:moveTo>
                  <a:cubicBezTo>
                    <a:pt x="114" y="511"/>
                    <a:pt x="0" y="396"/>
                    <a:pt x="0" y="255"/>
                  </a:cubicBezTo>
                  <a:cubicBezTo>
                    <a:pt x="0" y="115"/>
                    <a:pt x="114" y="0"/>
                    <a:pt x="255" y="0"/>
                  </a:cubicBezTo>
                  <a:cubicBezTo>
                    <a:pt x="396" y="0"/>
                    <a:pt x="510" y="115"/>
                    <a:pt x="510" y="255"/>
                  </a:cubicBezTo>
                  <a:cubicBezTo>
                    <a:pt x="510" y="396"/>
                    <a:pt x="396" y="511"/>
                    <a:pt x="255" y="511"/>
                  </a:cubicBezTo>
                  <a:close/>
                  <a:moveTo>
                    <a:pt x="255" y="153"/>
                  </a:moveTo>
                  <a:cubicBezTo>
                    <a:pt x="199" y="153"/>
                    <a:pt x="153" y="199"/>
                    <a:pt x="153" y="255"/>
                  </a:cubicBezTo>
                  <a:cubicBezTo>
                    <a:pt x="153" y="312"/>
                    <a:pt x="199" y="358"/>
                    <a:pt x="255" y="358"/>
                  </a:cubicBezTo>
                  <a:cubicBezTo>
                    <a:pt x="311" y="358"/>
                    <a:pt x="357" y="312"/>
                    <a:pt x="357" y="255"/>
                  </a:cubicBezTo>
                  <a:cubicBezTo>
                    <a:pt x="357" y="199"/>
                    <a:pt x="311" y="153"/>
                    <a:pt x="255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9ED9136F-6756-4902-9391-BE3C51BB743D}"/>
              </a:ext>
            </a:extLst>
          </p:cNvPr>
          <p:cNvGrpSpPr/>
          <p:nvPr/>
        </p:nvGrpSpPr>
        <p:grpSpPr>
          <a:xfrm>
            <a:off x="7865763" y="3223177"/>
            <a:ext cx="291604" cy="289626"/>
            <a:chOff x="-3063875" y="330200"/>
            <a:chExt cx="3275013" cy="3252788"/>
          </a:xfrm>
          <a:solidFill>
            <a:schemeClr val="bg1"/>
          </a:solidFill>
        </p:grpSpPr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xmlns="" id="{38DEF58E-1B7A-4E88-97F5-25550E5AB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60525" y="1227138"/>
              <a:ext cx="957263" cy="987425"/>
            </a:xfrm>
            <a:custGeom>
              <a:avLst/>
              <a:gdLst>
                <a:gd name="T0" fmla="*/ 0 w 315"/>
                <a:gd name="T1" fmla="*/ 240 h 325"/>
                <a:gd name="T2" fmla="*/ 85 w 315"/>
                <a:gd name="T3" fmla="*/ 325 h 325"/>
                <a:gd name="T4" fmla="*/ 160 w 315"/>
                <a:gd name="T5" fmla="*/ 279 h 325"/>
                <a:gd name="T6" fmla="*/ 160 w 315"/>
                <a:gd name="T7" fmla="*/ 279 h 325"/>
                <a:gd name="T8" fmla="*/ 315 w 315"/>
                <a:gd name="T9" fmla="*/ 0 h 325"/>
                <a:gd name="T10" fmla="*/ 43 w 315"/>
                <a:gd name="T11" fmla="*/ 166 h 325"/>
                <a:gd name="T12" fmla="*/ 44 w 315"/>
                <a:gd name="T13" fmla="*/ 167 h 325"/>
                <a:gd name="T14" fmla="*/ 0 w 315"/>
                <a:gd name="T15" fmla="*/ 240 h 325"/>
                <a:gd name="T16" fmla="*/ 0 w 315"/>
                <a:gd name="T17" fmla="*/ 240 h 325"/>
                <a:gd name="T18" fmla="*/ 0 w 315"/>
                <a:gd name="T19" fmla="*/ 24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5" h="325">
                  <a:moveTo>
                    <a:pt x="0" y="240"/>
                  </a:moveTo>
                  <a:cubicBezTo>
                    <a:pt x="0" y="287"/>
                    <a:pt x="38" y="325"/>
                    <a:pt x="85" y="325"/>
                  </a:cubicBezTo>
                  <a:cubicBezTo>
                    <a:pt x="118" y="325"/>
                    <a:pt x="146" y="306"/>
                    <a:pt x="160" y="279"/>
                  </a:cubicBezTo>
                  <a:cubicBezTo>
                    <a:pt x="160" y="279"/>
                    <a:pt x="160" y="279"/>
                    <a:pt x="160" y="27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43" y="166"/>
                    <a:pt x="43" y="166"/>
                    <a:pt x="43" y="166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18" y="181"/>
                    <a:pt x="0" y="209"/>
                    <a:pt x="0" y="240"/>
                  </a:cubicBezTo>
                  <a:close/>
                  <a:moveTo>
                    <a:pt x="0" y="240"/>
                  </a:moveTo>
                  <a:cubicBezTo>
                    <a:pt x="0" y="240"/>
                    <a:pt x="0" y="240"/>
                    <a:pt x="0" y="2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  <p:sp>
          <p:nvSpPr>
            <p:cNvPr id="51" name="Freeform 31">
              <a:extLst>
                <a:ext uri="{FF2B5EF4-FFF2-40B4-BE49-F238E27FC236}">
                  <a16:creationId xmlns:a16="http://schemas.microsoft.com/office/drawing/2014/main" xmlns="" id="{6BD36B8E-B580-46A3-A8AB-4586280726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58900" y="330200"/>
              <a:ext cx="992188" cy="674688"/>
            </a:xfrm>
            <a:custGeom>
              <a:avLst/>
              <a:gdLst>
                <a:gd name="T0" fmla="*/ 327 w 327"/>
                <a:gd name="T1" fmla="*/ 132 h 222"/>
                <a:gd name="T2" fmla="*/ 0 w 327"/>
                <a:gd name="T3" fmla="*/ 0 h 222"/>
                <a:gd name="T4" fmla="*/ 0 w 327"/>
                <a:gd name="T5" fmla="*/ 129 h 222"/>
                <a:gd name="T6" fmla="*/ 233 w 327"/>
                <a:gd name="T7" fmla="*/ 222 h 222"/>
                <a:gd name="T8" fmla="*/ 327 w 327"/>
                <a:gd name="T9" fmla="*/ 132 h 222"/>
                <a:gd name="T10" fmla="*/ 327 w 327"/>
                <a:gd name="T11" fmla="*/ 132 h 222"/>
                <a:gd name="T12" fmla="*/ 327 w 327"/>
                <a:gd name="T13" fmla="*/ 13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222">
                  <a:moveTo>
                    <a:pt x="327" y="132"/>
                  </a:moveTo>
                  <a:cubicBezTo>
                    <a:pt x="240" y="56"/>
                    <a:pt x="128" y="7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6"/>
                    <a:pt x="170" y="170"/>
                    <a:pt x="233" y="222"/>
                  </a:cubicBezTo>
                  <a:lnTo>
                    <a:pt x="327" y="132"/>
                  </a:lnTo>
                  <a:close/>
                  <a:moveTo>
                    <a:pt x="327" y="132"/>
                  </a:moveTo>
                  <a:cubicBezTo>
                    <a:pt x="327" y="132"/>
                    <a:pt x="327" y="132"/>
                    <a:pt x="327" y="1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  <p:sp>
          <p:nvSpPr>
            <p:cNvPr id="52" name="Freeform 32">
              <a:extLst>
                <a:ext uri="{FF2B5EF4-FFF2-40B4-BE49-F238E27FC236}">
                  <a16:creationId xmlns:a16="http://schemas.microsoft.com/office/drawing/2014/main" xmlns="" id="{485CACB0-5123-406D-8EDE-6A890BF63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1012" y="862013"/>
              <a:ext cx="688975" cy="973138"/>
            </a:xfrm>
            <a:custGeom>
              <a:avLst/>
              <a:gdLst>
                <a:gd name="T0" fmla="*/ 99 w 227"/>
                <a:gd name="T1" fmla="*/ 320 h 320"/>
                <a:gd name="T2" fmla="*/ 227 w 227"/>
                <a:gd name="T3" fmla="*/ 320 h 320"/>
                <a:gd name="T4" fmla="*/ 91 w 227"/>
                <a:gd name="T5" fmla="*/ 0 h 320"/>
                <a:gd name="T6" fmla="*/ 0 w 227"/>
                <a:gd name="T7" fmla="*/ 91 h 320"/>
                <a:gd name="T8" fmla="*/ 99 w 227"/>
                <a:gd name="T9" fmla="*/ 320 h 320"/>
                <a:gd name="T10" fmla="*/ 99 w 227"/>
                <a:gd name="T11" fmla="*/ 320 h 320"/>
                <a:gd name="T12" fmla="*/ 99 w 227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20">
                  <a:moveTo>
                    <a:pt x="99" y="320"/>
                  </a:moveTo>
                  <a:cubicBezTo>
                    <a:pt x="227" y="320"/>
                    <a:pt x="227" y="320"/>
                    <a:pt x="227" y="320"/>
                  </a:cubicBezTo>
                  <a:cubicBezTo>
                    <a:pt x="218" y="192"/>
                    <a:pt x="168" y="87"/>
                    <a:pt x="91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54" y="154"/>
                    <a:pt x="90" y="235"/>
                    <a:pt x="99" y="320"/>
                  </a:cubicBezTo>
                  <a:close/>
                  <a:moveTo>
                    <a:pt x="99" y="320"/>
                  </a:moveTo>
                  <a:cubicBezTo>
                    <a:pt x="99" y="320"/>
                    <a:pt x="99" y="320"/>
                    <a:pt x="99" y="3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  <p:sp>
          <p:nvSpPr>
            <p:cNvPr id="53" name="Freeform 33">
              <a:extLst>
                <a:ext uri="{FF2B5EF4-FFF2-40B4-BE49-F238E27FC236}">
                  <a16:creationId xmlns:a16="http://schemas.microsoft.com/office/drawing/2014/main" xmlns="" id="{FCD5E436-47C7-4591-A485-D2FAC60ED9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63875" y="330200"/>
              <a:ext cx="3275013" cy="3252788"/>
            </a:xfrm>
            <a:custGeom>
              <a:avLst/>
              <a:gdLst>
                <a:gd name="T0" fmla="*/ 949 w 1078"/>
                <a:gd name="T1" fmla="*/ 559 h 1070"/>
                <a:gd name="T2" fmla="*/ 542 w 1078"/>
                <a:gd name="T3" fmla="*/ 942 h 1070"/>
                <a:gd name="T4" fmla="*/ 128 w 1078"/>
                <a:gd name="T5" fmla="*/ 535 h 1070"/>
                <a:gd name="T6" fmla="*/ 497 w 1078"/>
                <a:gd name="T7" fmla="*/ 129 h 1070"/>
                <a:gd name="T8" fmla="*/ 497 w 1078"/>
                <a:gd name="T9" fmla="*/ 0 h 1070"/>
                <a:gd name="T10" fmla="*/ 0 w 1078"/>
                <a:gd name="T11" fmla="*/ 535 h 1070"/>
                <a:gd name="T12" fmla="*/ 539 w 1078"/>
                <a:gd name="T13" fmla="*/ 1070 h 1070"/>
                <a:gd name="T14" fmla="*/ 1078 w 1078"/>
                <a:gd name="T15" fmla="*/ 559 h 1070"/>
                <a:gd name="T16" fmla="*/ 949 w 1078"/>
                <a:gd name="T17" fmla="*/ 559 h 1070"/>
                <a:gd name="T18" fmla="*/ 949 w 1078"/>
                <a:gd name="T19" fmla="*/ 559 h 1070"/>
                <a:gd name="T20" fmla="*/ 949 w 1078"/>
                <a:gd name="T21" fmla="*/ 559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8" h="1070">
                  <a:moveTo>
                    <a:pt x="949" y="559"/>
                  </a:moveTo>
                  <a:cubicBezTo>
                    <a:pt x="936" y="773"/>
                    <a:pt x="759" y="942"/>
                    <a:pt x="542" y="942"/>
                  </a:cubicBezTo>
                  <a:cubicBezTo>
                    <a:pt x="318" y="942"/>
                    <a:pt x="128" y="760"/>
                    <a:pt x="128" y="535"/>
                  </a:cubicBezTo>
                  <a:cubicBezTo>
                    <a:pt x="128" y="321"/>
                    <a:pt x="305" y="145"/>
                    <a:pt x="497" y="129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219" y="17"/>
                    <a:pt x="0" y="250"/>
                    <a:pt x="0" y="535"/>
                  </a:cubicBezTo>
                  <a:cubicBezTo>
                    <a:pt x="0" y="831"/>
                    <a:pt x="244" y="1070"/>
                    <a:pt x="539" y="1070"/>
                  </a:cubicBezTo>
                  <a:cubicBezTo>
                    <a:pt x="826" y="1070"/>
                    <a:pt x="1064" y="837"/>
                    <a:pt x="1078" y="559"/>
                  </a:cubicBezTo>
                  <a:lnTo>
                    <a:pt x="949" y="559"/>
                  </a:lnTo>
                  <a:close/>
                  <a:moveTo>
                    <a:pt x="949" y="559"/>
                  </a:moveTo>
                  <a:cubicBezTo>
                    <a:pt x="949" y="559"/>
                    <a:pt x="949" y="559"/>
                    <a:pt x="949" y="5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5B53A657-004E-45D3-91AC-18C66872F857}"/>
              </a:ext>
            </a:extLst>
          </p:cNvPr>
          <p:cNvGrpSpPr/>
          <p:nvPr/>
        </p:nvGrpSpPr>
        <p:grpSpPr>
          <a:xfrm>
            <a:off x="7295959" y="4877260"/>
            <a:ext cx="250994" cy="251094"/>
            <a:chOff x="-3498850" y="1100138"/>
            <a:chExt cx="4000500" cy="4002087"/>
          </a:xfrm>
          <a:solidFill>
            <a:schemeClr val="bg1"/>
          </a:solidFill>
        </p:grpSpPr>
        <p:sp>
          <p:nvSpPr>
            <p:cNvPr id="55" name="Freeform 43">
              <a:extLst>
                <a:ext uri="{FF2B5EF4-FFF2-40B4-BE49-F238E27FC236}">
                  <a16:creationId xmlns:a16="http://schemas.microsoft.com/office/drawing/2014/main" xmlns="" id="{FC181E7B-19F2-42E9-94F1-FD5A95151F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00213" y="1504950"/>
              <a:ext cx="2201863" cy="3540125"/>
            </a:xfrm>
            <a:custGeom>
              <a:avLst/>
              <a:gdLst>
                <a:gd name="T0" fmla="*/ 613 w 725"/>
                <a:gd name="T1" fmla="*/ 159 h 1165"/>
                <a:gd name="T2" fmla="*/ 593 w 725"/>
                <a:gd name="T3" fmla="*/ 165 h 1165"/>
                <a:gd name="T4" fmla="*/ 488 w 725"/>
                <a:gd name="T5" fmla="*/ 174 h 1165"/>
                <a:gd name="T6" fmla="*/ 459 w 725"/>
                <a:gd name="T7" fmla="*/ 222 h 1165"/>
                <a:gd name="T8" fmla="*/ 437 w 725"/>
                <a:gd name="T9" fmla="*/ 215 h 1165"/>
                <a:gd name="T10" fmla="*/ 354 w 725"/>
                <a:gd name="T11" fmla="*/ 140 h 1165"/>
                <a:gd name="T12" fmla="*/ 342 w 725"/>
                <a:gd name="T13" fmla="*/ 101 h 1165"/>
                <a:gd name="T14" fmla="*/ 325 w 725"/>
                <a:gd name="T15" fmla="*/ 59 h 1165"/>
                <a:gd name="T16" fmla="*/ 273 w 725"/>
                <a:gd name="T17" fmla="*/ 12 h 1165"/>
                <a:gd name="T18" fmla="*/ 211 w 725"/>
                <a:gd name="T19" fmla="*/ 0 h 1165"/>
                <a:gd name="T20" fmla="*/ 210 w 725"/>
                <a:gd name="T21" fmla="*/ 28 h 1165"/>
                <a:gd name="T22" fmla="*/ 270 w 725"/>
                <a:gd name="T23" fmla="*/ 87 h 1165"/>
                <a:gd name="T24" fmla="*/ 300 w 725"/>
                <a:gd name="T25" fmla="*/ 122 h 1165"/>
                <a:gd name="T26" fmla="*/ 267 w 725"/>
                <a:gd name="T27" fmla="*/ 139 h 1165"/>
                <a:gd name="T28" fmla="*/ 239 w 725"/>
                <a:gd name="T29" fmla="*/ 132 h 1165"/>
                <a:gd name="T30" fmla="*/ 199 w 725"/>
                <a:gd name="T31" fmla="*/ 115 h 1165"/>
                <a:gd name="T32" fmla="*/ 200 w 725"/>
                <a:gd name="T33" fmla="*/ 82 h 1165"/>
                <a:gd name="T34" fmla="*/ 147 w 725"/>
                <a:gd name="T35" fmla="*/ 60 h 1165"/>
                <a:gd name="T36" fmla="*/ 129 w 725"/>
                <a:gd name="T37" fmla="*/ 137 h 1165"/>
                <a:gd name="T38" fmla="*/ 75 w 725"/>
                <a:gd name="T39" fmla="*/ 149 h 1165"/>
                <a:gd name="T40" fmla="*/ 80 w 725"/>
                <a:gd name="T41" fmla="*/ 192 h 1165"/>
                <a:gd name="T42" fmla="*/ 151 w 725"/>
                <a:gd name="T43" fmla="*/ 206 h 1165"/>
                <a:gd name="T44" fmla="*/ 163 w 725"/>
                <a:gd name="T45" fmla="*/ 137 h 1165"/>
                <a:gd name="T46" fmla="*/ 221 w 725"/>
                <a:gd name="T47" fmla="*/ 145 h 1165"/>
                <a:gd name="T48" fmla="*/ 247 w 725"/>
                <a:gd name="T49" fmla="*/ 161 h 1165"/>
                <a:gd name="T50" fmla="*/ 291 w 725"/>
                <a:gd name="T51" fmla="*/ 161 h 1165"/>
                <a:gd name="T52" fmla="*/ 320 w 725"/>
                <a:gd name="T53" fmla="*/ 220 h 1165"/>
                <a:gd name="T54" fmla="*/ 398 w 725"/>
                <a:gd name="T55" fmla="*/ 300 h 1165"/>
                <a:gd name="T56" fmla="*/ 393 w 725"/>
                <a:gd name="T57" fmla="*/ 331 h 1165"/>
                <a:gd name="T58" fmla="*/ 330 w 725"/>
                <a:gd name="T59" fmla="*/ 323 h 1165"/>
                <a:gd name="T60" fmla="*/ 220 w 725"/>
                <a:gd name="T61" fmla="*/ 378 h 1165"/>
                <a:gd name="T62" fmla="*/ 142 w 725"/>
                <a:gd name="T63" fmla="*/ 472 h 1165"/>
                <a:gd name="T64" fmla="*/ 132 w 725"/>
                <a:gd name="T65" fmla="*/ 514 h 1165"/>
                <a:gd name="T66" fmla="*/ 103 w 725"/>
                <a:gd name="T67" fmla="*/ 514 h 1165"/>
                <a:gd name="T68" fmla="*/ 51 w 725"/>
                <a:gd name="T69" fmla="*/ 490 h 1165"/>
                <a:gd name="T70" fmla="*/ 0 w 725"/>
                <a:gd name="T71" fmla="*/ 514 h 1165"/>
                <a:gd name="T72" fmla="*/ 13 w 725"/>
                <a:gd name="T73" fmla="*/ 568 h 1165"/>
                <a:gd name="T74" fmla="*/ 35 w 725"/>
                <a:gd name="T75" fmla="*/ 542 h 1165"/>
                <a:gd name="T76" fmla="*/ 74 w 725"/>
                <a:gd name="T77" fmla="*/ 541 h 1165"/>
                <a:gd name="T78" fmla="*/ 71 w 725"/>
                <a:gd name="T79" fmla="*/ 589 h 1165"/>
                <a:gd name="T80" fmla="*/ 103 w 725"/>
                <a:gd name="T81" fmla="*/ 599 h 1165"/>
                <a:gd name="T82" fmla="*/ 136 w 725"/>
                <a:gd name="T83" fmla="*/ 635 h 1165"/>
                <a:gd name="T84" fmla="*/ 189 w 725"/>
                <a:gd name="T85" fmla="*/ 620 h 1165"/>
                <a:gd name="T86" fmla="*/ 249 w 725"/>
                <a:gd name="T87" fmla="*/ 630 h 1165"/>
                <a:gd name="T88" fmla="*/ 319 w 725"/>
                <a:gd name="T89" fmla="*/ 648 h 1165"/>
                <a:gd name="T90" fmla="*/ 354 w 725"/>
                <a:gd name="T91" fmla="*/ 653 h 1165"/>
                <a:gd name="T92" fmla="*/ 413 w 725"/>
                <a:gd name="T93" fmla="*/ 720 h 1165"/>
                <a:gd name="T94" fmla="*/ 527 w 725"/>
                <a:gd name="T95" fmla="*/ 787 h 1165"/>
                <a:gd name="T96" fmla="*/ 454 w 725"/>
                <a:gd name="T97" fmla="*/ 928 h 1165"/>
                <a:gd name="T98" fmla="*/ 375 w 725"/>
                <a:gd name="T99" fmla="*/ 965 h 1165"/>
                <a:gd name="T100" fmla="*/ 346 w 725"/>
                <a:gd name="T101" fmla="*/ 1045 h 1165"/>
                <a:gd name="T102" fmla="*/ 233 w 725"/>
                <a:gd name="T103" fmla="*/ 1121 h 1165"/>
                <a:gd name="T104" fmla="*/ 221 w 725"/>
                <a:gd name="T105" fmla="*/ 1165 h 1165"/>
                <a:gd name="T106" fmla="*/ 725 w 725"/>
                <a:gd name="T107" fmla="*/ 525 h 1165"/>
                <a:gd name="T108" fmla="*/ 613 w 725"/>
                <a:gd name="T109" fmla="*/ 159 h 1165"/>
                <a:gd name="T110" fmla="*/ 613 w 725"/>
                <a:gd name="T111" fmla="*/ 159 h 1165"/>
                <a:gd name="T112" fmla="*/ 613 w 725"/>
                <a:gd name="T113" fmla="*/ 159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5" h="1165">
                  <a:moveTo>
                    <a:pt x="613" y="159"/>
                  </a:moveTo>
                  <a:cubicBezTo>
                    <a:pt x="593" y="165"/>
                    <a:pt x="593" y="165"/>
                    <a:pt x="593" y="165"/>
                  </a:cubicBezTo>
                  <a:cubicBezTo>
                    <a:pt x="488" y="174"/>
                    <a:pt x="488" y="174"/>
                    <a:pt x="488" y="174"/>
                  </a:cubicBezTo>
                  <a:cubicBezTo>
                    <a:pt x="459" y="222"/>
                    <a:pt x="459" y="222"/>
                    <a:pt x="459" y="222"/>
                  </a:cubicBezTo>
                  <a:cubicBezTo>
                    <a:pt x="437" y="215"/>
                    <a:pt x="437" y="215"/>
                    <a:pt x="437" y="215"/>
                  </a:cubicBezTo>
                  <a:cubicBezTo>
                    <a:pt x="354" y="140"/>
                    <a:pt x="354" y="140"/>
                    <a:pt x="354" y="140"/>
                  </a:cubicBezTo>
                  <a:cubicBezTo>
                    <a:pt x="342" y="101"/>
                    <a:pt x="342" y="101"/>
                    <a:pt x="342" y="101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300" y="122"/>
                    <a:pt x="300" y="122"/>
                    <a:pt x="300" y="122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39" y="132"/>
                    <a:pt x="239" y="132"/>
                    <a:pt x="239" y="132"/>
                  </a:cubicBezTo>
                  <a:cubicBezTo>
                    <a:pt x="199" y="115"/>
                    <a:pt x="199" y="115"/>
                    <a:pt x="199" y="115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147" y="60"/>
                    <a:pt x="147" y="60"/>
                    <a:pt x="147" y="60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80" y="192"/>
                    <a:pt x="80" y="192"/>
                    <a:pt x="80" y="192"/>
                  </a:cubicBezTo>
                  <a:cubicBezTo>
                    <a:pt x="151" y="206"/>
                    <a:pt x="151" y="206"/>
                    <a:pt x="151" y="206"/>
                  </a:cubicBezTo>
                  <a:cubicBezTo>
                    <a:pt x="163" y="137"/>
                    <a:pt x="163" y="137"/>
                    <a:pt x="163" y="137"/>
                  </a:cubicBezTo>
                  <a:cubicBezTo>
                    <a:pt x="221" y="145"/>
                    <a:pt x="221" y="145"/>
                    <a:pt x="221" y="145"/>
                  </a:cubicBezTo>
                  <a:cubicBezTo>
                    <a:pt x="247" y="161"/>
                    <a:pt x="247" y="161"/>
                    <a:pt x="247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320" y="220"/>
                    <a:pt x="320" y="220"/>
                    <a:pt x="320" y="220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393" y="331"/>
                    <a:pt x="393" y="331"/>
                    <a:pt x="393" y="331"/>
                  </a:cubicBezTo>
                  <a:cubicBezTo>
                    <a:pt x="330" y="323"/>
                    <a:pt x="330" y="323"/>
                    <a:pt x="330" y="323"/>
                  </a:cubicBezTo>
                  <a:cubicBezTo>
                    <a:pt x="220" y="378"/>
                    <a:pt x="220" y="378"/>
                    <a:pt x="220" y="378"/>
                  </a:cubicBezTo>
                  <a:cubicBezTo>
                    <a:pt x="142" y="472"/>
                    <a:pt x="142" y="472"/>
                    <a:pt x="142" y="472"/>
                  </a:cubicBezTo>
                  <a:cubicBezTo>
                    <a:pt x="132" y="514"/>
                    <a:pt x="132" y="514"/>
                    <a:pt x="132" y="514"/>
                  </a:cubicBezTo>
                  <a:cubicBezTo>
                    <a:pt x="103" y="514"/>
                    <a:pt x="103" y="514"/>
                    <a:pt x="103" y="514"/>
                  </a:cubicBezTo>
                  <a:cubicBezTo>
                    <a:pt x="51" y="490"/>
                    <a:pt x="51" y="490"/>
                    <a:pt x="51" y="490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13" y="568"/>
                    <a:pt x="13" y="568"/>
                    <a:pt x="13" y="568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74" y="541"/>
                    <a:pt x="74" y="541"/>
                    <a:pt x="74" y="541"/>
                  </a:cubicBezTo>
                  <a:cubicBezTo>
                    <a:pt x="71" y="589"/>
                    <a:pt x="71" y="589"/>
                    <a:pt x="71" y="589"/>
                  </a:cubicBezTo>
                  <a:cubicBezTo>
                    <a:pt x="103" y="599"/>
                    <a:pt x="103" y="599"/>
                    <a:pt x="103" y="599"/>
                  </a:cubicBezTo>
                  <a:cubicBezTo>
                    <a:pt x="136" y="635"/>
                    <a:pt x="136" y="635"/>
                    <a:pt x="136" y="635"/>
                  </a:cubicBezTo>
                  <a:cubicBezTo>
                    <a:pt x="189" y="620"/>
                    <a:pt x="189" y="620"/>
                    <a:pt x="189" y="620"/>
                  </a:cubicBezTo>
                  <a:cubicBezTo>
                    <a:pt x="249" y="630"/>
                    <a:pt x="249" y="630"/>
                    <a:pt x="249" y="630"/>
                  </a:cubicBezTo>
                  <a:cubicBezTo>
                    <a:pt x="319" y="648"/>
                    <a:pt x="319" y="648"/>
                    <a:pt x="319" y="648"/>
                  </a:cubicBezTo>
                  <a:cubicBezTo>
                    <a:pt x="354" y="653"/>
                    <a:pt x="354" y="653"/>
                    <a:pt x="354" y="653"/>
                  </a:cubicBezTo>
                  <a:cubicBezTo>
                    <a:pt x="413" y="720"/>
                    <a:pt x="413" y="720"/>
                    <a:pt x="413" y="720"/>
                  </a:cubicBezTo>
                  <a:cubicBezTo>
                    <a:pt x="527" y="787"/>
                    <a:pt x="527" y="787"/>
                    <a:pt x="527" y="787"/>
                  </a:cubicBezTo>
                  <a:cubicBezTo>
                    <a:pt x="454" y="928"/>
                    <a:pt x="454" y="928"/>
                    <a:pt x="454" y="928"/>
                  </a:cubicBezTo>
                  <a:cubicBezTo>
                    <a:pt x="375" y="965"/>
                    <a:pt x="375" y="965"/>
                    <a:pt x="375" y="965"/>
                  </a:cubicBezTo>
                  <a:cubicBezTo>
                    <a:pt x="346" y="1045"/>
                    <a:pt x="346" y="1045"/>
                    <a:pt x="346" y="1045"/>
                  </a:cubicBezTo>
                  <a:cubicBezTo>
                    <a:pt x="233" y="1121"/>
                    <a:pt x="233" y="1121"/>
                    <a:pt x="233" y="1121"/>
                  </a:cubicBezTo>
                  <a:cubicBezTo>
                    <a:pt x="221" y="1165"/>
                    <a:pt x="221" y="1165"/>
                    <a:pt x="221" y="1165"/>
                  </a:cubicBezTo>
                  <a:cubicBezTo>
                    <a:pt x="510" y="1095"/>
                    <a:pt x="725" y="835"/>
                    <a:pt x="725" y="525"/>
                  </a:cubicBezTo>
                  <a:cubicBezTo>
                    <a:pt x="725" y="390"/>
                    <a:pt x="683" y="264"/>
                    <a:pt x="613" y="159"/>
                  </a:cubicBezTo>
                  <a:close/>
                  <a:moveTo>
                    <a:pt x="613" y="159"/>
                  </a:moveTo>
                  <a:cubicBezTo>
                    <a:pt x="613" y="159"/>
                    <a:pt x="613" y="159"/>
                    <a:pt x="613" y="1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44">
              <a:extLst>
                <a:ext uri="{FF2B5EF4-FFF2-40B4-BE49-F238E27FC236}">
                  <a16:creationId xmlns:a16="http://schemas.microsoft.com/office/drawing/2014/main" xmlns="" id="{415D33D2-BE3D-457D-8579-D13CD1F4F3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98850" y="2060575"/>
              <a:ext cx="2320925" cy="3041650"/>
            </a:xfrm>
            <a:custGeom>
              <a:avLst/>
              <a:gdLst>
                <a:gd name="T0" fmla="*/ 734 w 764"/>
                <a:gd name="T1" fmla="*/ 686 h 1001"/>
                <a:gd name="T2" fmla="*/ 686 w 764"/>
                <a:gd name="T3" fmla="*/ 597 h 1001"/>
                <a:gd name="T4" fmla="*/ 730 w 764"/>
                <a:gd name="T5" fmla="*/ 506 h 1001"/>
                <a:gd name="T6" fmla="*/ 686 w 764"/>
                <a:gd name="T7" fmla="*/ 492 h 1001"/>
                <a:gd name="T8" fmla="*/ 637 w 764"/>
                <a:gd name="T9" fmla="*/ 443 h 1001"/>
                <a:gd name="T10" fmla="*/ 527 w 764"/>
                <a:gd name="T11" fmla="*/ 418 h 1001"/>
                <a:gd name="T12" fmla="*/ 491 w 764"/>
                <a:gd name="T13" fmla="*/ 342 h 1001"/>
                <a:gd name="T14" fmla="*/ 491 w 764"/>
                <a:gd name="T15" fmla="*/ 388 h 1001"/>
                <a:gd name="T16" fmla="*/ 475 w 764"/>
                <a:gd name="T17" fmla="*/ 388 h 1001"/>
                <a:gd name="T18" fmla="*/ 380 w 764"/>
                <a:gd name="T19" fmla="*/ 260 h 1001"/>
                <a:gd name="T20" fmla="*/ 380 w 764"/>
                <a:gd name="T21" fmla="*/ 154 h 1001"/>
                <a:gd name="T22" fmla="*/ 311 w 764"/>
                <a:gd name="T23" fmla="*/ 42 h 1001"/>
                <a:gd name="T24" fmla="*/ 201 w 764"/>
                <a:gd name="T25" fmla="*/ 62 h 1001"/>
                <a:gd name="T26" fmla="*/ 128 w 764"/>
                <a:gd name="T27" fmla="*/ 62 h 1001"/>
                <a:gd name="T28" fmla="*/ 90 w 764"/>
                <a:gd name="T29" fmla="*/ 37 h 1001"/>
                <a:gd name="T30" fmla="*/ 138 w 764"/>
                <a:gd name="T31" fmla="*/ 0 h 1001"/>
                <a:gd name="T32" fmla="*/ 90 w 764"/>
                <a:gd name="T33" fmla="*/ 11 h 1001"/>
                <a:gd name="T34" fmla="*/ 0 w 764"/>
                <a:gd name="T35" fmla="*/ 342 h 1001"/>
                <a:gd name="T36" fmla="*/ 658 w 764"/>
                <a:gd name="T37" fmla="*/ 1001 h 1001"/>
                <a:gd name="T38" fmla="*/ 741 w 764"/>
                <a:gd name="T39" fmla="*/ 995 h 1001"/>
                <a:gd name="T40" fmla="*/ 734 w 764"/>
                <a:gd name="T41" fmla="*/ 915 h 1001"/>
                <a:gd name="T42" fmla="*/ 764 w 764"/>
                <a:gd name="T43" fmla="*/ 793 h 1001"/>
                <a:gd name="T44" fmla="*/ 734 w 764"/>
                <a:gd name="T45" fmla="*/ 686 h 1001"/>
                <a:gd name="T46" fmla="*/ 734 w 764"/>
                <a:gd name="T47" fmla="*/ 686 h 1001"/>
                <a:gd name="T48" fmla="*/ 734 w 764"/>
                <a:gd name="T49" fmla="*/ 686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4" h="1001">
                  <a:moveTo>
                    <a:pt x="734" y="686"/>
                  </a:moveTo>
                  <a:cubicBezTo>
                    <a:pt x="686" y="597"/>
                    <a:pt x="686" y="597"/>
                    <a:pt x="686" y="597"/>
                  </a:cubicBezTo>
                  <a:cubicBezTo>
                    <a:pt x="730" y="506"/>
                    <a:pt x="730" y="506"/>
                    <a:pt x="730" y="506"/>
                  </a:cubicBezTo>
                  <a:cubicBezTo>
                    <a:pt x="686" y="492"/>
                    <a:pt x="686" y="492"/>
                    <a:pt x="686" y="492"/>
                  </a:cubicBezTo>
                  <a:cubicBezTo>
                    <a:pt x="637" y="443"/>
                    <a:pt x="637" y="443"/>
                    <a:pt x="637" y="443"/>
                  </a:cubicBezTo>
                  <a:cubicBezTo>
                    <a:pt x="527" y="418"/>
                    <a:pt x="527" y="418"/>
                    <a:pt x="527" y="418"/>
                  </a:cubicBezTo>
                  <a:cubicBezTo>
                    <a:pt x="491" y="342"/>
                    <a:pt x="491" y="342"/>
                    <a:pt x="491" y="342"/>
                  </a:cubicBezTo>
                  <a:cubicBezTo>
                    <a:pt x="491" y="388"/>
                    <a:pt x="491" y="388"/>
                    <a:pt x="491" y="388"/>
                  </a:cubicBezTo>
                  <a:cubicBezTo>
                    <a:pt x="475" y="388"/>
                    <a:pt x="475" y="388"/>
                    <a:pt x="475" y="388"/>
                  </a:cubicBezTo>
                  <a:cubicBezTo>
                    <a:pt x="380" y="260"/>
                    <a:pt x="380" y="260"/>
                    <a:pt x="380" y="260"/>
                  </a:cubicBezTo>
                  <a:cubicBezTo>
                    <a:pt x="380" y="154"/>
                    <a:pt x="380" y="154"/>
                    <a:pt x="380" y="154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33" y="108"/>
                    <a:pt x="0" y="221"/>
                    <a:pt x="0" y="342"/>
                  </a:cubicBezTo>
                  <a:cubicBezTo>
                    <a:pt x="0" y="706"/>
                    <a:pt x="295" y="1001"/>
                    <a:pt x="658" y="1001"/>
                  </a:cubicBezTo>
                  <a:cubicBezTo>
                    <a:pt x="686" y="1001"/>
                    <a:pt x="714" y="998"/>
                    <a:pt x="741" y="995"/>
                  </a:cubicBezTo>
                  <a:cubicBezTo>
                    <a:pt x="734" y="915"/>
                    <a:pt x="734" y="915"/>
                    <a:pt x="734" y="915"/>
                  </a:cubicBezTo>
                  <a:cubicBezTo>
                    <a:pt x="734" y="915"/>
                    <a:pt x="764" y="797"/>
                    <a:pt x="764" y="793"/>
                  </a:cubicBezTo>
                  <a:cubicBezTo>
                    <a:pt x="764" y="789"/>
                    <a:pt x="734" y="686"/>
                    <a:pt x="734" y="686"/>
                  </a:cubicBezTo>
                  <a:close/>
                  <a:moveTo>
                    <a:pt x="734" y="686"/>
                  </a:moveTo>
                  <a:cubicBezTo>
                    <a:pt x="734" y="686"/>
                    <a:pt x="734" y="686"/>
                    <a:pt x="734" y="6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45">
              <a:extLst>
                <a:ext uri="{FF2B5EF4-FFF2-40B4-BE49-F238E27FC236}">
                  <a16:creationId xmlns:a16="http://schemas.microsoft.com/office/drawing/2014/main" xmlns="" id="{1AC79B34-7625-4110-9718-2712936260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40063" y="1100138"/>
              <a:ext cx="2393950" cy="725487"/>
            </a:xfrm>
            <a:custGeom>
              <a:avLst/>
              <a:gdLst>
                <a:gd name="T0" fmla="*/ 94 w 788"/>
                <a:gd name="T1" fmla="*/ 212 h 239"/>
                <a:gd name="T2" fmla="*/ 211 w 788"/>
                <a:gd name="T3" fmla="*/ 196 h 239"/>
                <a:gd name="T4" fmla="*/ 264 w 788"/>
                <a:gd name="T5" fmla="*/ 166 h 239"/>
                <a:gd name="T6" fmla="*/ 325 w 788"/>
                <a:gd name="T7" fmla="*/ 184 h 239"/>
                <a:gd name="T8" fmla="*/ 422 w 788"/>
                <a:gd name="T9" fmla="*/ 178 h 239"/>
                <a:gd name="T10" fmla="*/ 455 w 788"/>
                <a:gd name="T11" fmla="*/ 126 h 239"/>
                <a:gd name="T12" fmla="*/ 504 w 788"/>
                <a:gd name="T13" fmla="*/ 134 h 239"/>
                <a:gd name="T14" fmla="*/ 621 w 788"/>
                <a:gd name="T15" fmla="*/ 123 h 239"/>
                <a:gd name="T16" fmla="*/ 653 w 788"/>
                <a:gd name="T17" fmla="*/ 87 h 239"/>
                <a:gd name="T18" fmla="*/ 699 w 788"/>
                <a:gd name="T19" fmla="*/ 57 h 239"/>
                <a:gd name="T20" fmla="*/ 764 w 788"/>
                <a:gd name="T21" fmla="*/ 67 h 239"/>
                <a:gd name="T22" fmla="*/ 788 w 788"/>
                <a:gd name="T23" fmla="*/ 63 h 239"/>
                <a:gd name="T24" fmla="*/ 507 w 788"/>
                <a:gd name="T25" fmla="*/ 0 h 239"/>
                <a:gd name="T26" fmla="*/ 0 w 788"/>
                <a:gd name="T27" fmla="*/ 239 h 239"/>
                <a:gd name="T28" fmla="*/ 0 w 788"/>
                <a:gd name="T29" fmla="*/ 239 h 239"/>
                <a:gd name="T30" fmla="*/ 94 w 788"/>
                <a:gd name="T31" fmla="*/ 212 h 239"/>
                <a:gd name="T32" fmla="*/ 535 w 788"/>
                <a:gd name="T33" fmla="*/ 65 h 239"/>
                <a:gd name="T34" fmla="*/ 602 w 788"/>
                <a:gd name="T35" fmla="*/ 28 h 239"/>
                <a:gd name="T36" fmla="*/ 645 w 788"/>
                <a:gd name="T37" fmla="*/ 53 h 239"/>
                <a:gd name="T38" fmla="*/ 583 w 788"/>
                <a:gd name="T39" fmla="*/ 101 h 239"/>
                <a:gd name="T40" fmla="*/ 523 w 788"/>
                <a:gd name="T41" fmla="*/ 107 h 239"/>
                <a:gd name="T42" fmla="*/ 496 w 788"/>
                <a:gd name="T43" fmla="*/ 89 h 239"/>
                <a:gd name="T44" fmla="*/ 535 w 788"/>
                <a:gd name="T45" fmla="*/ 65 h 239"/>
                <a:gd name="T46" fmla="*/ 336 w 788"/>
                <a:gd name="T47" fmla="*/ 71 h 239"/>
                <a:gd name="T48" fmla="*/ 366 w 788"/>
                <a:gd name="T49" fmla="*/ 83 h 239"/>
                <a:gd name="T50" fmla="*/ 404 w 788"/>
                <a:gd name="T51" fmla="*/ 71 h 239"/>
                <a:gd name="T52" fmla="*/ 426 w 788"/>
                <a:gd name="T53" fmla="*/ 108 h 239"/>
                <a:gd name="T54" fmla="*/ 336 w 788"/>
                <a:gd name="T55" fmla="*/ 131 h 239"/>
                <a:gd name="T56" fmla="*/ 293 w 788"/>
                <a:gd name="T57" fmla="*/ 106 h 239"/>
                <a:gd name="T58" fmla="*/ 336 w 788"/>
                <a:gd name="T59" fmla="*/ 71 h 239"/>
                <a:gd name="T60" fmla="*/ 336 w 788"/>
                <a:gd name="T61" fmla="*/ 71 h 239"/>
                <a:gd name="T62" fmla="*/ 336 w 788"/>
                <a:gd name="T63" fmla="*/ 7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8" h="239">
                  <a:moveTo>
                    <a:pt x="94" y="212"/>
                  </a:moveTo>
                  <a:cubicBezTo>
                    <a:pt x="211" y="196"/>
                    <a:pt x="211" y="196"/>
                    <a:pt x="211" y="196"/>
                  </a:cubicBezTo>
                  <a:cubicBezTo>
                    <a:pt x="264" y="166"/>
                    <a:pt x="264" y="166"/>
                    <a:pt x="264" y="166"/>
                  </a:cubicBezTo>
                  <a:cubicBezTo>
                    <a:pt x="325" y="184"/>
                    <a:pt x="325" y="184"/>
                    <a:pt x="325" y="184"/>
                  </a:cubicBezTo>
                  <a:cubicBezTo>
                    <a:pt x="422" y="178"/>
                    <a:pt x="422" y="178"/>
                    <a:pt x="422" y="178"/>
                  </a:cubicBezTo>
                  <a:cubicBezTo>
                    <a:pt x="455" y="126"/>
                    <a:pt x="455" y="126"/>
                    <a:pt x="455" y="126"/>
                  </a:cubicBezTo>
                  <a:cubicBezTo>
                    <a:pt x="504" y="134"/>
                    <a:pt x="504" y="134"/>
                    <a:pt x="504" y="134"/>
                  </a:cubicBezTo>
                  <a:cubicBezTo>
                    <a:pt x="621" y="123"/>
                    <a:pt x="621" y="123"/>
                    <a:pt x="621" y="123"/>
                  </a:cubicBezTo>
                  <a:cubicBezTo>
                    <a:pt x="653" y="87"/>
                    <a:pt x="653" y="87"/>
                    <a:pt x="653" y="87"/>
                  </a:cubicBezTo>
                  <a:cubicBezTo>
                    <a:pt x="699" y="57"/>
                    <a:pt x="699" y="57"/>
                    <a:pt x="699" y="57"/>
                  </a:cubicBezTo>
                  <a:cubicBezTo>
                    <a:pt x="764" y="67"/>
                    <a:pt x="764" y="67"/>
                    <a:pt x="764" y="67"/>
                  </a:cubicBezTo>
                  <a:cubicBezTo>
                    <a:pt x="788" y="63"/>
                    <a:pt x="788" y="63"/>
                    <a:pt x="788" y="63"/>
                  </a:cubicBezTo>
                  <a:cubicBezTo>
                    <a:pt x="702" y="23"/>
                    <a:pt x="608" y="0"/>
                    <a:pt x="507" y="0"/>
                  </a:cubicBezTo>
                  <a:cubicBezTo>
                    <a:pt x="303" y="0"/>
                    <a:pt x="120" y="93"/>
                    <a:pt x="0" y="239"/>
                  </a:cubicBezTo>
                  <a:cubicBezTo>
                    <a:pt x="0" y="239"/>
                    <a:pt x="0" y="239"/>
                    <a:pt x="0" y="239"/>
                  </a:cubicBezTo>
                  <a:lnTo>
                    <a:pt x="94" y="212"/>
                  </a:lnTo>
                  <a:close/>
                  <a:moveTo>
                    <a:pt x="535" y="65"/>
                  </a:moveTo>
                  <a:cubicBezTo>
                    <a:pt x="602" y="28"/>
                    <a:pt x="602" y="28"/>
                    <a:pt x="602" y="28"/>
                  </a:cubicBezTo>
                  <a:cubicBezTo>
                    <a:pt x="645" y="53"/>
                    <a:pt x="645" y="53"/>
                    <a:pt x="645" y="53"/>
                  </a:cubicBezTo>
                  <a:cubicBezTo>
                    <a:pt x="583" y="101"/>
                    <a:pt x="583" y="101"/>
                    <a:pt x="583" y="101"/>
                  </a:cubicBezTo>
                  <a:cubicBezTo>
                    <a:pt x="523" y="107"/>
                    <a:pt x="523" y="107"/>
                    <a:pt x="523" y="107"/>
                  </a:cubicBezTo>
                  <a:cubicBezTo>
                    <a:pt x="496" y="89"/>
                    <a:pt x="496" y="89"/>
                    <a:pt x="496" y="89"/>
                  </a:cubicBezTo>
                  <a:lnTo>
                    <a:pt x="535" y="65"/>
                  </a:lnTo>
                  <a:close/>
                  <a:moveTo>
                    <a:pt x="336" y="71"/>
                  </a:moveTo>
                  <a:cubicBezTo>
                    <a:pt x="366" y="83"/>
                    <a:pt x="366" y="83"/>
                    <a:pt x="366" y="83"/>
                  </a:cubicBezTo>
                  <a:cubicBezTo>
                    <a:pt x="404" y="71"/>
                    <a:pt x="404" y="71"/>
                    <a:pt x="404" y="71"/>
                  </a:cubicBezTo>
                  <a:cubicBezTo>
                    <a:pt x="426" y="108"/>
                    <a:pt x="426" y="108"/>
                    <a:pt x="426" y="108"/>
                  </a:cubicBezTo>
                  <a:cubicBezTo>
                    <a:pt x="336" y="131"/>
                    <a:pt x="336" y="131"/>
                    <a:pt x="336" y="131"/>
                  </a:cubicBezTo>
                  <a:cubicBezTo>
                    <a:pt x="293" y="106"/>
                    <a:pt x="293" y="106"/>
                    <a:pt x="293" y="106"/>
                  </a:cubicBezTo>
                  <a:cubicBezTo>
                    <a:pt x="293" y="106"/>
                    <a:pt x="335" y="79"/>
                    <a:pt x="336" y="71"/>
                  </a:cubicBezTo>
                  <a:close/>
                  <a:moveTo>
                    <a:pt x="336" y="71"/>
                  </a:moveTo>
                  <a:cubicBezTo>
                    <a:pt x="336" y="71"/>
                    <a:pt x="336" y="71"/>
                    <a:pt x="336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335E4598-709A-42E8-A4FB-689DD6E12C11}"/>
              </a:ext>
            </a:extLst>
          </p:cNvPr>
          <p:cNvGrpSpPr/>
          <p:nvPr/>
        </p:nvGrpSpPr>
        <p:grpSpPr>
          <a:xfrm>
            <a:off x="5269135" y="1590633"/>
            <a:ext cx="282940" cy="284314"/>
            <a:chOff x="-4124325" y="1736725"/>
            <a:chExt cx="3930650" cy="3949700"/>
          </a:xfrm>
          <a:solidFill>
            <a:schemeClr val="bg1"/>
          </a:solidFill>
        </p:grpSpPr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xmlns="" id="{5EFD75A3-69A9-4BF5-ADCF-3A3C00083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03550" y="1736725"/>
              <a:ext cx="1698625" cy="1655763"/>
            </a:xfrm>
            <a:custGeom>
              <a:avLst/>
              <a:gdLst>
                <a:gd name="T0" fmla="*/ 54 w 559"/>
                <a:gd name="T1" fmla="*/ 545 h 545"/>
                <a:gd name="T2" fmla="*/ 108 w 559"/>
                <a:gd name="T3" fmla="*/ 491 h 545"/>
                <a:gd name="T4" fmla="*/ 108 w 559"/>
                <a:gd name="T5" fmla="*/ 279 h 545"/>
                <a:gd name="T6" fmla="*/ 280 w 559"/>
                <a:gd name="T7" fmla="*/ 108 h 545"/>
                <a:gd name="T8" fmla="*/ 451 w 559"/>
                <a:gd name="T9" fmla="*/ 279 h 545"/>
                <a:gd name="T10" fmla="*/ 451 w 559"/>
                <a:gd name="T11" fmla="*/ 491 h 545"/>
                <a:gd name="T12" fmla="*/ 505 w 559"/>
                <a:gd name="T13" fmla="*/ 545 h 545"/>
                <a:gd name="T14" fmla="*/ 559 w 559"/>
                <a:gd name="T15" fmla="*/ 491 h 545"/>
                <a:gd name="T16" fmla="*/ 559 w 559"/>
                <a:gd name="T17" fmla="*/ 279 h 545"/>
                <a:gd name="T18" fmla="*/ 280 w 559"/>
                <a:gd name="T19" fmla="*/ 0 h 545"/>
                <a:gd name="T20" fmla="*/ 0 w 559"/>
                <a:gd name="T21" fmla="*/ 279 h 545"/>
                <a:gd name="T22" fmla="*/ 0 w 559"/>
                <a:gd name="T23" fmla="*/ 491 h 545"/>
                <a:gd name="T24" fmla="*/ 54 w 559"/>
                <a:gd name="T25" fmla="*/ 545 h 545"/>
                <a:gd name="T26" fmla="*/ 54 w 559"/>
                <a:gd name="T27" fmla="*/ 545 h 545"/>
                <a:gd name="T28" fmla="*/ 54 w 559"/>
                <a:gd name="T2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9" h="545">
                  <a:moveTo>
                    <a:pt x="54" y="545"/>
                  </a:moveTo>
                  <a:cubicBezTo>
                    <a:pt x="84" y="545"/>
                    <a:pt x="108" y="521"/>
                    <a:pt x="108" y="491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8" y="185"/>
                    <a:pt x="185" y="108"/>
                    <a:pt x="280" y="108"/>
                  </a:cubicBezTo>
                  <a:cubicBezTo>
                    <a:pt x="374" y="108"/>
                    <a:pt x="451" y="185"/>
                    <a:pt x="451" y="279"/>
                  </a:cubicBezTo>
                  <a:cubicBezTo>
                    <a:pt x="451" y="491"/>
                    <a:pt x="451" y="491"/>
                    <a:pt x="451" y="491"/>
                  </a:cubicBezTo>
                  <a:cubicBezTo>
                    <a:pt x="451" y="521"/>
                    <a:pt x="475" y="545"/>
                    <a:pt x="505" y="545"/>
                  </a:cubicBezTo>
                  <a:cubicBezTo>
                    <a:pt x="535" y="545"/>
                    <a:pt x="559" y="521"/>
                    <a:pt x="559" y="491"/>
                  </a:cubicBezTo>
                  <a:cubicBezTo>
                    <a:pt x="559" y="279"/>
                    <a:pt x="559" y="279"/>
                    <a:pt x="559" y="279"/>
                  </a:cubicBezTo>
                  <a:cubicBezTo>
                    <a:pt x="559" y="125"/>
                    <a:pt x="434" y="0"/>
                    <a:pt x="280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21"/>
                    <a:pt x="24" y="545"/>
                    <a:pt x="54" y="545"/>
                  </a:cubicBezTo>
                  <a:close/>
                  <a:moveTo>
                    <a:pt x="54" y="545"/>
                  </a:moveTo>
                  <a:cubicBezTo>
                    <a:pt x="54" y="545"/>
                    <a:pt x="54" y="545"/>
                    <a:pt x="54" y="5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xmlns="" id="{64165C82-35CE-491E-807B-6F0A4C8F63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24325" y="3022600"/>
              <a:ext cx="3930650" cy="2663825"/>
            </a:xfrm>
            <a:custGeom>
              <a:avLst/>
              <a:gdLst>
                <a:gd name="T0" fmla="*/ 1270 w 1294"/>
                <a:gd name="T1" fmla="*/ 0 h 877"/>
                <a:gd name="T2" fmla="*/ 982 w 1294"/>
                <a:gd name="T3" fmla="*/ 0 h 877"/>
                <a:gd name="T4" fmla="*/ 982 w 1294"/>
                <a:gd name="T5" fmla="*/ 68 h 877"/>
                <a:gd name="T6" fmla="*/ 874 w 1294"/>
                <a:gd name="T7" fmla="*/ 176 h 877"/>
                <a:gd name="T8" fmla="*/ 766 w 1294"/>
                <a:gd name="T9" fmla="*/ 68 h 877"/>
                <a:gd name="T10" fmla="*/ 766 w 1294"/>
                <a:gd name="T11" fmla="*/ 0 h 877"/>
                <a:gd name="T12" fmla="*/ 531 w 1294"/>
                <a:gd name="T13" fmla="*/ 0 h 877"/>
                <a:gd name="T14" fmla="*/ 531 w 1294"/>
                <a:gd name="T15" fmla="*/ 68 h 877"/>
                <a:gd name="T16" fmla="*/ 423 w 1294"/>
                <a:gd name="T17" fmla="*/ 176 h 877"/>
                <a:gd name="T18" fmla="*/ 315 w 1294"/>
                <a:gd name="T19" fmla="*/ 68 h 877"/>
                <a:gd name="T20" fmla="*/ 315 w 1294"/>
                <a:gd name="T21" fmla="*/ 0 h 877"/>
                <a:gd name="T22" fmla="*/ 24 w 1294"/>
                <a:gd name="T23" fmla="*/ 0 h 877"/>
                <a:gd name="T24" fmla="*/ 3 w 1294"/>
                <a:gd name="T25" fmla="*/ 26 h 877"/>
                <a:gd name="T26" fmla="*/ 193 w 1294"/>
                <a:gd name="T27" fmla="*/ 798 h 877"/>
                <a:gd name="T28" fmla="*/ 295 w 1294"/>
                <a:gd name="T29" fmla="*/ 877 h 877"/>
                <a:gd name="T30" fmla="*/ 999 w 1294"/>
                <a:gd name="T31" fmla="*/ 877 h 877"/>
                <a:gd name="T32" fmla="*/ 1101 w 1294"/>
                <a:gd name="T33" fmla="*/ 798 h 877"/>
                <a:gd name="T34" fmla="*/ 1291 w 1294"/>
                <a:gd name="T35" fmla="*/ 26 h 877"/>
                <a:gd name="T36" fmla="*/ 1270 w 1294"/>
                <a:gd name="T37" fmla="*/ 0 h 877"/>
                <a:gd name="T38" fmla="*/ 1270 w 1294"/>
                <a:gd name="T39" fmla="*/ 0 h 877"/>
                <a:gd name="T40" fmla="*/ 1270 w 1294"/>
                <a:gd name="T41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4" h="877">
                  <a:moveTo>
                    <a:pt x="1270" y="0"/>
                  </a:moveTo>
                  <a:cubicBezTo>
                    <a:pt x="982" y="0"/>
                    <a:pt x="982" y="0"/>
                    <a:pt x="982" y="0"/>
                  </a:cubicBezTo>
                  <a:cubicBezTo>
                    <a:pt x="982" y="68"/>
                    <a:pt x="982" y="68"/>
                    <a:pt x="982" y="68"/>
                  </a:cubicBezTo>
                  <a:cubicBezTo>
                    <a:pt x="982" y="127"/>
                    <a:pt x="934" y="176"/>
                    <a:pt x="874" y="176"/>
                  </a:cubicBezTo>
                  <a:cubicBezTo>
                    <a:pt x="814" y="176"/>
                    <a:pt x="766" y="127"/>
                    <a:pt x="766" y="68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31" y="68"/>
                    <a:pt x="531" y="68"/>
                    <a:pt x="531" y="68"/>
                  </a:cubicBezTo>
                  <a:cubicBezTo>
                    <a:pt x="531" y="127"/>
                    <a:pt x="483" y="176"/>
                    <a:pt x="423" y="176"/>
                  </a:cubicBezTo>
                  <a:cubicBezTo>
                    <a:pt x="363" y="176"/>
                    <a:pt x="315" y="127"/>
                    <a:pt x="315" y="68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9" y="0"/>
                    <a:pt x="0" y="12"/>
                    <a:pt x="3" y="26"/>
                  </a:cubicBezTo>
                  <a:cubicBezTo>
                    <a:pt x="193" y="798"/>
                    <a:pt x="193" y="798"/>
                    <a:pt x="193" y="798"/>
                  </a:cubicBezTo>
                  <a:cubicBezTo>
                    <a:pt x="204" y="842"/>
                    <a:pt x="250" y="877"/>
                    <a:pt x="295" y="877"/>
                  </a:cubicBezTo>
                  <a:cubicBezTo>
                    <a:pt x="999" y="877"/>
                    <a:pt x="999" y="877"/>
                    <a:pt x="999" y="877"/>
                  </a:cubicBezTo>
                  <a:cubicBezTo>
                    <a:pt x="1044" y="877"/>
                    <a:pt x="1090" y="842"/>
                    <a:pt x="1101" y="798"/>
                  </a:cubicBezTo>
                  <a:cubicBezTo>
                    <a:pt x="1291" y="26"/>
                    <a:pt x="1291" y="26"/>
                    <a:pt x="1291" y="26"/>
                  </a:cubicBezTo>
                  <a:cubicBezTo>
                    <a:pt x="1294" y="12"/>
                    <a:pt x="1285" y="0"/>
                    <a:pt x="1270" y="0"/>
                  </a:cubicBezTo>
                  <a:close/>
                  <a:moveTo>
                    <a:pt x="1270" y="0"/>
                  </a:moveTo>
                  <a:cubicBezTo>
                    <a:pt x="1270" y="0"/>
                    <a:pt x="1270" y="0"/>
                    <a:pt x="12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BD8A7846-8E34-4360-B609-E1BB4467BBFF}"/>
              </a:ext>
            </a:extLst>
          </p:cNvPr>
          <p:cNvGrpSpPr/>
          <p:nvPr/>
        </p:nvGrpSpPr>
        <p:grpSpPr>
          <a:xfrm>
            <a:off x="7030840" y="1775720"/>
            <a:ext cx="254570" cy="228086"/>
            <a:chOff x="-3227387" y="-1377950"/>
            <a:chExt cx="4410075" cy="3951288"/>
          </a:xfrm>
          <a:solidFill>
            <a:schemeClr val="bg1"/>
          </a:solidFill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xmlns="" id="{3DCC5EEC-9151-4B8F-A8F2-6CF473B5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7" y="-1377950"/>
              <a:ext cx="4410075" cy="2405063"/>
            </a:xfrm>
            <a:custGeom>
              <a:avLst/>
              <a:gdLst>
                <a:gd name="T0" fmla="*/ 1908 w 2048"/>
                <a:gd name="T1" fmla="*/ 0 h 1120"/>
                <a:gd name="T2" fmla="*/ 140 w 2048"/>
                <a:gd name="T3" fmla="*/ 0 h 1120"/>
                <a:gd name="T4" fmla="*/ 0 w 2048"/>
                <a:gd name="T5" fmla="*/ 140 h 1120"/>
                <a:gd name="T6" fmla="*/ 0 w 2048"/>
                <a:gd name="T7" fmla="*/ 1120 h 1120"/>
                <a:gd name="T8" fmla="*/ 2048 w 2048"/>
                <a:gd name="T9" fmla="*/ 1120 h 1120"/>
                <a:gd name="T10" fmla="*/ 2048 w 2048"/>
                <a:gd name="T11" fmla="*/ 140 h 1120"/>
                <a:gd name="T12" fmla="*/ 1908 w 2048"/>
                <a:gd name="T13" fmla="*/ 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8" h="1120">
                  <a:moveTo>
                    <a:pt x="1908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2048" y="1120"/>
                    <a:pt x="2048" y="1120"/>
                    <a:pt x="2048" y="1120"/>
                  </a:cubicBezTo>
                  <a:cubicBezTo>
                    <a:pt x="2048" y="140"/>
                    <a:pt x="2048" y="140"/>
                    <a:pt x="2048" y="140"/>
                  </a:cubicBezTo>
                  <a:cubicBezTo>
                    <a:pt x="2048" y="63"/>
                    <a:pt x="1985" y="0"/>
                    <a:pt x="190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xmlns="" id="{CAFC765E-07F7-4502-BB5C-E8ECEFA28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7" y="1285875"/>
              <a:ext cx="4410075" cy="514350"/>
            </a:xfrm>
            <a:custGeom>
              <a:avLst/>
              <a:gdLst>
                <a:gd name="T0" fmla="*/ 0 w 2048"/>
                <a:gd name="T1" fmla="*/ 100 h 240"/>
                <a:gd name="T2" fmla="*/ 140 w 2048"/>
                <a:gd name="T3" fmla="*/ 240 h 240"/>
                <a:gd name="T4" fmla="*/ 1908 w 2048"/>
                <a:gd name="T5" fmla="*/ 240 h 240"/>
                <a:gd name="T6" fmla="*/ 2048 w 2048"/>
                <a:gd name="T7" fmla="*/ 100 h 240"/>
                <a:gd name="T8" fmla="*/ 2048 w 2048"/>
                <a:gd name="T9" fmla="*/ 0 h 240"/>
                <a:gd name="T10" fmla="*/ 0 w 2048"/>
                <a:gd name="T11" fmla="*/ 0 h 240"/>
                <a:gd name="T12" fmla="*/ 0 w 2048"/>
                <a:gd name="T1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8" h="240">
                  <a:moveTo>
                    <a:pt x="0" y="100"/>
                  </a:moveTo>
                  <a:cubicBezTo>
                    <a:pt x="0" y="177"/>
                    <a:pt x="63" y="240"/>
                    <a:pt x="140" y="240"/>
                  </a:cubicBezTo>
                  <a:cubicBezTo>
                    <a:pt x="1908" y="240"/>
                    <a:pt x="1908" y="240"/>
                    <a:pt x="1908" y="240"/>
                  </a:cubicBezTo>
                  <a:cubicBezTo>
                    <a:pt x="1985" y="240"/>
                    <a:pt x="2048" y="177"/>
                    <a:pt x="2048" y="100"/>
                  </a:cubicBezTo>
                  <a:cubicBezTo>
                    <a:pt x="2048" y="0"/>
                    <a:pt x="2048" y="0"/>
                    <a:pt x="204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xmlns="" id="{718A4638-2AF7-40B7-9690-426CCC6C8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2625" y="2058988"/>
              <a:ext cx="1860550" cy="514350"/>
            </a:xfrm>
            <a:custGeom>
              <a:avLst/>
              <a:gdLst>
                <a:gd name="T0" fmla="*/ 804 w 864"/>
                <a:gd name="T1" fmla="*/ 120 h 240"/>
                <a:gd name="T2" fmla="*/ 672 w 864"/>
                <a:gd name="T3" fmla="*/ 120 h 240"/>
                <a:gd name="T4" fmla="*/ 672 w 864"/>
                <a:gd name="T5" fmla="*/ 0 h 240"/>
                <a:gd name="T6" fmla="*/ 192 w 864"/>
                <a:gd name="T7" fmla="*/ 0 h 240"/>
                <a:gd name="T8" fmla="*/ 192 w 864"/>
                <a:gd name="T9" fmla="*/ 120 h 240"/>
                <a:gd name="T10" fmla="*/ 60 w 864"/>
                <a:gd name="T11" fmla="*/ 120 h 240"/>
                <a:gd name="T12" fmla="*/ 0 w 864"/>
                <a:gd name="T13" fmla="*/ 180 h 240"/>
                <a:gd name="T14" fmla="*/ 60 w 864"/>
                <a:gd name="T15" fmla="*/ 240 h 240"/>
                <a:gd name="T16" fmla="*/ 804 w 864"/>
                <a:gd name="T17" fmla="*/ 240 h 240"/>
                <a:gd name="T18" fmla="*/ 864 w 864"/>
                <a:gd name="T19" fmla="*/ 180 h 240"/>
                <a:gd name="T20" fmla="*/ 804 w 864"/>
                <a:gd name="T21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4" h="240">
                  <a:moveTo>
                    <a:pt x="804" y="120"/>
                  </a:moveTo>
                  <a:cubicBezTo>
                    <a:pt x="672" y="120"/>
                    <a:pt x="672" y="120"/>
                    <a:pt x="672" y="120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27" y="120"/>
                    <a:pt x="0" y="147"/>
                    <a:pt x="0" y="180"/>
                  </a:cubicBezTo>
                  <a:cubicBezTo>
                    <a:pt x="0" y="213"/>
                    <a:pt x="27" y="240"/>
                    <a:pt x="60" y="240"/>
                  </a:cubicBezTo>
                  <a:cubicBezTo>
                    <a:pt x="804" y="240"/>
                    <a:pt x="804" y="240"/>
                    <a:pt x="804" y="240"/>
                  </a:cubicBezTo>
                  <a:cubicBezTo>
                    <a:pt x="837" y="240"/>
                    <a:pt x="864" y="213"/>
                    <a:pt x="864" y="180"/>
                  </a:cubicBezTo>
                  <a:cubicBezTo>
                    <a:pt x="864" y="147"/>
                    <a:pt x="837" y="120"/>
                    <a:pt x="804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F67180A-9380-4355-8B6A-169045CDB579}"/>
              </a:ext>
            </a:extLst>
          </p:cNvPr>
          <p:cNvSpPr txBox="1"/>
          <p:nvPr/>
        </p:nvSpPr>
        <p:spPr>
          <a:xfrm>
            <a:off x="9078139" y="4604258"/>
            <a:ext cx="21049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029B01A5-4F7D-4F11-B06C-B97BB0E000BC}"/>
              </a:ext>
            </a:extLst>
          </p:cNvPr>
          <p:cNvSpPr txBox="1"/>
          <p:nvPr/>
        </p:nvSpPr>
        <p:spPr>
          <a:xfrm>
            <a:off x="1005727" y="4604258"/>
            <a:ext cx="21049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Magnifier Glass Diagram for PowerPoint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22F724F0-9CE4-42E4-98AD-1C75FA6318C1}"/>
              </a:ext>
            </a:extLst>
          </p:cNvPr>
          <p:cNvGrpSpPr/>
          <p:nvPr/>
        </p:nvGrpSpPr>
        <p:grpSpPr>
          <a:xfrm>
            <a:off x="3411170" y="1309952"/>
            <a:ext cx="5366485" cy="4771004"/>
            <a:chOff x="3257108" y="1365372"/>
            <a:chExt cx="5366485" cy="477100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812904E6-18CA-44E3-8EA0-B64D27E46F6E}"/>
                </a:ext>
              </a:extLst>
            </p:cNvPr>
            <p:cNvGrpSpPr/>
            <p:nvPr/>
          </p:nvGrpSpPr>
          <p:grpSpPr>
            <a:xfrm rot="987981">
              <a:off x="4779792" y="2879285"/>
              <a:ext cx="2102895" cy="2714300"/>
              <a:chOff x="5284140" y="3068960"/>
              <a:chExt cx="1620543" cy="2091707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xmlns="" id="{DA02E6AD-C59D-41BB-8AB9-23AEFB9BC09F}"/>
                  </a:ext>
                </a:extLst>
              </p:cNvPr>
              <p:cNvSpPr/>
              <p:nvPr/>
            </p:nvSpPr>
            <p:spPr>
              <a:xfrm rot="1265022">
                <a:off x="5631541" y="4623289"/>
                <a:ext cx="233732" cy="23373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isometricOffAxis2Top"/>
                <a:lightRig rig="flat" dir="t"/>
              </a:scene3d>
              <a:sp3d>
                <a:bevelT w="0" h="3365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xmlns="" id="{6E2A5DCD-691F-47E8-89D1-D262B8713827}"/>
                  </a:ext>
                </a:extLst>
              </p:cNvPr>
              <p:cNvSpPr/>
              <p:nvPr/>
            </p:nvSpPr>
            <p:spPr>
              <a:xfrm rot="1265022">
                <a:off x="5633298" y="4436970"/>
                <a:ext cx="311643" cy="39517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isometricOffAxis2Top"/>
                <a:lightRig rig="flat" dir="t"/>
              </a:scene3d>
              <a:sp3d prstMaterial="plastic">
                <a:bevelT w="0" h="196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D4017BFE-654F-417A-8102-792F540F70C8}"/>
                  </a:ext>
                </a:extLst>
              </p:cNvPr>
              <p:cNvSpPr/>
              <p:nvPr/>
            </p:nvSpPr>
            <p:spPr>
              <a:xfrm rot="1265022">
                <a:off x="5517593" y="4833442"/>
                <a:ext cx="252162" cy="32722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cene3d>
                <a:camera prst="isometricOffAxis2Top"/>
                <a:lightRig rig="contrasting" dir="t"/>
              </a:scene3d>
              <a:sp3d prstMaterial="plastic">
                <a:bevelT w="0" h="1022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A53EE6C8-C311-4664-A586-AF4AF139E1EB}"/>
                  </a:ext>
                </a:extLst>
              </p:cNvPr>
              <p:cNvGrpSpPr/>
              <p:nvPr/>
            </p:nvGrpSpPr>
            <p:grpSpPr>
              <a:xfrm>
                <a:off x="5284140" y="3068960"/>
                <a:ext cx="1620543" cy="1620543"/>
                <a:chOff x="2061964" y="1628800"/>
                <a:chExt cx="2038628" cy="2038628"/>
              </a:xfrm>
            </p:grpSpPr>
            <p:sp>
              <p:nvSpPr>
                <p:cNvPr id="6" name="Donut 6">
                  <a:extLst>
                    <a:ext uri="{FF2B5EF4-FFF2-40B4-BE49-F238E27FC236}">
                      <a16:creationId xmlns:a16="http://schemas.microsoft.com/office/drawing/2014/main" xmlns="" id="{E3AC42D8-F5A2-4764-91A8-EA519877204B}"/>
                    </a:ext>
                  </a:extLst>
                </p:cNvPr>
                <p:cNvSpPr/>
                <p:nvPr/>
              </p:nvSpPr>
              <p:spPr>
                <a:xfrm>
                  <a:off x="2061964" y="1628800"/>
                  <a:ext cx="2038628" cy="2038628"/>
                </a:xfrm>
                <a:prstGeom prst="donut">
                  <a:avLst>
                    <a:gd name="adj" fmla="val 405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scene3d>
                  <a:camera prst="orthographicFront"/>
                  <a:lightRig rig="flat" dir="t"/>
                </a:scene3d>
                <a:sp3d extrusionH="76200" contourW="12700" prstMaterial="metal">
                  <a:bevelT w="1358900" h="254000"/>
                  <a:extrusionClr>
                    <a:schemeClr val="tx1">
                      <a:lumMod val="50000"/>
                      <a:lumOff val="50000"/>
                    </a:schemeClr>
                  </a:extrusionClr>
                  <a:contourClr>
                    <a:schemeClr val="bg1">
                      <a:lumMod val="6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xmlns="" id="{DC8ACDB8-076A-4FD2-8760-982F94EC3A2F}"/>
                    </a:ext>
                  </a:extLst>
                </p:cNvPr>
                <p:cNvSpPr/>
                <p:nvPr/>
              </p:nvSpPr>
              <p:spPr>
                <a:xfrm>
                  <a:off x="2248185" y="1726811"/>
                  <a:ext cx="1754396" cy="170539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3B7E6">
                        <a:alpha val="14000"/>
                      </a:srgbClr>
                    </a:gs>
                    <a:gs pos="100000">
                      <a:srgbClr val="A0C8EA">
                        <a:alpha val="0"/>
                      </a:srgb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xmlns="" id="{DA906201-D7FE-4A60-B085-28783FBED76C}"/>
                    </a:ext>
                  </a:extLst>
                </p:cNvPr>
                <p:cNvSpPr/>
                <p:nvPr/>
              </p:nvSpPr>
              <p:spPr>
                <a:xfrm rot="761494">
                  <a:off x="2357457" y="1736927"/>
                  <a:ext cx="1574937" cy="1229043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  <a:alpha val="38000"/>
                      </a:schemeClr>
                    </a:gs>
                    <a:gs pos="7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C947D39D-BCB1-4718-A96B-13B4F9F051ED}"/>
                </a:ext>
              </a:extLst>
            </p:cNvPr>
            <p:cNvGrpSpPr/>
            <p:nvPr/>
          </p:nvGrpSpPr>
          <p:grpSpPr>
            <a:xfrm rot="987981">
              <a:off x="3257108" y="2595954"/>
              <a:ext cx="1520395" cy="1520395"/>
              <a:chOff x="2061964" y="1628802"/>
              <a:chExt cx="2038628" cy="203862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xmlns="" id="{3E1E11B3-228C-42EB-B54F-6D0E860CB602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Donut 6">
                <a:extLst>
                  <a:ext uri="{FF2B5EF4-FFF2-40B4-BE49-F238E27FC236}">
                    <a16:creationId xmlns:a16="http://schemas.microsoft.com/office/drawing/2014/main" xmlns="" id="{9F27AD02-CCE3-42F2-AA00-93FA40B0C8B5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xmlns="" id="{D214EDAA-9247-4590-96EF-758765013EA9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2252F2E4-BF79-4387-ABCE-5962BDD5EF7E}"/>
                </a:ext>
              </a:extLst>
            </p:cNvPr>
            <p:cNvGrpSpPr/>
            <p:nvPr/>
          </p:nvGrpSpPr>
          <p:grpSpPr>
            <a:xfrm rot="987981">
              <a:off x="4497146" y="1365372"/>
              <a:ext cx="1520395" cy="1520395"/>
              <a:chOff x="2061964" y="1628802"/>
              <a:chExt cx="2038628" cy="2038628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xmlns="" id="{4435A271-2843-40AF-9861-706B3A388521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Donut 6">
                <a:extLst>
                  <a:ext uri="{FF2B5EF4-FFF2-40B4-BE49-F238E27FC236}">
                    <a16:creationId xmlns:a16="http://schemas.microsoft.com/office/drawing/2014/main" xmlns="" id="{831B7390-A75B-495B-A8DE-C5966DE230DD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AC4F18B9-9BB1-45DD-9B1D-65EA4207B962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EA63E8E7-2C20-4F3F-8AF9-C0E4D787C81A}"/>
                </a:ext>
              </a:extLst>
            </p:cNvPr>
            <p:cNvGrpSpPr/>
            <p:nvPr/>
          </p:nvGrpSpPr>
          <p:grpSpPr>
            <a:xfrm rot="987981">
              <a:off x="6246584" y="1516776"/>
              <a:ext cx="1520395" cy="1520395"/>
              <a:chOff x="2061964" y="1628802"/>
              <a:chExt cx="2038628" cy="203862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xmlns="" id="{9E9E492B-0F90-4B49-8875-063B85B22444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onut 6">
                <a:extLst>
                  <a:ext uri="{FF2B5EF4-FFF2-40B4-BE49-F238E27FC236}">
                    <a16:creationId xmlns:a16="http://schemas.microsoft.com/office/drawing/2014/main" xmlns="" id="{9B20850F-C346-434F-A818-5D2F16B21BF9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6F9087EE-D449-4C90-8D26-35CA803F92F6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2D200808-2697-41D6-ADF0-7458EDD8D9A6}"/>
                </a:ext>
              </a:extLst>
            </p:cNvPr>
            <p:cNvGrpSpPr/>
            <p:nvPr/>
          </p:nvGrpSpPr>
          <p:grpSpPr>
            <a:xfrm rot="987981">
              <a:off x="7103198" y="3013242"/>
              <a:ext cx="1520395" cy="1520395"/>
              <a:chOff x="2061964" y="1628802"/>
              <a:chExt cx="2038628" cy="203862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8FB7F20C-7777-4A20-872E-1A30E3ADAAA7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onut 6">
                <a:extLst>
                  <a:ext uri="{FF2B5EF4-FFF2-40B4-BE49-F238E27FC236}">
                    <a16:creationId xmlns:a16="http://schemas.microsoft.com/office/drawing/2014/main" xmlns="" id="{F3744D26-C293-4B7F-9DFF-1D16ABDF7633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xmlns="" id="{611B2331-F359-43AC-B8BC-3D4E55C2806E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65A63F7F-7D52-4DA0-8288-6A704182E90F}"/>
                </a:ext>
              </a:extLst>
            </p:cNvPr>
            <p:cNvGrpSpPr/>
            <p:nvPr/>
          </p:nvGrpSpPr>
          <p:grpSpPr>
            <a:xfrm rot="987981">
              <a:off x="6509947" y="4615981"/>
              <a:ext cx="1520395" cy="1520395"/>
              <a:chOff x="2061964" y="1628802"/>
              <a:chExt cx="2038628" cy="2038628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17B9F3B9-46BD-4DD6-ACBB-2190F611DDD6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Donut 6">
                <a:extLst>
                  <a:ext uri="{FF2B5EF4-FFF2-40B4-BE49-F238E27FC236}">
                    <a16:creationId xmlns:a16="http://schemas.microsoft.com/office/drawing/2014/main" xmlns="" id="{8561B2EE-6FDB-4D43-B88D-350E69F0EDE6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6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xmlns="" id="{1AB87545-FDCC-4A57-B3AE-6D44D6527992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32000"/>
                    </a:scheme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B5A5EAB8-B2BE-4BD1-B2D0-E2B4AF16B8B1}"/>
              </a:ext>
            </a:extLst>
          </p:cNvPr>
          <p:cNvSpPr/>
          <p:nvPr/>
        </p:nvSpPr>
        <p:spPr>
          <a:xfrm>
            <a:off x="4080835" y="6109884"/>
            <a:ext cx="4027155" cy="336476"/>
          </a:xfrm>
          <a:prstGeom prst="ellipse">
            <a:avLst/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5F4DFBA5-C880-4D99-AA1A-D9871B8F2430}"/>
              </a:ext>
            </a:extLst>
          </p:cNvPr>
          <p:cNvSpPr/>
          <p:nvPr/>
        </p:nvSpPr>
        <p:spPr>
          <a:xfrm>
            <a:off x="3487347" y="3169406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6BE75D50-5B6C-4B2C-9BFF-665639A7F707}"/>
              </a:ext>
            </a:extLst>
          </p:cNvPr>
          <p:cNvSpPr/>
          <p:nvPr/>
        </p:nvSpPr>
        <p:spPr>
          <a:xfrm>
            <a:off x="5320631" y="3406674"/>
            <a:ext cx="1495967" cy="9233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E18433BF-A931-4801-904A-121A559E92B2}"/>
              </a:ext>
            </a:extLst>
          </p:cNvPr>
          <p:cNvSpPr/>
          <p:nvPr/>
        </p:nvSpPr>
        <p:spPr>
          <a:xfrm>
            <a:off x="4747187" y="1929886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024D8CCE-3262-4697-A245-49ACDF8888C9}"/>
              </a:ext>
            </a:extLst>
          </p:cNvPr>
          <p:cNvSpPr/>
          <p:nvPr/>
        </p:nvSpPr>
        <p:spPr>
          <a:xfrm>
            <a:off x="6494707" y="2092446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09C4BE74-AE68-4839-812A-A536D3090E0D}"/>
              </a:ext>
            </a:extLst>
          </p:cNvPr>
          <p:cNvSpPr/>
          <p:nvPr/>
        </p:nvSpPr>
        <p:spPr>
          <a:xfrm>
            <a:off x="7348147" y="3534257"/>
            <a:ext cx="1326837" cy="75713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C4B7ABC-7EF4-4744-A664-AEB93B7BC971}"/>
              </a:ext>
            </a:extLst>
          </p:cNvPr>
          <p:cNvSpPr/>
          <p:nvPr/>
        </p:nvSpPr>
        <p:spPr>
          <a:xfrm>
            <a:off x="6758038" y="5198919"/>
            <a:ext cx="1326837" cy="674031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6426AF10-5F30-46D1-85CC-5002C67F286A}"/>
              </a:ext>
            </a:extLst>
          </p:cNvPr>
          <p:cNvGrpSpPr/>
          <p:nvPr/>
        </p:nvGrpSpPr>
        <p:grpSpPr>
          <a:xfrm>
            <a:off x="3995906" y="2830706"/>
            <a:ext cx="309719" cy="283137"/>
            <a:chOff x="-7775576" y="2684463"/>
            <a:chExt cx="2441575" cy="2232025"/>
          </a:xfrm>
          <a:solidFill>
            <a:schemeClr val="bg1"/>
          </a:solidFill>
        </p:grpSpPr>
        <p:sp>
          <p:nvSpPr>
            <p:cNvPr id="46" name="Freeform 24">
              <a:extLst>
                <a:ext uri="{FF2B5EF4-FFF2-40B4-BE49-F238E27FC236}">
                  <a16:creationId xmlns:a16="http://schemas.microsoft.com/office/drawing/2014/main" xmlns="" id="{78DA9C69-3325-4792-9F16-09DCF7ED10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48388" y="4308475"/>
              <a:ext cx="606425" cy="608013"/>
            </a:xfrm>
            <a:custGeom>
              <a:avLst/>
              <a:gdLst>
                <a:gd name="T0" fmla="*/ 255 w 510"/>
                <a:gd name="T1" fmla="*/ 511 h 511"/>
                <a:gd name="T2" fmla="*/ 0 w 510"/>
                <a:gd name="T3" fmla="*/ 255 h 511"/>
                <a:gd name="T4" fmla="*/ 255 w 510"/>
                <a:gd name="T5" fmla="*/ 0 h 511"/>
                <a:gd name="T6" fmla="*/ 510 w 510"/>
                <a:gd name="T7" fmla="*/ 255 h 511"/>
                <a:gd name="T8" fmla="*/ 255 w 510"/>
                <a:gd name="T9" fmla="*/ 511 h 511"/>
                <a:gd name="T10" fmla="*/ 255 w 510"/>
                <a:gd name="T11" fmla="*/ 153 h 511"/>
                <a:gd name="T12" fmla="*/ 153 w 510"/>
                <a:gd name="T13" fmla="*/ 255 h 511"/>
                <a:gd name="T14" fmla="*/ 255 w 510"/>
                <a:gd name="T15" fmla="*/ 358 h 511"/>
                <a:gd name="T16" fmla="*/ 357 w 510"/>
                <a:gd name="T17" fmla="*/ 255 h 511"/>
                <a:gd name="T18" fmla="*/ 255 w 510"/>
                <a:gd name="T19" fmla="*/ 153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1">
                  <a:moveTo>
                    <a:pt x="255" y="511"/>
                  </a:moveTo>
                  <a:cubicBezTo>
                    <a:pt x="114" y="511"/>
                    <a:pt x="0" y="396"/>
                    <a:pt x="0" y="255"/>
                  </a:cubicBezTo>
                  <a:cubicBezTo>
                    <a:pt x="0" y="115"/>
                    <a:pt x="114" y="0"/>
                    <a:pt x="255" y="0"/>
                  </a:cubicBezTo>
                  <a:cubicBezTo>
                    <a:pt x="396" y="0"/>
                    <a:pt x="510" y="115"/>
                    <a:pt x="510" y="255"/>
                  </a:cubicBezTo>
                  <a:cubicBezTo>
                    <a:pt x="510" y="396"/>
                    <a:pt x="396" y="511"/>
                    <a:pt x="255" y="511"/>
                  </a:cubicBezTo>
                  <a:close/>
                  <a:moveTo>
                    <a:pt x="255" y="153"/>
                  </a:moveTo>
                  <a:cubicBezTo>
                    <a:pt x="199" y="153"/>
                    <a:pt x="153" y="199"/>
                    <a:pt x="153" y="255"/>
                  </a:cubicBezTo>
                  <a:cubicBezTo>
                    <a:pt x="153" y="312"/>
                    <a:pt x="199" y="358"/>
                    <a:pt x="255" y="358"/>
                  </a:cubicBezTo>
                  <a:cubicBezTo>
                    <a:pt x="311" y="358"/>
                    <a:pt x="357" y="312"/>
                    <a:pt x="357" y="255"/>
                  </a:cubicBezTo>
                  <a:cubicBezTo>
                    <a:pt x="357" y="199"/>
                    <a:pt x="311" y="153"/>
                    <a:pt x="255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25">
              <a:extLst>
                <a:ext uri="{FF2B5EF4-FFF2-40B4-BE49-F238E27FC236}">
                  <a16:creationId xmlns:a16="http://schemas.microsoft.com/office/drawing/2014/main" xmlns="" id="{671CD20B-C4A1-4E4D-B400-C86AAE6BEC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775576" y="2684463"/>
              <a:ext cx="2441575" cy="1492250"/>
            </a:xfrm>
            <a:custGeom>
              <a:avLst/>
              <a:gdLst>
                <a:gd name="T0" fmla="*/ 1785 w 2052"/>
                <a:gd name="T1" fmla="*/ 1254 h 1254"/>
                <a:gd name="T2" fmla="*/ 593 w 2052"/>
                <a:gd name="T3" fmla="*/ 1254 h 1254"/>
                <a:gd name="T4" fmla="*/ 518 w 2052"/>
                <a:gd name="T5" fmla="*/ 1195 h 1254"/>
                <a:gd name="T6" fmla="*/ 269 w 2052"/>
                <a:gd name="T7" fmla="*/ 154 h 1254"/>
                <a:gd name="T8" fmla="*/ 77 w 2052"/>
                <a:gd name="T9" fmla="*/ 154 h 1254"/>
                <a:gd name="T10" fmla="*/ 0 w 2052"/>
                <a:gd name="T11" fmla="*/ 77 h 1254"/>
                <a:gd name="T12" fmla="*/ 77 w 2052"/>
                <a:gd name="T13" fmla="*/ 0 h 1254"/>
                <a:gd name="T14" fmla="*/ 330 w 2052"/>
                <a:gd name="T15" fmla="*/ 0 h 1254"/>
                <a:gd name="T16" fmla="*/ 404 w 2052"/>
                <a:gd name="T17" fmla="*/ 59 h 1254"/>
                <a:gd name="T18" fmla="*/ 473 w 2052"/>
                <a:gd name="T19" fmla="*/ 348 h 1254"/>
                <a:gd name="T20" fmla="*/ 1972 w 2052"/>
                <a:gd name="T21" fmla="*/ 348 h 1254"/>
                <a:gd name="T22" fmla="*/ 2032 w 2052"/>
                <a:gd name="T23" fmla="*/ 377 h 1254"/>
                <a:gd name="T24" fmla="*/ 2046 w 2052"/>
                <a:gd name="T25" fmla="*/ 443 h 1254"/>
                <a:gd name="T26" fmla="*/ 1860 w 2052"/>
                <a:gd name="T27" fmla="*/ 1196 h 1254"/>
                <a:gd name="T28" fmla="*/ 1785 w 2052"/>
                <a:gd name="T29" fmla="*/ 1254 h 1254"/>
                <a:gd name="T30" fmla="*/ 653 w 2052"/>
                <a:gd name="T31" fmla="*/ 1101 h 1254"/>
                <a:gd name="T32" fmla="*/ 1725 w 2052"/>
                <a:gd name="T33" fmla="*/ 1101 h 1254"/>
                <a:gd name="T34" fmla="*/ 1874 w 2052"/>
                <a:gd name="T35" fmla="*/ 501 h 1254"/>
                <a:gd name="T36" fmla="*/ 510 w 2052"/>
                <a:gd name="T37" fmla="*/ 501 h 1254"/>
                <a:gd name="T38" fmla="*/ 653 w 2052"/>
                <a:gd name="T39" fmla="*/ 1101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52" h="1254">
                  <a:moveTo>
                    <a:pt x="1785" y="1254"/>
                  </a:moveTo>
                  <a:cubicBezTo>
                    <a:pt x="593" y="1254"/>
                    <a:pt x="593" y="1254"/>
                    <a:pt x="593" y="1254"/>
                  </a:cubicBezTo>
                  <a:cubicBezTo>
                    <a:pt x="557" y="1254"/>
                    <a:pt x="527" y="1230"/>
                    <a:pt x="518" y="1195"/>
                  </a:cubicBezTo>
                  <a:cubicBezTo>
                    <a:pt x="269" y="154"/>
                    <a:pt x="269" y="154"/>
                    <a:pt x="269" y="154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35" y="154"/>
                    <a:pt x="0" y="119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365" y="0"/>
                    <a:pt x="396" y="25"/>
                    <a:pt x="404" y="59"/>
                  </a:cubicBezTo>
                  <a:cubicBezTo>
                    <a:pt x="473" y="348"/>
                    <a:pt x="473" y="348"/>
                    <a:pt x="473" y="348"/>
                  </a:cubicBezTo>
                  <a:cubicBezTo>
                    <a:pt x="1972" y="348"/>
                    <a:pt x="1972" y="348"/>
                    <a:pt x="1972" y="348"/>
                  </a:cubicBezTo>
                  <a:cubicBezTo>
                    <a:pt x="1995" y="348"/>
                    <a:pt x="2018" y="359"/>
                    <a:pt x="2032" y="377"/>
                  </a:cubicBezTo>
                  <a:cubicBezTo>
                    <a:pt x="2047" y="396"/>
                    <a:pt x="2052" y="420"/>
                    <a:pt x="2046" y="443"/>
                  </a:cubicBezTo>
                  <a:cubicBezTo>
                    <a:pt x="1860" y="1196"/>
                    <a:pt x="1860" y="1196"/>
                    <a:pt x="1860" y="1196"/>
                  </a:cubicBezTo>
                  <a:cubicBezTo>
                    <a:pt x="1851" y="1230"/>
                    <a:pt x="1821" y="1254"/>
                    <a:pt x="1785" y="1254"/>
                  </a:cubicBezTo>
                  <a:close/>
                  <a:moveTo>
                    <a:pt x="653" y="1101"/>
                  </a:moveTo>
                  <a:cubicBezTo>
                    <a:pt x="1725" y="1101"/>
                    <a:pt x="1725" y="1101"/>
                    <a:pt x="1725" y="1101"/>
                  </a:cubicBezTo>
                  <a:cubicBezTo>
                    <a:pt x="1874" y="501"/>
                    <a:pt x="1874" y="501"/>
                    <a:pt x="1874" y="501"/>
                  </a:cubicBezTo>
                  <a:cubicBezTo>
                    <a:pt x="510" y="501"/>
                    <a:pt x="510" y="501"/>
                    <a:pt x="510" y="501"/>
                  </a:cubicBezTo>
                  <a:lnTo>
                    <a:pt x="653" y="1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26">
              <a:extLst>
                <a:ext uri="{FF2B5EF4-FFF2-40B4-BE49-F238E27FC236}">
                  <a16:creationId xmlns:a16="http://schemas.microsoft.com/office/drawing/2014/main" xmlns="" id="{8B5444F0-69C1-4B4D-91EC-4F520E9D1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251701" y="4308475"/>
              <a:ext cx="606425" cy="608013"/>
            </a:xfrm>
            <a:custGeom>
              <a:avLst/>
              <a:gdLst>
                <a:gd name="T0" fmla="*/ 255 w 510"/>
                <a:gd name="T1" fmla="*/ 511 h 511"/>
                <a:gd name="T2" fmla="*/ 0 w 510"/>
                <a:gd name="T3" fmla="*/ 255 h 511"/>
                <a:gd name="T4" fmla="*/ 255 w 510"/>
                <a:gd name="T5" fmla="*/ 0 h 511"/>
                <a:gd name="T6" fmla="*/ 510 w 510"/>
                <a:gd name="T7" fmla="*/ 255 h 511"/>
                <a:gd name="T8" fmla="*/ 255 w 510"/>
                <a:gd name="T9" fmla="*/ 511 h 511"/>
                <a:gd name="T10" fmla="*/ 255 w 510"/>
                <a:gd name="T11" fmla="*/ 153 h 511"/>
                <a:gd name="T12" fmla="*/ 153 w 510"/>
                <a:gd name="T13" fmla="*/ 255 h 511"/>
                <a:gd name="T14" fmla="*/ 255 w 510"/>
                <a:gd name="T15" fmla="*/ 358 h 511"/>
                <a:gd name="T16" fmla="*/ 357 w 510"/>
                <a:gd name="T17" fmla="*/ 255 h 511"/>
                <a:gd name="T18" fmla="*/ 255 w 510"/>
                <a:gd name="T19" fmla="*/ 153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511">
                  <a:moveTo>
                    <a:pt x="255" y="511"/>
                  </a:moveTo>
                  <a:cubicBezTo>
                    <a:pt x="114" y="511"/>
                    <a:pt x="0" y="396"/>
                    <a:pt x="0" y="255"/>
                  </a:cubicBezTo>
                  <a:cubicBezTo>
                    <a:pt x="0" y="115"/>
                    <a:pt x="114" y="0"/>
                    <a:pt x="255" y="0"/>
                  </a:cubicBezTo>
                  <a:cubicBezTo>
                    <a:pt x="396" y="0"/>
                    <a:pt x="510" y="115"/>
                    <a:pt x="510" y="255"/>
                  </a:cubicBezTo>
                  <a:cubicBezTo>
                    <a:pt x="510" y="396"/>
                    <a:pt x="396" y="511"/>
                    <a:pt x="255" y="511"/>
                  </a:cubicBezTo>
                  <a:close/>
                  <a:moveTo>
                    <a:pt x="255" y="153"/>
                  </a:moveTo>
                  <a:cubicBezTo>
                    <a:pt x="199" y="153"/>
                    <a:pt x="153" y="199"/>
                    <a:pt x="153" y="255"/>
                  </a:cubicBezTo>
                  <a:cubicBezTo>
                    <a:pt x="153" y="312"/>
                    <a:pt x="199" y="358"/>
                    <a:pt x="255" y="358"/>
                  </a:cubicBezTo>
                  <a:cubicBezTo>
                    <a:pt x="311" y="358"/>
                    <a:pt x="357" y="312"/>
                    <a:pt x="357" y="255"/>
                  </a:cubicBezTo>
                  <a:cubicBezTo>
                    <a:pt x="357" y="199"/>
                    <a:pt x="311" y="153"/>
                    <a:pt x="255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9ED9136F-6756-4902-9391-BE3C51BB743D}"/>
              </a:ext>
            </a:extLst>
          </p:cNvPr>
          <p:cNvGrpSpPr/>
          <p:nvPr/>
        </p:nvGrpSpPr>
        <p:grpSpPr>
          <a:xfrm>
            <a:off x="7865763" y="3223177"/>
            <a:ext cx="291604" cy="289626"/>
            <a:chOff x="-3063875" y="330200"/>
            <a:chExt cx="3275013" cy="3252788"/>
          </a:xfrm>
          <a:solidFill>
            <a:schemeClr val="bg1"/>
          </a:solidFill>
        </p:grpSpPr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xmlns="" id="{38DEF58E-1B7A-4E88-97F5-25550E5AB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60525" y="1227138"/>
              <a:ext cx="957263" cy="987425"/>
            </a:xfrm>
            <a:custGeom>
              <a:avLst/>
              <a:gdLst>
                <a:gd name="T0" fmla="*/ 0 w 315"/>
                <a:gd name="T1" fmla="*/ 240 h 325"/>
                <a:gd name="T2" fmla="*/ 85 w 315"/>
                <a:gd name="T3" fmla="*/ 325 h 325"/>
                <a:gd name="T4" fmla="*/ 160 w 315"/>
                <a:gd name="T5" fmla="*/ 279 h 325"/>
                <a:gd name="T6" fmla="*/ 160 w 315"/>
                <a:gd name="T7" fmla="*/ 279 h 325"/>
                <a:gd name="T8" fmla="*/ 315 w 315"/>
                <a:gd name="T9" fmla="*/ 0 h 325"/>
                <a:gd name="T10" fmla="*/ 43 w 315"/>
                <a:gd name="T11" fmla="*/ 166 h 325"/>
                <a:gd name="T12" fmla="*/ 44 w 315"/>
                <a:gd name="T13" fmla="*/ 167 h 325"/>
                <a:gd name="T14" fmla="*/ 0 w 315"/>
                <a:gd name="T15" fmla="*/ 240 h 325"/>
                <a:gd name="T16" fmla="*/ 0 w 315"/>
                <a:gd name="T17" fmla="*/ 240 h 325"/>
                <a:gd name="T18" fmla="*/ 0 w 315"/>
                <a:gd name="T19" fmla="*/ 24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5" h="325">
                  <a:moveTo>
                    <a:pt x="0" y="240"/>
                  </a:moveTo>
                  <a:cubicBezTo>
                    <a:pt x="0" y="287"/>
                    <a:pt x="38" y="325"/>
                    <a:pt x="85" y="325"/>
                  </a:cubicBezTo>
                  <a:cubicBezTo>
                    <a:pt x="118" y="325"/>
                    <a:pt x="146" y="306"/>
                    <a:pt x="160" y="279"/>
                  </a:cubicBezTo>
                  <a:cubicBezTo>
                    <a:pt x="160" y="279"/>
                    <a:pt x="160" y="279"/>
                    <a:pt x="160" y="279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43" y="166"/>
                    <a:pt x="43" y="166"/>
                    <a:pt x="43" y="166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18" y="181"/>
                    <a:pt x="0" y="209"/>
                    <a:pt x="0" y="240"/>
                  </a:cubicBezTo>
                  <a:close/>
                  <a:moveTo>
                    <a:pt x="0" y="240"/>
                  </a:moveTo>
                  <a:cubicBezTo>
                    <a:pt x="0" y="240"/>
                    <a:pt x="0" y="240"/>
                    <a:pt x="0" y="2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  <p:sp>
          <p:nvSpPr>
            <p:cNvPr id="51" name="Freeform 31">
              <a:extLst>
                <a:ext uri="{FF2B5EF4-FFF2-40B4-BE49-F238E27FC236}">
                  <a16:creationId xmlns:a16="http://schemas.microsoft.com/office/drawing/2014/main" xmlns="" id="{6BD36B8E-B580-46A3-A8AB-4586280726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58900" y="330200"/>
              <a:ext cx="992188" cy="674688"/>
            </a:xfrm>
            <a:custGeom>
              <a:avLst/>
              <a:gdLst>
                <a:gd name="T0" fmla="*/ 327 w 327"/>
                <a:gd name="T1" fmla="*/ 132 h 222"/>
                <a:gd name="T2" fmla="*/ 0 w 327"/>
                <a:gd name="T3" fmla="*/ 0 h 222"/>
                <a:gd name="T4" fmla="*/ 0 w 327"/>
                <a:gd name="T5" fmla="*/ 129 h 222"/>
                <a:gd name="T6" fmla="*/ 233 w 327"/>
                <a:gd name="T7" fmla="*/ 222 h 222"/>
                <a:gd name="T8" fmla="*/ 327 w 327"/>
                <a:gd name="T9" fmla="*/ 132 h 222"/>
                <a:gd name="T10" fmla="*/ 327 w 327"/>
                <a:gd name="T11" fmla="*/ 132 h 222"/>
                <a:gd name="T12" fmla="*/ 327 w 327"/>
                <a:gd name="T13" fmla="*/ 13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222">
                  <a:moveTo>
                    <a:pt x="327" y="132"/>
                  </a:moveTo>
                  <a:cubicBezTo>
                    <a:pt x="240" y="56"/>
                    <a:pt x="128" y="7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6"/>
                    <a:pt x="170" y="170"/>
                    <a:pt x="233" y="222"/>
                  </a:cubicBezTo>
                  <a:lnTo>
                    <a:pt x="327" y="132"/>
                  </a:lnTo>
                  <a:close/>
                  <a:moveTo>
                    <a:pt x="327" y="132"/>
                  </a:moveTo>
                  <a:cubicBezTo>
                    <a:pt x="327" y="132"/>
                    <a:pt x="327" y="132"/>
                    <a:pt x="327" y="1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  <p:sp>
          <p:nvSpPr>
            <p:cNvPr id="52" name="Freeform 32">
              <a:extLst>
                <a:ext uri="{FF2B5EF4-FFF2-40B4-BE49-F238E27FC236}">
                  <a16:creationId xmlns:a16="http://schemas.microsoft.com/office/drawing/2014/main" xmlns="" id="{485CACB0-5123-406D-8EDE-6A890BF63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1012" y="862013"/>
              <a:ext cx="688975" cy="973138"/>
            </a:xfrm>
            <a:custGeom>
              <a:avLst/>
              <a:gdLst>
                <a:gd name="T0" fmla="*/ 99 w 227"/>
                <a:gd name="T1" fmla="*/ 320 h 320"/>
                <a:gd name="T2" fmla="*/ 227 w 227"/>
                <a:gd name="T3" fmla="*/ 320 h 320"/>
                <a:gd name="T4" fmla="*/ 91 w 227"/>
                <a:gd name="T5" fmla="*/ 0 h 320"/>
                <a:gd name="T6" fmla="*/ 0 w 227"/>
                <a:gd name="T7" fmla="*/ 91 h 320"/>
                <a:gd name="T8" fmla="*/ 99 w 227"/>
                <a:gd name="T9" fmla="*/ 320 h 320"/>
                <a:gd name="T10" fmla="*/ 99 w 227"/>
                <a:gd name="T11" fmla="*/ 320 h 320"/>
                <a:gd name="T12" fmla="*/ 99 w 227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20">
                  <a:moveTo>
                    <a:pt x="99" y="320"/>
                  </a:moveTo>
                  <a:cubicBezTo>
                    <a:pt x="227" y="320"/>
                    <a:pt x="227" y="320"/>
                    <a:pt x="227" y="320"/>
                  </a:cubicBezTo>
                  <a:cubicBezTo>
                    <a:pt x="218" y="192"/>
                    <a:pt x="168" y="87"/>
                    <a:pt x="91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54" y="154"/>
                    <a:pt x="90" y="235"/>
                    <a:pt x="99" y="320"/>
                  </a:cubicBezTo>
                  <a:close/>
                  <a:moveTo>
                    <a:pt x="99" y="320"/>
                  </a:moveTo>
                  <a:cubicBezTo>
                    <a:pt x="99" y="320"/>
                    <a:pt x="99" y="320"/>
                    <a:pt x="99" y="3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  <p:sp>
          <p:nvSpPr>
            <p:cNvPr id="53" name="Freeform 33">
              <a:extLst>
                <a:ext uri="{FF2B5EF4-FFF2-40B4-BE49-F238E27FC236}">
                  <a16:creationId xmlns:a16="http://schemas.microsoft.com/office/drawing/2014/main" xmlns="" id="{FCD5E436-47C7-4591-A485-D2FAC60ED9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63875" y="330200"/>
              <a:ext cx="3275013" cy="3252788"/>
            </a:xfrm>
            <a:custGeom>
              <a:avLst/>
              <a:gdLst>
                <a:gd name="T0" fmla="*/ 949 w 1078"/>
                <a:gd name="T1" fmla="*/ 559 h 1070"/>
                <a:gd name="T2" fmla="*/ 542 w 1078"/>
                <a:gd name="T3" fmla="*/ 942 h 1070"/>
                <a:gd name="T4" fmla="*/ 128 w 1078"/>
                <a:gd name="T5" fmla="*/ 535 h 1070"/>
                <a:gd name="T6" fmla="*/ 497 w 1078"/>
                <a:gd name="T7" fmla="*/ 129 h 1070"/>
                <a:gd name="T8" fmla="*/ 497 w 1078"/>
                <a:gd name="T9" fmla="*/ 0 h 1070"/>
                <a:gd name="T10" fmla="*/ 0 w 1078"/>
                <a:gd name="T11" fmla="*/ 535 h 1070"/>
                <a:gd name="T12" fmla="*/ 539 w 1078"/>
                <a:gd name="T13" fmla="*/ 1070 h 1070"/>
                <a:gd name="T14" fmla="*/ 1078 w 1078"/>
                <a:gd name="T15" fmla="*/ 559 h 1070"/>
                <a:gd name="T16" fmla="*/ 949 w 1078"/>
                <a:gd name="T17" fmla="*/ 559 h 1070"/>
                <a:gd name="T18" fmla="*/ 949 w 1078"/>
                <a:gd name="T19" fmla="*/ 559 h 1070"/>
                <a:gd name="T20" fmla="*/ 949 w 1078"/>
                <a:gd name="T21" fmla="*/ 559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8" h="1070">
                  <a:moveTo>
                    <a:pt x="949" y="559"/>
                  </a:moveTo>
                  <a:cubicBezTo>
                    <a:pt x="936" y="773"/>
                    <a:pt x="759" y="942"/>
                    <a:pt x="542" y="942"/>
                  </a:cubicBezTo>
                  <a:cubicBezTo>
                    <a:pt x="318" y="942"/>
                    <a:pt x="128" y="760"/>
                    <a:pt x="128" y="535"/>
                  </a:cubicBezTo>
                  <a:cubicBezTo>
                    <a:pt x="128" y="321"/>
                    <a:pt x="305" y="145"/>
                    <a:pt x="497" y="129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219" y="17"/>
                    <a:pt x="0" y="250"/>
                    <a:pt x="0" y="535"/>
                  </a:cubicBezTo>
                  <a:cubicBezTo>
                    <a:pt x="0" y="831"/>
                    <a:pt x="244" y="1070"/>
                    <a:pt x="539" y="1070"/>
                  </a:cubicBezTo>
                  <a:cubicBezTo>
                    <a:pt x="826" y="1070"/>
                    <a:pt x="1064" y="837"/>
                    <a:pt x="1078" y="559"/>
                  </a:cubicBezTo>
                  <a:lnTo>
                    <a:pt x="949" y="559"/>
                  </a:lnTo>
                  <a:close/>
                  <a:moveTo>
                    <a:pt x="949" y="559"/>
                  </a:moveTo>
                  <a:cubicBezTo>
                    <a:pt x="949" y="559"/>
                    <a:pt x="949" y="559"/>
                    <a:pt x="949" y="5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80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5B53A657-004E-45D3-91AC-18C66872F857}"/>
              </a:ext>
            </a:extLst>
          </p:cNvPr>
          <p:cNvGrpSpPr/>
          <p:nvPr/>
        </p:nvGrpSpPr>
        <p:grpSpPr>
          <a:xfrm>
            <a:off x="7295959" y="4877260"/>
            <a:ext cx="250994" cy="251094"/>
            <a:chOff x="-3498850" y="1100138"/>
            <a:chExt cx="4000500" cy="4002087"/>
          </a:xfrm>
          <a:solidFill>
            <a:schemeClr val="bg1"/>
          </a:solidFill>
        </p:grpSpPr>
        <p:sp>
          <p:nvSpPr>
            <p:cNvPr id="55" name="Freeform 43">
              <a:extLst>
                <a:ext uri="{FF2B5EF4-FFF2-40B4-BE49-F238E27FC236}">
                  <a16:creationId xmlns:a16="http://schemas.microsoft.com/office/drawing/2014/main" xmlns="" id="{FC181E7B-19F2-42E9-94F1-FD5A95151F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00213" y="1504950"/>
              <a:ext cx="2201863" cy="3540125"/>
            </a:xfrm>
            <a:custGeom>
              <a:avLst/>
              <a:gdLst>
                <a:gd name="T0" fmla="*/ 613 w 725"/>
                <a:gd name="T1" fmla="*/ 159 h 1165"/>
                <a:gd name="T2" fmla="*/ 593 w 725"/>
                <a:gd name="T3" fmla="*/ 165 h 1165"/>
                <a:gd name="T4" fmla="*/ 488 w 725"/>
                <a:gd name="T5" fmla="*/ 174 h 1165"/>
                <a:gd name="T6" fmla="*/ 459 w 725"/>
                <a:gd name="T7" fmla="*/ 222 h 1165"/>
                <a:gd name="T8" fmla="*/ 437 w 725"/>
                <a:gd name="T9" fmla="*/ 215 h 1165"/>
                <a:gd name="T10" fmla="*/ 354 w 725"/>
                <a:gd name="T11" fmla="*/ 140 h 1165"/>
                <a:gd name="T12" fmla="*/ 342 w 725"/>
                <a:gd name="T13" fmla="*/ 101 h 1165"/>
                <a:gd name="T14" fmla="*/ 325 w 725"/>
                <a:gd name="T15" fmla="*/ 59 h 1165"/>
                <a:gd name="T16" fmla="*/ 273 w 725"/>
                <a:gd name="T17" fmla="*/ 12 h 1165"/>
                <a:gd name="T18" fmla="*/ 211 w 725"/>
                <a:gd name="T19" fmla="*/ 0 h 1165"/>
                <a:gd name="T20" fmla="*/ 210 w 725"/>
                <a:gd name="T21" fmla="*/ 28 h 1165"/>
                <a:gd name="T22" fmla="*/ 270 w 725"/>
                <a:gd name="T23" fmla="*/ 87 h 1165"/>
                <a:gd name="T24" fmla="*/ 300 w 725"/>
                <a:gd name="T25" fmla="*/ 122 h 1165"/>
                <a:gd name="T26" fmla="*/ 267 w 725"/>
                <a:gd name="T27" fmla="*/ 139 h 1165"/>
                <a:gd name="T28" fmla="*/ 239 w 725"/>
                <a:gd name="T29" fmla="*/ 132 h 1165"/>
                <a:gd name="T30" fmla="*/ 199 w 725"/>
                <a:gd name="T31" fmla="*/ 115 h 1165"/>
                <a:gd name="T32" fmla="*/ 200 w 725"/>
                <a:gd name="T33" fmla="*/ 82 h 1165"/>
                <a:gd name="T34" fmla="*/ 147 w 725"/>
                <a:gd name="T35" fmla="*/ 60 h 1165"/>
                <a:gd name="T36" fmla="*/ 129 w 725"/>
                <a:gd name="T37" fmla="*/ 137 h 1165"/>
                <a:gd name="T38" fmla="*/ 75 w 725"/>
                <a:gd name="T39" fmla="*/ 149 h 1165"/>
                <a:gd name="T40" fmla="*/ 80 w 725"/>
                <a:gd name="T41" fmla="*/ 192 h 1165"/>
                <a:gd name="T42" fmla="*/ 151 w 725"/>
                <a:gd name="T43" fmla="*/ 206 h 1165"/>
                <a:gd name="T44" fmla="*/ 163 w 725"/>
                <a:gd name="T45" fmla="*/ 137 h 1165"/>
                <a:gd name="T46" fmla="*/ 221 w 725"/>
                <a:gd name="T47" fmla="*/ 145 h 1165"/>
                <a:gd name="T48" fmla="*/ 247 w 725"/>
                <a:gd name="T49" fmla="*/ 161 h 1165"/>
                <a:gd name="T50" fmla="*/ 291 w 725"/>
                <a:gd name="T51" fmla="*/ 161 h 1165"/>
                <a:gd name="T52" fmla="*/ 320 w 725"/>
                <a:gd name="T53" fmla="*/ 220 h 1165"/>
                <a:gd name="T54" fmla="*/ 398 w 725"/>
                <a:gd name="T55" fmla="*/ 300 h 1165"/>
                <a:gd name="T56" fmla="*/ 393 w 725"/>
                <a:gd name="T57" fmla="*/ 331 h 1165"/>
                <a:gd name="T58" fmla="*/ 330 w 725"/>
                <a:gd name="T59" fmla="*/ 323 h 1165"/>
                <a:gd name="T60" fmla="*/ 220 w 725"/>
                <a:gd name="T61" fmla="*/ 378 h 1165"/>
                <a:gd name="T62" fmla="*/ 142 w 725"/>
                <a:gd name="T63" fmla="*/ 472 h 1165"/>
                <a:gd name="T64" fmla="*/ 132 w 725"/>
                <a:gd name="T65" fmla="*/ 514 h 1165"/>
                <a:gd name="T66" fmla="*/ 103 w 725"/>
                <a:gd name="T67" fmla="*/ 514 h 1165"/>
                <a:gd name="T68" fmla="*/ 51 w 725"/>
                <a:gd name="T69" fmla="*/ 490 h 1165"/>
                <a:gd name="T70" fmla="*/ 0 w 725"/>
                <a:gd name="T71" fmla="*/ 514 h 1165"/>
                <a:gd name="T72" fmla="*/ 13 w 725"/>
                <a:gd name="T73" fmla="*/ 568 h 1165"/>
                <a:gd name="T74" fmla="*/ 35 w 725"/>
                <a:gd name="T75" fmla="*/ 542 h 1165"/>
                <a:gd name="T76" fmla="*/ 74 w 725"/>
                <a:gd name="T77" fmla="*/ 541 h 1165"/>
                <a:gd name="T78" fmla="*/ 71 w 725"/>
                <a:gd name="T79" fmla="*/ 589 h 1165"/>
                <a:gd name="T80" fmla="*/ 103 w 725"/>
                <a:gd name="T81" fmla="*/ 599 h 1165"/>
                <a:gd name="T82" fmla="*/ 136 w 725"/>
                <a:gd name="T83" fmla="*/ 635 h 1165"/>
                <a:gd name="T84" fmla="*/ 189 w 725"/>
                <a:gd name="T85" fmla="*/ 620 h 1165"/>
                <a:gd name="T86" fmla="*/ 249 w 725"/>
                <a:gd name="T87" fmla="*/ 630 h 1165"/>
                <a:gd name="T88" fmla="*/ 319 w 725"/>
                <a:gd name="T89" fmla="*/ 648 h 1165"/>
                <a:gd name="T90" fmla="*/ 354 w 725"/>
                <a:gd name="T91" fmla="*/ 653 h 1165"/>
                <a:gd name="T92" fmla="*/ 413 w 725"/>
                <a:gd name="T93" fmla="*/ 720 h 1165"/>
                <a:gd name="T94" fmla="*/ 527 w 725"/>
                <a:gd name="T95" fmla="*/ 787 h 1165"/>
                <a:gd name="T96" fmla="*/ 454 w 725"/>
                <a:gd name="T97" fmla="*/ 928 h 1165"/>
                <a:gd name="T98" fmla="*/ 375 w 725"/>
                <a:gd name="T99" fmla="*/ 965 h 1165"/>
                <a:gd name="T100" fmla="*/ 346 w 725"/>
                <a:gd name="T101" fmla="*/ 1045 h 1165"/>
                <a:gd name="T102" fmla="*/ 233 w 725"/>
                <a:gd name="T103" fmla="*/ 1121 h 1165"/>
                <a:gd name="T104" fmla="*/ 221 w 725"/>
                <a:gd name="T105" fmla="*/ 1165 h 1165"/>
                <a:gd name="T106" fmla="*/ 725 w 725"/>
                <a:gd name="T107" fmla="*/ 525 h 1165"/>
                <a:gd name="T108" fmla="*/ 613 w 725"/>
                <a:gd name="T109" fmla="*/ 159 h 1165"/>
                <a:gd name="T110" fmla="*/ 613 w 725"/>
                <a:gd name="T111" fmla="*/ 159 h 1165"/>
                <a:gd name="T112" fmla="*/ 613 w 725"/>
                <a:gd name="T113" fmla="*/ 159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5" h="1165">
                  <a:moveTo>
                    <a:pt x="613" y="159"/>
                  </a:moveTo>
                  <a:cubicBezTo>
                    <a:pt x="593" y="165"/>
                    <a:pt x="593" y="165"/>
                    <a:pt x="593" y="165"/>
                  </a:cubicBezTo>
                  <a:cubicBezTo>
                    <a:pt x="488" y="174"/>
                    <a:pt x="488" y="174"/>
                    <a:pt x="488" y="174"/>
                  </a:cubicBezTo>
                  <a:cubicBezTo>
                    <a:pt x="459" y="222"/>
                    <a:pt x="459" y="222"/>
                    <a:pt x="459" y="222"/>
                  </a:cubicBezTo>
                  <a:cubicBezTo>
                    <a:pt x="437" y="215"/>
                    <a:pt x="437" y="215"/>
                    <a:pt x="437" y="215"/>
                  </a:cubicBezTo>
                  <a:cubicBezTo>
                    <a:pt x="354" y="140"/>
                    <a:pt x="354" y="140"/>
                    <a:pt x="354" y="140"/>
                  </a:cubicBezTo>
                  <a:cubicBezTo>
                    <a:pt x="342" y="101"/>
                    <a:pt x="342" y="101"/>
                    <a:pt x="342" y="101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300" y="122"/>
                    <a:pt x="300" y="122"/>
                    <a:pt x="300" y="122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39" y="132"/>
                    <a:pt x="239" y="132"/>
                    <a:pt x="239" y="132"/>
                  </a:cubicBezTo>
                  <a:cubicBezTo>
                    <a:pt x="199" y="115"/>
                    <a:pt x="199" y="115"/>
                    <a:pt x="199" y="115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147" y="60"/>
                    <a:pt x="147" y="60"/>
                    <a:pt x="147" y="60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80" y="192"/>
                    <a:pt x="80" y="192"/>
                    <a:pt x="80" y="192"/>
                  </a:cubicBezTo>
                  <a:cubicBezTo>
                    <a:pt x="151" y="206"/>
                    <a:pt x="151" y="206"/>
                    <a:pt x="151" y="206"/>
                  </a:cubicBezTo>
                  <a:cubicBezTo>
                    <a:pt x="163" y="137"/>
                    <a:pt x="163" y="137"/>
                    <a:pt x="163" y="137"/>
                  </a:cubicBezTo>
                  <a:cubicBezTo>
                    <a:pt x="221" y="145"/>
                    <a:pt x="221" y="145"/>
                    <a:pt x="221" y="145"/>
                  </a:cubicBezTo>
                  <a:cubicBezTo>
                    <a:pt x="247" y="161"/>
                    <a:pt x="247" y="161"/>
                    <a:pt x="247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320" y="220"/>
                    <a:pt x="320" y="220"/>
                    <a:pt x="320" y="220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393" y="331"/>
                    <a:pt x="393" y="331"/>
                    <a:pt x="393" y="331"/>
                  </a:cubicBezTo>
                  <a:cubicBezTo>
                    <a:pt x="330" y="323"/>
                    <a:pt x="330" y="323"/>
                    <a:pt x="330" y="323"/>
                  </a:cubicBezTo>
                  <a:cubicBezTo>
                    <a:pt x="220" y="378"/>
                    <a:pt x="220" y="378"/>
                    <a:pt x="220" y="378"/>
                  </a:cubicBezTo>
                  <a:cubicBezTo>
                    <a:pt x="142" y="472"/>
                    <a:pt x="142" y="472"/>
                    <a:pt x="142" y="472"/>
                  </a:cubicBezTo>
                  <a:cubicBezTo>
                    <a:pt x="132" y="514"/>
                    <a:pt x="132" y="514"/>
                    <a:pt x="132" y="514"/>
                  </a:cubicBezTo>
                  <a:cubicBezTo>
                    <a:pt x="103" y="514"/>
                    <a:pt x="103" y="514"/>
                    <a:pt x="103" y="514"/>
                  </a:cubicBezTo>
                  <a:cubicBezTo>
                    <a:pt x="51" y="490"/>
                    <a:pt x="51" y="490"/>
                    <a:pt x="51" y="490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13" y="568"/>
                    <a:pt x="13" y="568"/>
                    <a:pt x="13" y="568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74" y="541"/>
                    <a:pt x="74" y="541"/>
                    <a:pt x="74" y="541"/>
                  </a:cubicBezTo>
                  <a:cubicBezTo>
                    <a:pt x="71" y="589"/>
                    <a:pt x="71" y="589"/>
                    <a:pt x="71" y="589"/>
                  </a:cubicBezTo>
                  <a:cubicBezTo>
                    <a:pt x="103" y="599"/>
                    <a:pt x="103" y="599"/>
                    <a:pt x="103" y="599"/>
                  </a:cubicBezTo>
                  <a:cubicBezTo>
                    <a:pt x="136" y="635"/>
                    <a:pt x="136" y="635"/>
                    <a:pt x="136" y="635"/>
                  </a:cubicBezTo>
                  <a:cubicBezTo>
                    <a:pt x="189" y="620"/>
                    <a:pt x="189" y="620"/>
                    <a:pt x="189" y="620"/>
                  </a:cubicBezTo>
                  <a:cubicBezTo>
                    <a:pt x="249" y="630"/>
                    <a:pt x="249" y="630"/>
                    <a:pt x="249" y="630"/>
                  </a:cubicBezTo>
                  <a:cubicBezTo>
                    <a:pt x="319" y="648"/>
                    <a:pt x="319" y="648"/>
                    <a:pt x="319" y="648"/>
                  </a:cubicBezTo>
                  <a:cubicBezTo>
                    <a:pt x="354" y="653"/>
                    <a:pt x="354" y="653"/>
                    <a:pt x="354" y="653"/>
                  </a:cubicBezTo>
                  <a:cubicBezTo>
                    <a:pt x="413" y="720"/>
                    <a:pt x="413" y="720"/>
                    <a:pt x="413" y="720"/>
                  </a:cubicBezTo>
                  <a:cubicBezTo>
                    <a:pt x="527" y="787"/>
                    <a:pt x="527" y="787"/>
                    <a:pt x="527" y="787"/>
                  </a:cubicBezTo>
                  <a:cubicBezTo>
                    <a:pt x="454" y="928"/>
                    <a:pt x="454" y="928"/>
                    <a:pt x="454" y="928"/>
                  </a:cubicBezTo>
                  <a:cubicBezTo>
                    <a:pt x="375" y="965"/>
                    <a:pt x="375" y="965"/>
                    <a:pt x="375" y="965"/>
                  </a:cubicBezTo>
                  <a:cubicBezTo>
                    <a:pt x="346" y="1045"/>
                    <a:pt x="346" y="1045"/>
                    <a:pt x="346" y="1045"/>
                  </a:cubicBezTo>
                  <a:cubicBezTo>
                    <a:pt x="233" y="1121"/>
                    <a:pt x="233" y="1121"/>
                    <a:pt x="233" y="1121"/>
                  </a:cubicBezTo>
                  <a:cubicBezTo>
                    <a:pt x="221" y="1165"/>
                    <a:pt x="221" y="1165"/>
                    <a:pt x="221" y="1165"/>
                  </a:cubicBezTo>
                  <a:cubicBezTo>
                    <a:pt x="510" y="1095"/>
                    <a:pt x="725" y="835"/>
                    <a:pt x="725" y="525"/>
                  </a:cubicBezTo>
                  <a:cubicBezTo>
                    <a:pt x="725" y="390"/>
                    <a:pt x="683" y="264"/>
                    <a:pt x="613" y="159"/>
                  </a:cubicBezTo>
                  <a:close/>
                  <a:moveTo>
                    <a:pt x="613" y="159"/>
                  </a:moveTo>
                  <a:cubicBezTo>
                    <a:pt x="613" y="159"/>
                    <a:pt x="613" y="159"/>
                    <a:pt x="613" y="1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44">
              <a:extLst>
                <a:ext uri="{FF2B5EF4-FFF2-40B4-BE49-F238E27FC236}">
                  <a16:creationId xmlns:a16="http://schemas.microsoft.com/office/drawing/2014/main" xmlns="" id="{415D33D2-BE3D-457D-8579-D13CD1F4F3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98850" y="2060575"/>
              <a:ext cx="2320925" cy="3041650"/>
            </a:xfrm>
            <a:custGeom>
              <a:avLst/>
              <a:gdLst>
                <a:gd name="T0" fmla="*/ 734 w 764"/>
                <a:gd name="T1" fmla="*/ 686 h 1001"/>
                <a:gd name="T2" fmla="*/ 686 w 764"/>
                <a:gd name="T3" fmla="*/ 597 h 1001"/>
                <a:gd name="T4" fmla="*/ 730 w 764"/>
                <a:gd name="T5" fmla="*/ 506 h 1001"/>
                <a:gd name="T6" fmla="*/ 686 w 764"/>
                <a:gd name="T7" fmla="*/ 492 h 1001"/>
                <a:gd name="T8" fmla="*/ 637 w 764"/>
                <a:gd name="T9" fmla="*/ 443 h 1001"/>
                <a:gd name="T10" fmla="*/ 527 w 764"/>
                <a:gd name="T11" fmla="*/ 418 h 1001"/>
                <a:gd name="T12" fmla="*/ 491 w 764"/>
                <a:gd name="T13" fmla="*/ 342 h 1001"/>
                <a:gd name="T14" fmla="*/ 491 w 764"/>
                <a:gd name="T15" fmla="*/ 388 h 1001"/>
                <a:gd name="T16" fmla="*/ 475 w 764"/>
                <a:gd name="T17" fmla="*/ 388 h 1001"/>
                <a:gd name="T18" fmla="*/ 380 w 764"/>
                <a:gd name="T19" fmla="*/ 260 h 1001"/>
                <a:gd name="T20" fmla="*/ 380 w 764"/>
                <a:gd name="T21" fmla="*/ 154 h 1001"/>
                <a:gd name="T22" fmla="*/ 311 w 764"/>
                <a:gd name="T23" fmla="*/ 42 h 1001"/>
                <a:gd name="T24" fmla="*/ 201 w 764"/>
                <a:gd name="T25" fmla="*/ 62 h 1001"/>
                <a:gd name="T26" fmla="*/ 128 w 764"/>
                <a:gd name="T27" fmla="*/ 62 h 1001"/>
                <a:gd name="T28" fmla="*/ 90 w 764"/>
                <a:gd name="T29" fmla="*/ 37 h 1001"/>
                <a:gd name="T30" fmla="*/ 138 w 764"/>
                <a:gd name="T31" fmla="*/ 0 h 1001"/>
                <a:gd name="T32" fmla="*/ 90 w 764"/>
                <a:gd name="T33" fmla="*/ 11 h 1001"/>
                <a:gd name="T34" fmla="*/ 0 w 764"/>
                <a:gd name="T35" fmla="*/ 342 h 1001"/>
                <a:gd name="T36" fmla="*/ 658 w 764"/>
                <a:gd name="T37" fmla="*/ 1001 h 1001"/>
                <a:gd name="T38" fmla="*/ 741 w 764"/>
                <a:gd name="T39" fmla="*/ 995 h 1001"/>
                <a:gd name="T40" fmla="*/ 734 w 764"/>
                <a:gd name="T41" fmla="*/ 915 h 1001"/>
                <a:gd name="T42" fmla="*/ 764 w 764"/>
                <a:gd name="T43" fmla="*/ 793 h 1001"/>
                <a:gd name="T44" fmla="*/ 734 w 764"/>
                <a:gd name="T45" fmla="*/ 686 h 1001"/>
                <a:gd name="T46" fmla="*/ 734 w 764"/>
                <a:gd name="T47" fmla="*/ 686 h 1001"/>
                <a:gd name="T48" fmla="*/ 734 w 764"/>
                <a:gd name="T49" fmla="*/ 686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4" h="1001">
                  <a:moveTo>
                    <a:pt x="734" y="686"/>
                  </a:moveTo>
                  <a:cubicBezTo>
                    <a:pt x="686" y="597"/>
                    <a:pt x="686" y="597"/>
                    <a:pt x="686" y="597"/>
                  </a:cubicBezTo>
                  <a:cubicBezTo>
                    <a:pt x="730" y="506"/>
                    <a:pt x="730" y="506"/>
                    <a:pt x="730" y="506"/>
                  </a:cubicBezTo>
                  <a:cubicBezTo>
                    <a:pt x="686" y="492"/>
                    <a:pt x="686" y="492"/>
                    <a:pt x="686" y="492"/>
                  </a:cubicBezTo>
                  <a:cubicBezTo>
                    <a:pt x="637" y="443"/>
                    <a:pt x="637" y="443"/>
                    <a:pt x="637" y="443"/>
                  </a:cubicBezTo>
                  <a:cubicBezTo>
                    <a:pt x="527" y="418"/>
                    <a:pt x="527" y="418"/>
                    <a:pt x="527" y="418"/>
                  </a:cubicBezTo>
                  <a:cubicBezTo>
                    <a:pt x="491" y="342"/>
                    <a:pt x="491" y="342"/>
                    <a:pt x="491" y="342"/>
                  </a:cubicBezTo>
                  <a:cubicBezTo>
                    <a:pt x="491" y="388"/>
                    <a:pt x="491" y="388"/>
                    <a:pt x="491" y="388"/>
                  </a:cubicBezTo>
                  <a:cubicBezTo>
                    <a:pt x="475" y="388"/>
                    <a:pt x="475" y="388"/>
                    <a:pt x="475" y="388"/>
                  </a:cubicBezTo>
                  <a:cubicBezTo>
                    <a:pt x="380" y="260"/>
                    <a:pt x="380" y="260"/>
                    <a:pt x="380" y="260"/>
                  </a:cubicBezTo>
                  <a:cubicBezTo>
                    <a:pt x="380" y="154"/>
                    <a:pt x="380" y="154"/>
                    <a:pt x="380" y="154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33" y="108"/>
                    <a:pt x="0" y="221"/>
                    <a:pt x="0" y="342"/>
                  </a:cubicBezTo>
                  <a:cubicBezTo>
                    <a:pt x="0" y="706"/>
                    <a:pt x="295" y="1001"/>
                    <a:pt x="658" y="1001"/>
                  </a:cubicBezTo>
                  <a:cubicBezTo>
                    <a:pt x="686" y="1001"/>
                    <a:pt x="714" y="998"/>
                    <a:pt x="741" y="995"/>
                  </a:cubicBezTo>
                  <a:cubicBezTo>
                    <a:pt x="734" y="915"/>
                    <a:pt x="734" y="915"/>
                    <a:pt x="734" y="915"/>
                  </a:cubicBezTo>
                  <a:cubicBezTo>
                    <a:pt x="734" y="915"/>
                    <a:pt x="764" y="797"/>
                    <a:pt x="764" y="793"/>
                  </a:cubicBezTo>
                  <a:cubicBezTo>
                    <a:pt x="764" y="789"/>
                    <a:pt x="734" y="686"/>
                    <a:pt x="734" y="686"/>
                  </a:cubicBezTo>
                  <a:close/>
                  <a:moveTo>
                    <a:pt x="734" y="686"/>
                  </a:moveTo>
                  <a:cubicBezTo>
                    <a:pt x="734" y="686"/>
                    <a:pt x="734" y="686"/>
                    <a:pt x="734" y="6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45">
              <a:extLst>
                <a:ext uri="{FF2B5EF4-FFF2-40B4-BE49-F238E27FC236}">
                  <a16:creationId xmlns:a16="http://schemas.microsoft.com/office/drawing/2014/main" xmlns="" id="{1AC79B34-7625-4110-9718-2712936260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40063" y="1100138"/>
              <a:ext cx="2393950" cy="725487"/>
            </a:xfrm>
            <a:custGeom>
              <a:avLst/>
              <a:gdLst>
                <a:gd name="T0" fmla="*/ 94 w 788"/>
                <a:gd name="T1" fmla="*/ 212 h 239"/>
                <a:gd name="T2" fmla="*/ 211 w 788"/>
                <a:gd name="T3" fmla="*/ 196 h 239"/>
                <a:gd name="T4" fmla="*/ 264 w 788"/>
                <a:gd name="T5" fmla="*/ 166 h 239"/>
                <a:gd name="T6" fmla="*/ 325 w 788"/>
                <a:gd name="T7" fmla="*/ 184 h 239"/>
                <a:gd name="T8" fmla="*/ 422 w 788"/>
                <a:gd name="T9" fmla="*/ 178 h 239"/>
                <a:gd name="T10" fmla="*/ 455 w 788"/>
                <a:gd name="T11" fmla="*/ 126 h 239"/>
                <a:gd name="T12" fmla="*/ 504 w 788"/>
                <a:gd name="T13" fmla="*/ 134 h 239"/>
                <a:gd name="T14" fmla="*/ 621 w 788"/>
                <a:gd name="T15" fmla="*/ 123 h 239"/>
                <a:gd name="T16" fmla="*/ 653 w 788"/>
                <a:gd name="T17" fmla="*/ 87 h 239"/>
                <a:gd name="T18" fmla="*/ 699 w 788"/>
                <a:gd name="T19" fmla="*/ 57 h 239"/>
                <a:gd name="T20" fmla="*/ 764 w 788"/>
                <a:gd name="T21" fmla="*/ 67 h 239"/>
                <a:gd name="T22" fmla="*/ 788 w 788"/>
                <a:gd name="T23" fmla="*/ 63 h 239"/>
                <a:gd name="T24" fmla="*/ 507 w 788"/>
                <a:gd name="T25" fmla="*/ 0 h 239"/>
                <a:gd name="T26" fmla="*/ 0 w 788"/>
                <a:gd name="T27" fmla="*/ 239 h 239"/>
                <a:gd name="T28" fmla="*/ 0 w 788"/>
                <a:gd name="T29" fmla="*/ 239 h 239"/>
                <a:gd name="T30" fmla="*/ 94 w 788"/>
                <a:gd name="T31" fmla="*/ 212 h 239"/>
                <a:gd name="T32" fmla="*/ 535 w 788"/>
                <a:gd name="T33" fmla="*/ 65 h 239"/>
                <a:gd name="T34" fmla="*/ 602 w 788"/>
                <a:gd name="T35" fmla="*/ 28 h 239"/>
                <a:gd name="T36" fmla="*/ 645 w 788"/>
                <a:gd name="T37" fmla="*/ 53 h 239"/>
                <a:gd name="T38" fmla="*/ 583 w 788"/>
                <a:gd name="T39" fmla="*/ 101 h 239"/>
                <a:gd name="T40" fmla="*/ 523 w 788"/>
                <a:gd name="T41" fmla="*/ 107 h 239"/>
                <a:gd name="T42" fmla="*/ 496 w 788"/>
                <a:gd name="T43" fmla="*/ 89 h 239"/>
                <a:gd name="T44" fmla="*/ 535 w 788"/>
                <a:gd name="T45" fmla="*/ 65 h 239"/>
                <a:gd name="T46" fmla="*/ 336 w 788"/>
                <a:gd name="T47" fmla="*/ 71 h 239"/>
                <a:gd name="T48" fmla="*/ 366 w 788"/>
                <a:gd name="T49" fmla="*/ 83 h 239"/>
                <a:gd name="T50" fmla="*/ 404 w 788"/>
                <a:gd name="T51" fmla="*/ 71 h 239"/>
                <a:gd name="T52" fmla="*/ 426 w 788"/>
                <a:gd name="T53" fmla="*/ 108 h 239"/>
                <a:gd name="T54" fmla="*/ 336 w 788"/>
                <a:gd name="T55" fmla="*/ 131 h 239"/>
                <a:gd name="T56" fmla="*/ 293 w 788"/>
                <a:gd name="T57" fmla="*/ 106 h 239"/>
                <a:gd name="T58" fmla="*/ 336 w 788"/>
                <a:gd name="T59" fmla="*/ 71 h 239"/>
                <a:gd name="T60" fmla="*/ 336 w 788"/>
                <a:gd name="T61" fmla="*/ 71 h 239"/>
                <a:gd name="T62" fmla="*/ 336 w 788"/>
                <a:gd name="T63" fmla="*/ 7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8" h="239">
                  <a:moveTo>
                    <a:pt x="94" y="212"/>
                  </a:moveTo>
                  <a:cubicBezTo>
                    <a:pt x="211" y="196"/>
                    <a:pt x="211" y="196"/>
                    <a:pt x="211" y="196"/>
                  </a:cubicBezTo>
                  <a:cubicBezTo>
                    <a:pt x="264" y="166"/>
                    <a:pt x="264" y="166"/>
                    <a:pt x="264" y="166"/>
                  </a:cubicBezTo>
                  <a:cubicBezTo>
                    <a:pt x="325" y="184"/>
                    <a:pt x="325" y="184"/>
                    <a:pt x="325" y="184"/>
                  </a:cubicBezTo>
                  <a:cubicBezTo>
                    <a:pt x="422" y="178"/>
                    <a:pt x="422" y="178"/>
                    <a:pt x="422" y="178"/>
                  </a:cubicBezTo>
                  <a:cubicBezTo>
                    <a:pt x="455" y="126"/>
                    <a:pt x="455" y="126"/>
                    <a:pt x="455" y="126"/>
                  </a:cubicBezTo>
                  <a:cubicBezTo>
                    <a:pt x="504" y="134"/>
                    <a:pt x="504" y="134"/>
                    <a:pt x="504" y="134"/>
                  </a:cubicBezTo>
                  <a:cubicBezTo>
                    <a:pt x="621" y="123"/>
                    <a:pt x="621" y="123"/>
                    <a:pt x="621" y="123"/>
                  </a:cubicBezTo>
                  <a:cubicBezTo>
                    <a:pt x="653" y="87"/>
                    <a:pt x="653" y="87"/>
                    <a:pt x="653" y="87"/>
                  </a:cubicBezTo>
                  <a:cubicBezTo>
                    <a:pt x="699" y="57"/>
                    <a:pt x="699" y="57"/>
                    <a:pt x="699" y="57"/>
                  </a:cubicBezTo>
                  <a:cubicBezTo>
                    <a:pt x="764" y="67"/>
                    <a:pt x="764" y="67"/>
                    <a:pt x="764" y="67"/>
                  </a:cubicBezTo>
                  <a:cubicBezTo>
                    <a:pt x="788" y="63"/>
                    <a:pt x="788" y="63"/>
                    <a:pt x="788" y="63"/>
                  </a:cubicBezTo>
                  <a:cubicBezTo>
                    <a:pt x="702" y="23"/>
                    <a:pt x="608" y="0"/>
                    <a:pt x="507" y="0"/>
                  </a:cubicBezTo>
                  <a:cubicBezTo>
                    <a:pt x="303" y="0"/>
                    <a:pt x="120" y="93"/>
                    <a:pt x="0" y="239"/>
                  </a:cubicBezTo>
                  <a:cubicBezTo>
                    <a:pt x="0" y="239"/>
                    <a:pt x="0" y="239"/>
                    <a:pt x="0" y="239"/>
                  </a:cubicBezTo>
                  <a:lnTo>
                    <a:pt x="94" y="212"/>
                  </a:lnTo>
                  <a:close/>
                  <a:moveTo>
                    <a:pt x="535" y="65"/>
                  </a:moveTo>
                  <a:cubicBezTo>
                    <a:pt x="602" y="28"/>
                    <a:pt x="602" y="28"/>
                    <a:pt x="602" y="28"/>
                  </a:cubicBezTo>
                  <a:cubicBezTo>
                    <a:pt x="645" y="53"/>
                    <a:pt x="645" y="53"/>
                    <a:pt x="645" y="53"/>
                  </a:cubicBezTo>
                  <a:cubicBezTo>
                    <a:pt x="583" y="101"/>
                    <a:pt x="583" y="101"/>
                    <a:pt x="583" y="101"/>
                  </a:cubicBezTo>
                  <a:cubicBezTo>
                    <a:pt x="523" y="107"/>
                    <a:pt x="523" y="107"/>
                    <a:pt x="523" y="107"/>
                  </a:cubicBezTo>
                  <a:cubicBezTo>
                    <a:pt x="496" y="89"/>
                    <a:pt x="496" y="89"/>
                    <a:pt x="496" y="89"/>
                  </a:cubicBezTo>
                  <a:lnTo>
                    <a:pt x="535" y="65"/>
                  </a:lnTo>
                  <a:close/>
                  <a:moveTo>
                    <a:pt x="336" y="71"/>
                  </a:moveTo>
                  <a:cubicBezTo>
                    <a:pt x="366" y="83"/>
                    <a:pt x="366" y="83"/>
                    <a:pt x="366" y="83"/>
                  </a:cubicBezTo>
                  <a:cubicBezTo>
                    <a:pt x="404" y="71"/>
                    <a:pt x="404" y="71"/>
                    <a:pt x="404" y="71"/>
                  </a:cubicBezTo>
                  <a:cubicBezTo>
                    <a:pt x="426" y="108"/>
                    <a:pt x="426" y="108"/>
                    <a:pt x="426" y="108"/>
                  </a:cubicBezTo>
                  <a:cubicBezTo>
                    <a:pt x="336" y="131"/>
                    <a:pt x="336" y="131"/>
                    <a:pt x="336" y="131"/>
                  </a:cubicBezTo>
                  <a:cubicBezTo>
                    <a:pt x="293" y="106"/>
                    <a:pt x="293" y="106"/>
                    <a:pt x="293" y="106"/>
                  </a:cubicBezTo>
                  <a:cubicBezTo>
                    <a:pt x="293" y="106"/>
                    <a:pt x="335" y="79"/>
                    <a:pt x="336" y="71"/>
                  </a:cubicBezTo>
                  <a:close/>
                  <a:moveTo>
                    <a:pt x="336" y="71"/>
                  </a:moveTo>
                  <a:cubicBezTo>
                    <a:pt x="336" y="71"/>
                    <a:pt x="336" y="71"/>
                    <a:pt x="336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335E4598-709A-42E8-A4FB-689DD6E12C11}"/>
              </a:ext>
            </a:extLst>
          </p:cNvPr>
          <p:cNvGrpSpPr/>
          <p:nvPr/>
        </p:nvGrpSpPr>
        <p:grpSpPr>
          <a:xfrm>
            <a:off x="5269135" y="1590633"/>
            <a:ext cx="282940" cy="284314"/>
            <a:chOff x="-4124325" y="1736725"/>
            <a:chExt cx="3930650" cy="3949700"/>
          </a:xfrm>
          <a:solidFill>
            <a:schemeClr val="bg1"/>
          </a:solidFill>
        </p:grpSpPr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xmlns="" id="{5EFD75A3-69A9-4BF5-ADCF-3A3C00083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03550" y="1736725"/>
              <a:ext cx="1698625" cy="1655763"/>
            </a:xfrm>
            <a:custGeom>
              <a:avLst/>
              <a:gdLst>
                <a:gd name="T0" fmla="*/ 54 w 559"/>
                <a:gd name="T1" fmla="*/ 545 h 545"/>
                <a:gd name="T2" fmla="*/ 108 w 559"/>
                <a:gd name="T3" fmla="*/ 491 h 545"/>
                <a:gd name="T4" fmla="*/ 108 w 559"/>
                <a:gd name="T5" fmla="*/ 279 h 545"/>
                <a:gd name="T6" fmla="*/ 280 w 559"/>
                <a:gd name="T7" fmla="*/ 108 h 545"/>
                <a:gd name="T8" fmla="*/ 451 w 559"/>
                <a:gd name="T9" fmla="*/ 279 h 545"/>
                <a:gd name="T10" fmla="*/ 451 w 559"/>
                <a:gd name="T11" fmla="*/ 491 h 545"/>
                <a:gd name="T12" fmla="*/ 505 w 559"/>
                <a:gd name="T13" fmla="*/ 545 h 545"/>
                <a:gd name="T14" fmla="*/ 559 w 559"/>
                <a:gd name="T15" fmla="*/ 491 h 545"/>
                <a:gd name="T16" fmla="*/ 559 w 559"/>
                <a:gd name="T17" fmla="*/ 279 h 545"/>
                <a:gd name="T18" fmla="*/ 280 w 559"/>
                <a:gd name="T19" fmla="*/ 0 h 545"/>
                <a:gd name="T20" fmla="*/ 0 w 559"/>
                <a:gd name="T21" fmla="*/ 279 h 545"/>
                <a:gd name="T22" fmla="*/ 0 w 559"/>
                <a:gd name="T23" fmla="*/ 491 h 545"/>
                <a:gd name="T24" fmla="*/ 54 w 559"/>
                <a:gd name="T25" fmla="*/ 545 h 545"/>
                <a:gd name="T26" fmla="*/ 54 w 559"/>
                <a:gd name="T27" fmla="*/ 545 h 545"/>
                <a:gd name="T28" fmla="*/ 54 w 559"/>
                <a:gd name="T2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9" h="545">
                  <a:moveTo>
                    <a:pt x="54" y="545"/>
                  </a:moveTo>
                  <a:cubicBezTo>
                    <a:pt x="84" y="545"/>
                    <a:pt x="108" y="521"/>
                    <a:pt x="108" y="491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8" y="185"/>
                    <a:pt x="185" y="108"/>
                    <a:pt x="280" y="108"/>
                  </a:cubicBezTo>
                  <a:cubicBezTo>
                    <a:pt x="374" y="108"/>
                    <a:pt x="451" y="185"/>
                    <a:pt x="451" y="279"/>
                  </a:cubicBezTo>
                  <a:cubicBezTo>
                    <a:pt x="451" y="491"/>
                    <a:pt x="451" y="491"/>
                    <a:pt x="451" y="491"/>
                  </a:cubicBezTo>
                  <a:cubicBezTo>
                    <a:pt x="451" y="521"/>
                    <a:pt x="475" y="545"/>
                    <a:pt x="505" y="545"/>
                  </a:cubicBezTo>
                  <a:cubicBezTo>
                    <a:pt x="535" y="545"/>
                    <a:pt x="559" y="521"/>
                    <a:pt x="559" y="491"/>
                  </a:cubicBezTo>
                  <a:cubicBezTo>
                    <a:pt x="559" y="279"/>
                    <a:pt x="559" y="279"/>
                    <a:pt x="559" y="279"/>
                  </a:cubicBezTo>
                  <a:cubicBezTo>
                    <a:pt x="559" y="125"/>
                    <a:pt x="434" y="0"/>
                    <a:pt x="280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21"/>
                    <a:pt x="24" y="545"/>
                    <a:pt x="54" y="545"/>
                  </a:cubicBezTo>
                  <a:close/>
                  <a:moveTo>
                    <a:pt x="54" y="545"/>
                  </a:moveTo>
                  <a:cubicBezTo>
                    <a:pt x="54" y="545"/>
                    <a:pt x="54" y="545"/>
                    <a:pt x="54" y="5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xmlns="" id="{64165C82-35CE-491E-807B-6F0A4C8F63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24325" y="3022600"/>
              <a:ext cx="3930650" cy="2663825"/>
            </a:xfrm>
            <a:custGeom>
              <a:avLst/>
              <a:gdLst>
                <a:gd name="T0" fmla="*/ 1270 w 1294"/>
                <a:gd name="T1" fmla="*/ 0 h 877"/>
                <a:gd name="T2" fmla="*/ 982 w 1294"/>
                <a:gd name="T3" fmla="*/ 0 h 877"/>
                <a:gd name="T4" fmla="*/ 982 w 1294"/>
                <a:gd name="T5" fmla="*/ 68 h 877"/>
                <a:gd name="T6" fmla="*/ 874 w 1294"/>
                <a:gd name="T7" fmla="*/ 176 h 877"/>
                <a:gd name="T8" fmla="*/ 766 w 1294"/>
                <a:gd name="T9" fmla="*/ 68 h 877"/>
                <a:gd name="T10" fmla="*/ 766 w 1294"/>
                <a:gd name="T11" fmla="*/ 0 h 877"/>
                <a:gd name="T12" fmla="*/ 531 w 1294"/>
                <a:gd name="T13" fmla="*/ 0 h 877"/>
                <a:gd name="T14" fmla="*/ 531 w 1294"/>
                <a:gd name="T15" fmla="*/ 68 h 877"/>
                <a:gd name="T16" fmla="*/ 423 w 1294"/>
                <a:gd name="T17" fmla="*/ 176 h 877"/>
                <a:gd name="T18" fmla="*/ 315 w 1294"/>
                <a:gd name="T19" fmla="*/ 68 h 877"/>
                <a:gd name="T20" fmla="*/ 315 w 1294"/>
                <a:gd name="T21" fmla="*/ 0 h 877"/>
                <a:gd name="T22" fmla="*/ 24 w 1294"/>
                <a:gd name="T23" fmla="*/ 0 h 877"/>
                <a:gd name="T24" fmla="*/ 3 w 1294"/>
                <a:gd name="T25" fmla="*/ 26 h 877"/>
                <a:gd name="T26" fmla="*/ 193 w 1294"/>
                <a:gd name="T27" fmla="*/ 798 h 877"/>
                <a:gd name="T28" fmla="*/ 295 w 1294"/>
                <a:gd name="T29" fmla="*/ 877 h 877"/>
                <a:gd name="T30" fmla="*/ 999 w 1294"/>
                <a:gd name="T31" fmla="*/ 877 h 877"/>
                <a:gd name="T32" fmla="*/ 1101 w 1294"/>
                <a:gd name="T33" fmla="*/ 798 h 877"/>
                <a:gd name="T34" fmla="*/ 1291 w 1294"/>
                <a:gd name="T35" fmla="*/ 26 h 877"/>
                <a:gd name="T36" fmla="*/ 1270 w 1294"/>
                <a:gd name="T37" fmla="*/ 0 h 877"/>
                <a:gd name="T38" fmla="*/ 1270 w 1294"/>
                <a:gd name="T39" fmla="*/ 0 h 877"/>
                <a:gd name="T40" fmla="*/ 1270 w 1294"/>
                <a:gd name="T41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4" h="877">
                  <a:moveTo>
                    <a:pt x="1270" y="0"/>
                  </a:moveTo>
                  <a:cubicBezTo>
                    <a:pt x="982" y="0"/>
                    <a:pt x="982" y="0"/>
                    <a:pt x="982" y="0"/>
                  </a:cubicBezTo>
                  <a:cubicBezTo>
                    <a:pt x="982" y="68"/>
                    <a:pt x="982" y="68"/>
                    <a:pt x="982" y="68"/>
                  </a:cubicBezTo>
                  <a:cubicBezTo>
                    <a:pt x="982" y="127"/>
                    <a:pt x="934" y="176"/>
                    <a:pt x="874" y="176"/>
                  </a:cubicBezTo>
                  <a:cubicBezTo>
                    <a:pt x="814" y="176"/>
                    <a:pt x="766" y="127"/>
                    <a:pt x="766" y="68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31" y="68"/>
                    <a:pt x="531" y="68"/>
                    <a:pt x="531" y="68"/>
                  </a:cubicBezTo>
                  <a:cubicBezTo>
                    <a:pt x="531" y="127"/>
                    <a:pt x="483" y="176"/>
                    <a:pt x="423" y="176"/>
                  </a:cubicBezTo>
                  <a:cubicBezTo>
                    <a:pt x="363" y="176"/>
                    <a:pt x="315" y="127"/>
                    <a:pt x="315" y="68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9" y="0"/>
                    <a:pt x="0" y="12"/>
                    <a:pt x="3" y="26"/>
                  </a:cubicBezTo>
                  <a:cubicBezTo>
                    <a:pt x="193" y="798"/>
                    <a:pt x="193" y="798"/>
                    <a:pt x="193" y="798"/>
                  </a:cubicBezTo>
                  <a:cubicBezTo>
                    <a:pt x="204" y="842"/>
                    <a:pt x="250" y="877"/>
                    <a:pt x="295" y="877"/>
                  </a:cubicBezTo>
                  <a:cubicBezTo>
                    <a:pt x="999" y="877"/>
                    <a:pt x="999" y="877"/>
                    <a:pt x="999" y="877"/>
                  </a:cubicBezTo>
                  <a:cubicBezTo>
                    <a:pt x="1044" y="877"/>
                    <a:pt x="1090" y="842"/>
                    <a:pt x="1101" y="798"/>
                  </a:cubicBezTo>
                  <a:cubicBezTo>
                    <a:pt x="1291" y="26"/>
                    <a:pt x="1291" y="26"/>
                    <a:pt x="1291" y="26"/>
                  </a:cubicBezTo>
                  <a:cubicBezTo>
                    <a:pt x="1294" y="12"/>
                    <a:pt x="1285" y="0"/>
                    <a:pt x="1270" y="0"/>
                  </a:cubicBezTo>
                  <a:close/>
                  <a:moveTo>
                    <a:pt x="1270" y="0"/>
                  </a:moveTo>
                  <a:cubicBezTo>
                    <a:pt x="1270" y="0"/>
                    <a:pt x="1270" y="0"/>
                    <a:pt x="12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BD8A7846-8E34-4360-B609-E1BB4467BBFF}"/>
              </a:ext>
            </a:extLst>
          </p:cNvPr>
          <p:cNvGrpSpPr/>
          <p:nvPr/>
        </p:nvGrpSpPr>
        <p:grpSpPr>
          <a:xfrm>
            <a:off x="7030840" y="1775720"/>
            <a:ext cx="254570" cy="228086"/>
            <a:chOff x="-3227387" y="-1377950"/>
            <a:chExt cx="4410075" cy="3951288"/>
          </a:xfrm>
          <a:solidFill>
            <a:schemeClr val="bg1"/>
          </a:solidFill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xmlns="" id="{3DCC5EEC-9151-4B8F-A8F2-6CF473B5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7" y="-1377950"/>
              <a:ext cx="4410075" cy="2405063"/>
            </a:xfrm>
            <a:custGeom>
              <a:avLst/>
              <a:gdLst>
                <a:gd name="T0" fmla="*/ 1908 w 2048"/>
                <a:gd name="T1" fmla="*/ 0 h 1120"/>
                <a:gd name="T2" fmla="*/ 140 w 2048"/>
                <a:gd name="T3" fmla="*/ 0 h 1120"/>
                <a:gd name="T4" fmla="*/ 0 w 2048"/>
                <a:gd name="T5" fmla="*/ 140 h 1120"/>
                <a:gd name="T6" fmla="*/ 0 w 2048"/>
                <a:gd name="T7" fmla="*/ 1120 h 1120"/>
                <a:gd name="T8" fmla="*/ 2048 w 2048"/>
                <a:gd name="T9" fmla="*/ 1120 h 1120"/>
                <a:gd name="T10" fmla="*/ 2048 w 2048"/>
                <a:gd name="T11" fmla="*/ 140 h 1120"/>
                <a:gd name="T12" fmla="*/ 1908 w 2048"/>
                <a:gd name="T13" fmla="*/ 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8" h="1120">
                  <a:moveTo>
                    <a:pt x="1908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2048" y="1120"/>
                    <a:pt x="2048" y="1120"/>
                    <a:pt x="2048" y="1120"/>
                  </a:cubicBezTo>
                  <a:cubicBezTo>
                    <a:pt x="2048" y="140"/>
                    <a:pt x="2048" y="140"/>
                    <a:pt x="2048" y="140"/>
                  </a:cubicBezTo>
                  <a:cubicBezTo>
                    <a:pt x="2048" y="63"/>
                    <a:pt x="1985" y="0"/>
                    <a:pt x="190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xmlns="" id="{CAFC765E-07F7-4502-BB5C-E8ECEFA28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7" y="1285875"/>
              <a:ext cx="4410075" cy="514350"/>
            </a:xfrm>
            <a:custGeom>
              <a:avLst/>
              <a:gdLst>
                <a:gd name="T0" fmla="*/ 0 w 2048"/>
                <a:gd name="T1" fmla="*/ 100 h 240"/>
                <a:gd name="T2" fmla="*/ 140 w 2048"/>
                <a:gd name="T3" fmla="*/ 240 h 240"/>
                <a:gd name="T4" fmla="*/ 1908 w 2048"/>
                <a:gd name="T5" fmla="*/ 240 h 240"/>
                <a:gd name="T6" fmla="*/ 2048 w 2048"/>
                <a:gd name="T7" fmla="*/ 100 h 240"/>
                <a:gd name="T8" fmla="*/ 2048 w 2048"/>
                <a:gd name="T9" fmla="*/ 0 h 240"/>
                <a:gd name="T10" fmla="*/ 0 w 2048"/>
                <a:gd name="T11" fmla="*/ 0 h 240"/>
                <a:gd name="T12" fmla="*/ 0 w 2048"/>
                <a:gd name="T1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8" h="240">
                  <a:moveTo>
                    <a:pt x="0" y="100"/>
                  </a:moveTo>
                  <a:cubicBezTo>
                    <a:pt x="0" y="177"/>
                    <a:pt x="63" y="240"/>
                    <a:pt x="140" y="240"/>
                  </a:cubicBezTo>
                  <a:cubicBezTo>
                    <a:pt x="1908" y="240"/>
                    <a:pt x="1908" y="240"/>
                    <a:pt x="1908" y="240"/>
                  </a:cubicBezTo>
                  <a:cubicBezTo>
                    <a:pt x="1985" y="240"/>
                    <a:pt x="2048" y="177"/>
                    <a:pt x="2048" y="100"/>
                  </a:cubicBezTo>
                  <a:cubicBezTo>
                    <a:pt x="2048" y="0"/>
                    <a:pt x="2048" y="0"/>
                    <a:pt x="204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xmlns="" id="{718A4638-2AF7-40B7-9690-426CCC6C8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2625" y="2058988"/>
              <a:ext cx="1860550" cy="514350"/>
            </a:xfrm>
            <a:custGeom>
              <a:avLst/>
              <a:gdLst>
                <a:gd name="T0" fmla="*/ 804 w 864"/>
                <a:gd name="T1" fmla="*/ 120 h 240"/>
                <a:gd name="T2" fmla="*/ 672 w 864"/>
                <a:gd name="T3" fmla="*/ 120 h 240"/>
                <a:gd name="T4" fmla="*/ 672 w 864"/>
                <a:gd name="T5" fmla="*/ 0 h 240"/>
                <a:gd name="T6" fmla="*/ 192 w 864"/>
                <a:gd name="T7" fmla="*/ 0 h 240"/>
                <a:gd name="T8" fmla="*/ 192 w 864"/>
                <a:gd name="T9" fmla="*/ 120 h 240"/>
                <a:gd name="T10" fmla="*/ 60 w 864"/>
                <a:gd name="T11" fmla="*/ 120 h 240"/>
                <a:gd name="T12" fmla="*/ 0 w 864"/>
                <a:gd name="T13" fmla="*/ 180 h 240"/>
                <a:gd name="T14" fmla="*/ 60 w 864"/>
                <a:gd name="T15" fmla="*/ 240 h 240"/>
                <a:gd name="T16" fmla="*/ 804 w 864"/>
                <a:gd name="T17" fmla="*/ 240 h 240"/>
                <a:gd name="T18" fmla="*/ 864 w 864"/>
                <a:gd name="T19" fmla="*/ 180 h 240"/>
                <a:gd name="T20" fmla="*/ 804 w 864"/>
                <a:gd name="T21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4" h="240">
                  <a:moveTo>
                    <a:pt x="804" y="120"/>
                  </a:moveTo>
                  <a:cubicBezTo>
                    <a:pt x="672" y="120"/>
                    <a:pt x="672" y="120"/>
                    <a:pt x="672" y="120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27" y="120"/>
                    <a:pt x="0" y="147"/>
                    <a:pt x="0" y="180"/>
                  </a:cubicBezTo>
                  <a:cubicBezTo>
                    <a:pt x="0" y="213"/>
                    <a:pt x="27" y="240"/>
                    <a:pt x="60" y="240"/>
                  </a:cubicBezTo>
                  <a:cubicBezTo>
                    <a:pt x="804" y="240"/>
                    <a:pt x="804" y="240"/>
                    <a:pt x="804" y="240"/>
                  </a:cubicBezTo>
                  <a:cubicBezTo>
                    <a:pt x="837" y="240"/>
                    <a:pt x="864" y="213"/>
                    <a:pt x="864" y="180"/>
                  </a:cubicBezTo>
                  <a:cubicBezTo>
                    <a:pt x="864" y="147"/>
                    <a:pt x="837" y="120"/>
                    <a:pt x="804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F67180A-9380-4355-8B6A-169045CDB579}"/>
              </a:ext>
            </a:extLst>
          </p:cNvPr>
          <p:cNvSpPr txBox="1"/>
          <p:nvPr/>
        </p:nvSpPr>
        <p:spPr>
          <a:xfrm>
            <a:off x="9078139" y="4604258"/>
            <a:ext cx="21049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029B01A5-4F7D-4F11-B06C-B97BB0E000BC}"/>
              </a:ext>
            </a:extLst>
          </p:cNvPr>
          <p:cNvSpPr txBox="1"/>
          <p:nvPr/>
        </p:nvSpPr>
        <p:spPr>
          <a:xfrm>
            <a:off x="1005727" y="4604258"/>
            <a:ext cx="21049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419338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22F724F0-9CE4-42E4-98AD-1C75FA6318C1}"/>
              </a:ext>
            </a:extLst>
          </p:cNvPr>
          <p:cNvGrpSpPr/>
          <p:nvPr/>
        </p:nvGrpSpPr>
        <p:grpSpPr>
          <a:xfrm>
            <a:off x="2100252" y="981672"/>
            <a:ext cx="1800979" cy="1647667"/>
            <a:chOff x="3257108" y="1365372"/>
            <a:chExt cx="5366485" cy="477100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812904E6-18CA-44E3-8EA0-B64D27E46F6E}"/>
                </a:ext>
              </a:extLst>
            </p:cNvPr>
            <p:cNvGrpSpPr/>
            <p:nvPr/>
          </p:nvGrpSpPr>
          <p:grpSpPr>
            <a:xfrm rot="987981">
              <a:off x="4779792" y="2879285"/>
              <a:ext cx="2102895" cy="2714300"/>
              <a:chOff x="5284140" y="3068960"/>
              <a:chExt cx="1620543" cy="2091707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xmlns="" id="{DA02E6AD-C59D-41BB-8AB9-23AEFB9BC09F}"/>
                  </a:ext>
                </a:extLst>
              </p:cNvPr>
              <p:cNvSpPr/>
              <p:nvPr/>
            </p:nvSpPr>
            <p:spPr>
              <a:xfrm rot="1265022">
                <a:off x="5631541" y="4623289"/>
                <a:ext cx="233732" cy="233732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2Top"/>
                <a:lightRig rig="flat" dir="t"/>
              </a:scene3d>
              <a:sp3d>
                <a:bevelT w="0" h="3365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xmlns="" id="{6E2A5DCD-691F-47E8-89D1-D262B8713827}"/>
                  </a:ext>
                </a:extLst>
              </p:cNvPr>
              <p:cNvSpPr/>
              <p:nvPr/>
            </p:nvSpPr>
            <p:spPr>
              <a:xfrm rot="1265022">
                <a:off x="5633298" y="4436970"/>
                <a:ext cx="311643" cy="395176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2Top"/>
                <a:lightRig rig="flat" dir="t"/>
              </a:scene3d>
              <a:sp3d prstMaterial="plastic">
                <a:bevelT w="0" h="1968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xmlns="" id="{D4017BFE-654F-417A-8102-792F540F70C8}"/>
                  </a:ext>
                </a:extLst>
              </p:cNvPr>
              <p:cNvSpPr/>
              <p:nvPr/>
            </p:nvSpPr>
            <p:spPr>
              <a:xfrm rot="1265022">
                <a:off x="5517593" y="4833442"/>
                <a:ext cx="252162" cy="327225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2Top"/>
                <a:lightRig rig="contrasting" dir="t"/>
              </a:scene3d>
              <a:sp3d prstMaterial="plastic">
                <a:bevelT w="0" h="10223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xmlns="" id="{A53EE6C8-C311-4664-A586-AF4AF139E1EB}"/>
                  </a:ext>
                </a:extLst>
              </p:cNvPr>
              <p:cNvGrpSpPr/>
              <p:nvPr/>
            </p:nvGrpSpPr>
            <p:grpSpPr>
              <a:xfrm>
                <a:off x="5284140" y="3068960"/>
                <a:ext cx="1620543" cy="1620543"/>
                <a:chOff x="2061964" y="1628800"/>
                <a:chExt cx="2038628" cy="2038628"/>
              </a:xfrm>
            </p:grpSpPr>
            <p:sp>
              <p:nvSpPr>
                <p:cNvPr id="101" name="Donut 6">
                  <a:extLst>
                    <a:ext uri="{FF2B5EF4-FFF2-40B4-BE49-F238E27FC236}">
                      <a16:creationId xmlns:a16="http://schemas.microsoft.com/office/drawing/2014/main" xmlns="" id="{E3AC42D8-F5A2-4764-91A8-EA519877204B}"/>
                    </a:ext>
                  </a:extLst>
                </p:cNvPr>
                <p:cNvSpPr/>
                <p:nvPr/>
              </p:nvSpPr>
              <p:spPr>
                <a:xfrm>
                  <a:off x="2061964" y="1628800"/>
                  <a:ext cx="2038628" cy="2038628"/>
                </a:xfrm>
                <a:prstGeom prst="donut">
                  <a:avLst>
                    <a:gd name="adj" fmla="val 405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flat" dir="t"/>
                </a:scene3d>
                <a:sp3d extrusionH="76200" contourW="12700" prstMaterial="metal">
                  <a:bevelT w="1358900" h="254000"/>
                  <a:extrusionClr>
                    <a:sysClr val="windowText" lastClr="000000">
                      <a:lumMod val="50000"/>
                      <a:lumOff val="50000"/>
                    </a:sysClr>
                  </a:extrusionClr>
                  <a:contourClr>
                    <a:sysClr val="window" lastClr="FFFFFF">
                      <a:lumMod val="65000"/>
                    </a:sysClr>
                  </a:contour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xmlns="" id="{DC8ACDB8-076A-4FD2-8760-982F94EC3A2F}"/>
                    </a:ext>
                  </a:extLst>
                </p:cNvPr>
                <p:cNvSpPr/>
                <p:nvPr/>
              </p:nvSpPr>
              <p:spPr>
                <a:xfrm>
                  <a:off x="2248185" y="1726811"/>
                  <a:ext cx="1754396" cy="170539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3B7E6">
                        <a:alpha val="14000"/>
                      </a:srgbClr>
                    </a:gs>
                    <a:gs pos="100000">
                      <a:srgbClr val="A0C8EA">
                        <a:alpha val="0"/>
                      </a:srgbClr>
                    </a:gs>
                  </a:gsLst>
                  <a:lin ang="108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xmlns="" id="{DA906201-D7FE-4A60-B085-28783FBED76C}"/>
                    </a:ext>
                  </a:extLst>
                </p:cNvPr>
                <p:cNvSpPr/>
                <p:nvPr/>
              </p:nvSpPr>
              <p:spPr>
                <a:xfrm rot="761494">
                  <a:off x="2357457" y="1736927"/>
                  <a:ext cx="1574937" cy="1229043"/>
                </a:xfrm>
                <a:prstGeom prst="ellipse">
                  <a:avLst/>
                </a:prstGeom>
                <a:gradFill>
                  <a:gsLst>
                    <a:gs pos="1600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C947D39D-BCB1-4718-A96B-13B4F9F051ED}"/>
                </a:ext>
              </a:extLst>
            </p:cNvPr>
            <p:cNvGrpSpPr/>
            <p:nvPr/>
          </p:nvGrpSpPr>
          <p:grpSpPr>
            <a:xfrm rot="987981">
              <a:off x="3257108" y="2595954"/>
              <a:ext cx="1520395" cy="1520395"/>
              <a:chOff x="2061964" y="1628802"/>
              <a:chExt cx="2038628" cy="2038628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xmlns="" id="{3E1E11B3-228C-42EB-B54F-6D0E860CB602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rgbClr val="ECB448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Donut 6">
                <a:extLst>
                  <a:ext uri="{FF2B5EF4-FFF2-40B4-BE49-F238E27FC236}">
                    <a16:creationId xmlns:a16="http://schemas.microsoft.com/office/drawing/2014/main" xmlns="" id="{9F27AD02-CCE3-42F2-AA00-93FA40B0C8B5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ysClr val="windowText" lastClr="000000">
                    <a:lumMod val="50000"/>
                    <a:lumOff val="50000"/>
                  </a:sysClr>
                </a:extrusionClr>
                <a:contourClr>
                  <a:sysClr val="window" lastClr="FFFFFF">
                    <a:lumMod val="65000"/>
                  </a:sys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xmlns="" id="{D214EDAA-9247-4590-96EF-758765013EA9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32000"/>
                    </a:sys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xmlns="" id="{2252F2E4-BF79-4387-ABCE-5962BDD5EF7E}"/>
                </a:ext>
              </a:extLst>
            </p:cNvPr>
            <p:cNvGrpSpPr/>
            <p:nvPr/>
          </p:nvGrpSpPr>
          <p:grpSpPr>
            <a:xfrm rot="987981">
              <a:off x="4497146" y="1365372"/>
              <a:ext cx="1520395" cy="1520395"/>
              <a:chOff x="2061964" y="1628802"/>
              <a:chExt cx="2038628" cy="2038628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xmlns="" id="{4435A271-2843-40AF-9861-706B3A388521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rgbClr val="E35A35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2" name="Donut 6">
                <a:extLst>
                  <a:ext uri="{FF2B5EF4-FFF2-40B4-BE49-F238E27FC236}">
                    <a16:creationId xmlns:a16="http://schemas.microsoft.com/office/drawing/2014/main" xmlns="" id="{831B7390-A75B-495B-A8DE-C5966DE230DD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ysClr val="windowText" lastClr="000000">
                    <a:lumMod val="50000"/>
                    <a:lumOff val="50000"/>
                  </a:sysClr>
                </a:extrusionClr>
                <a:contourClr>
                  <a:sysClr val="window" lastClr="FFFFFF">
                    <a:lumMod val="65000"/>
                  </a:sys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xmlns="" id="{AC4F18B9-9BB1-45DD-9B1D-65EA4207B962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32000"/>
                    </a:sys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xmlns="" id="{EA63E8E7-2C20-4F3F-8AF9-C0E4D787C81A}"/>
                </a:ext>
              </a:extLst>
            </p:cNvPr>
            <p:cNvGrpSpPr/>
            <p:nvPr/>
          </p:nvGrpSpPr>
          <p:grpSpPr>
            <a:xfrm rot="987981">
              <a:off x="6246584" y="1516776"/>
              <a:ext cx="1520395" cy="1520395"/>
              <a:chOff x="2061964" y="1628802"/>
              <a:chExt cx="2038628" cy="2038628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xmlns="" id="{9E9E492B-0F90-4B49-8875-063B85B22444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rgbClr val="8BB74C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Donut 6">
                <a:extLst>
                  <a:ext uri="{FF2B5EF4-FFF2-40B4-BE49-F238E27FC236}">
                    <a16:creationId xmlns:a16="http://schemas.microsoft.com/office/drawing/2014/main" xmlns="" id="{9B20850F-C346-434F-A818-5D2F16B21BF9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ysClr val="windowText" lastClr="000000">
                    <a:lumMod val="50000"/>
                    <a:lumOff val="50000"/>
                  </a:sysClr>
                </a:extrusionClr>
                <a:contourClr>
                  <a:sysClr val="window" lastClr="FFFFFF">
                    <a:lumMod val="65000"/>
                  </a:sys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xmlns="" id="{6F9087EE-D449-4C90-8D26-35CA803F92F6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32000"/>
                    </a:sys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xmlns="" id="{2D200808-2697-41D6-ADF0-7458EDD8D9A6}"/>
                </a:ext>
              </a:extLst>
            </p:cNvPr>
            <p:cNvGrpSpPr/>
            <p:nvPr/>
          </p:nvGrpSpPr>
          <p:grpSpPr>
            <a:xfrm rot="987981">
              <a:off x="7103198" y="3013242"/>
              <a:ext cx="1520395" cy="1520395"/>
              <a:chOff x="2061964" y="1628802"/>
              <a:chExt cx="2038628" cy="2038628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xmlns="" id="{8FB7F20C-7777-4A20-872E-1A30E3ADAAA7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rgbClr val="5FB7A2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6" name="Donut 6">
                <a:extLst>
                  <a:ext uri="{FF2B5EF4-FFF2-40B4-BE49-F238E27FC236}">
                    <a16:creationId xmlns:a16="http://schemas.microsoft.com/office/drawing/2014/main" xmlns="" id="{F3744D26-C293-4B7F-9DFF-1D16ABDF7633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ysClr val="windowText" lastClr="000000">
                    <a:lumMod val="50000"/>
                    <a:lumOff val="50000"/>
                  </a:sysClr>
                </a:extrusionClr>
                <a:contourClr>
                  <a:sysClr val="window" lastClr="FFFFFF">
                    <a:lumMod val="65000"/>
                  </a:sys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xmlns="" id="{611B2331-F359-43AC-B8BC-3D4E55C2806E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32000"/>
                    </a:sys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xmlns="" id="{65A63F7F-7D52-4DA0-8288-6A704182E90F}"/>
                </a:ext>
              </a:extLst>
            </p:cNvPr>
            <p:cNvGrpSpPr/>
            <p:nvPr/>
          </p:nvGrpSpPr>
          <p:grpSpPr>
            <a:xfrm rot="987981">
              <a:off x="6509947" y="4615981"/>
              <a:ext cx="1520395" cy="1520395"/>
              <a:chOff x="2061964" y="1628802"/>
              <a:chExt cx="2038628" cy="2038628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xmlns="" id="{17B9F3B9-46BD-4DD6-ACBB-2190F611DDD6}"/>
                  </a:ext>
                </a:extLst>
              </p:cNvPr>
              <p:cNvSpPr/>
              <p:nvPr/>
            </p:nvSpPr>
            <p:spPr>
              <a:xfrm>
                <a:off x="2074910" y="1678512"/>
                <a:ext cx="1987064" cy="1931559"/>
              </a:xfrm>
              <a:prstGeom prst="ellipse">
                <a:avLst/>
              </a:prstGeom>
              <a:solidFill>
                <a:srgbClr val="3081AC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3" name="Donut 6">
                <a:extLst>
                  <a:ext uri="{FF2B5EF4-FFF2-40B4-BE49-F238E27FC236}">
                    <a16:creationId xmlns:a16="http://schemas.microsoft.com/office/drawing/2014/main" xmlns="" id="{8561B2EE-6FDB-4D43-B88D-350E69F0EDE6}"/>
                  </a:ext>
                </a:extLst>
              </p:cNvPr>
              <p:cNvSpPr/>
              <p:nvPr/>
            </p:nvSpPr>
            <p:spPr>
              <a:xfrm>
                <a:off x="2061964" y="1628802"/>
                <a:ext cx="2038628" cy="2038628"/>
              </a:xfrm>
              <a:prstGeom prst="donut">
                <a:avLst>
                  <a:gd name="adj" fmla="val 405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flat" dir="t"/>
              </a:scene3d>
              <a:sp3d extrusionH="76200" contourW="12700" prstMaterial="metal">
                <a:bevelT w="1358900" h="254000"/>
                <a:extrusionClr>
                  <a:sysClr val="windowText" lastClr="000000">
                    <a:lumMod val="50000"/>
                    <a:lumOff val="50000"/>
                  </a:sysClr>
                </a:extrusionClr>
                <a:contourClr>
                  <a:sysClr val="window" lastClr="FFFFFF">
                    <a:lumMod val="65000"/>
                  </a:sys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xmlns="" id="{1AB87545-FDCC-4A57-B3AE-6D44D6527992}"/>
                  </a:ext>
                </a:extLst>
              </p:cNvPr>
              <p:cNvSpPr/>
              <p:nvPr/>
            </p:nvSpPr>
            <p:spPr>
              <a:xfrm rot="761494">
                <a:off x="2357457" y="1736927"/>
                <a:ext cx="1574937" cy="122904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32000"/>
                    </a:sysClr>
                  </a:gs>
                  <a:gs pos="48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959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5390</TotalTime>
  <Words>230</Words>
  <Application>Microsoft Office PowerPoint</Application>
  <PresentationFormat>Custom</PresentationFormat>
  <Paragraphs>32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Magnifier Glass Diagram for PowerPoint</vt:lpstr>
      <vt:lpstr>Magnifier Glass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Magnifier Glass Diagram for PowerPoint</dc:title>
  <dc:creator>Julian</dc:creator>
  <cp:lastModifiedBy>Fatima Hafeez</cp:lastModifiedBy>
  <cp:revision>100</cp:revision>
  <dcterms:created xsi:type="dcterms:W3CDTF">2013-09-12T13:05:01Z</dcterms:created>
  <dcterms:modified xsi:type="dcterms:W3CDTF">2020-03-13T16:07:08Z</dcterms:modified>
</cp:coreProperties>
</file>