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6"/>
  </p:notesMasterIdLst>
  <p:sldIdLst>
    <p:sldId id="277" r:id="rId3"/>
    <p:sldId id="290" r:id="rId4"/>
    <p:sldId id="268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24"/>
  </p:normalViewPr>
  <p:slideViewPr>
    <p:cSldViewPr>
      <p:cViewPr>
        <p:scale>
          <a:sx n="150" d="100"/>
          <a:sy n="150" d="100"/>
        </p:scale>
        <p:origin x="-2154" y="-138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9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4780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363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7464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006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013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018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02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03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03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04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204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6127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6205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262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9059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9722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6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7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6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2987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006" indent="0">
              <a:buNone/>
              <a:defRPr sz="3698"/>
            </a:lvl2pPr>
            <a:lvl3pPr marL="1218013" indent="0">
              <a:buNone/>
              <a:defRPr sz="3198"/>
            </a:lvl3pPr>
            <a:lvl4pPr marL="1827018" indent="0">
              <a:buNone/>
              <a:defRPr sz="2698"/>
            </a:lvl4pPr>
            <a:lvl5pPr marL="2436024" indent="0">
              <a:buNone/>
              <a:defRPr sz="2698"/>
            </a:lvl5pPr>
            <a:lvl6pPr marL="3045031" indent="0">
              <a:buNone/>
              <a:defRPr sz="2698"/>
            </a:lvl6pPr>
            <a:lvl7pPr marL="3654036" indent="0">
              <a:buNone/>
              <a:defRPr sz="2698"/>
            </a:lvl7pPr>
            <a:lvl8pPr marL="4263041" indent="0">
              <a:buNone/>
              <a:defRPr sz="2698"/>
            </a:lvl8pPr>
            <a:lvl9pPr marL="4872047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3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9694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7429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4084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8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163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4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910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013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54" indent="-456754" algn="l" defTabSz="1218013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635" indent="-380627" algn="l" defTabSz="1218013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51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522" indent="-304504" algn="l" defTabSz="1218013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0527" indent="-304504" algn="l" defTabSz="1218013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49532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8539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754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6550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00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013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018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024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03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03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04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2047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F4CF10-DEE6-C232-4A58-FB05375C81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2DADB93-AB80-F55A-175E-A8792639A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5-Step Semicircle Infographic Slide Template</a:t>
            </a: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22F13D19-7F24-B477-73BE-48AD6A97A7B0}"/>
              </a:ext>
            </a:extLst>
          </p:cNvPr>
          <p:cNvSpPr/>
          <p:nvPr/>
        </p:nvSpPr>
        <p:spPr>
          <a:xfrm>
            <a:off x="1955274" y="3072824"/>
            <a:ext cx="2410784" cy="1494317"/>
          </a:xfrm>
          <a:custGeom>
            <a:avLst/>
            <a:gdLst>
              <a:gd name="connsiteX0" fmla="*/ 2293959 w 2410784"/>
              <a:gd name="connsiteY0" fmla="*/ 1494318 h 1494317"/>
              <a:gd name="connsiteX1" fmla="*/ 2410785 w 2410784"/>
              <a:gd name="connsiteY1" fmla="*/ 741527 h 1494317"/>
              <a:gd name="connsiteX2" fmla="*/ 2297647 w 2410784"/>
              <a:gd name="connsiteY2" fmla="*/ 0 h 1494317"/>
              <a:gd name="connsiteX3" fmla="*/ 0 w 2410784"/>
              <a:gd name="connsiteY3" fmla="*/ 741726 h 1494317"/>
              <a:gd name="connsiteX4" fmla="*/ 2293959 w 2410784"/>
              <a:gd name="connsiteY4" fmla="*/ 1494318 h 1494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10784" h="1494317">
                <a:moveTo>
                  <a:pt x="2293959" y="1494318"/>
                </a:moveTo>
                <a:cubicBezTo>
                  <a:pt x="2369716" y="1256977"/>
                  <a:pt x="2410785" y="1004087"/>
                  <a:pt x="2410785" y="741527"/>
                </a:cubicBezTo>
                <a:cubicBezTo>
                  <a:pt x="2410785" y="478967"/>
                  <a:pt x="2371112" y="234151"/>
                  <a:pt x="2297647" y="0"/>
                </a:cubicBezTo>
                <a:lnTo>
                  <a:pt x="0" y="741726"/>
                </a:lnTo>
                <a:lnTo>
                  <a:pt x="2293959" y="1494318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5400000" scaled="1"/>
            <a:tileRect/>
          </a:gradFill>
          <a:ln w="9967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DD1D04F1-EFDD-0DC0-9444-C7214F8BB627}"/>
              </a:ext>
            </a:extLst>
          </p:cNvPr>
          <p:cNvSpPr/>
          <p:nvPr/>
        </p:nvSpPr>
        <p:spPr>
          <a:xfrm>
            <a:off x="1943312" y="1825815"/>
            <a:ext cx="2297547" cy="1951454"/>
          </a:xfrm>
          <a:custGeom>
            <a:avLst/>
            <a:gdLst>
              <a:gd name="connsiteX0" fmla="*/ 2297547 w 2297547"/>
              <a:gd name="connsiteY0" fmla="*/ 1209828 h 1951454"/>
              <a:gd name="connsiteX1" fmla="*/ 1420654 w 2297547"/>
              <a:gd name="connsiteY1" fmla="*/ 0 h 1951454"/>
              <a:gd name="connsiteX2" fmla="*/ 0 w 2297547"/>
              <a:gd name="connsiteY2" fmla="*/ 1951455 h 1951454"/>
              <a:gd name="connsiteX3" fmla="*/ 2297547 w 2297547"/>
              <a:gd name="connsiteY3" fmla="*/ 1209828 h 1951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7547" h="1951454">
                <a:moveTo>
                  <a:pt x="2297547" y="1209828"/>
                </a:moveTo>
                <a:cubicBezTo>
                  <a:pt x="2135665" y="721292"/>
                  <a:pt x="1825657" y="300239"/>
                  <a:pt x="1420654" y="0"/>
                </a:cubicBezTo>
                <a:lnTo>
                  <a:pt x="0" y="1951455"/>
                </a:lnTo>
                <a:lnTo>
                  <a:pt x="2297547" y="1209828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5400000" scaled="1"/>
            <a:tileRect/>
          </a:gradFill>
          <a:ln w="9967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C3C636A8-C993-C087-BB85-F61514E7F12A}"/>
              </a:ext>
            </a:extLst>
          </p:cNvPr>
          <p:cNvSpPr/>
          <p:nvPr/>
        </p:nvSpPr>
        <p:spPr>
          <a:xfrm>
            <a:off x="1911813" y="1340768"/>
            <a:ext cx="1420653" cy="2413575"/>
          </a:xfrm>
          <a:custGeom>
            <a:avLst/>
            <a:gdLst>
              <a:gd name="connsiteX0" fmla="*/ 1420653 w 1420653"/>
              <a:gd name="connsiteY0" fmla="*/ 462121 h 2413575"/>
              <a:gd name="connsiteX1" fmla="*/ 0 w 1420653"/>
              <a:gd name="connsiteY1" fmla="*/ 0 h 2413575"/>
              <a:gd name="connsiteX2" fmla="*/ 0 w 1420653"/>
              <a:gd name="connsiteY2" fmla="*/ 2413576 h 2413575"/>
              <a:gd name="connsiteX3" fmla="*/ 1420653 w 1420653"/>
              <a:gd name="connsiteY3" fmla="*/ 462121 h 2413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0653" h="2413575">
                <a:moveTo>
                  <a:pt x="1420653" y="462121"/>
                </a:moveTo>
                <a:cubicBezTo>
                  <a:pt x="1019936" y="174641"/>
                  <a:pt x="529804" y="4087"/>
                  <a:pt x="0" y="0"/>
                </a:cubicBezTo>
                <a:lnTo>
                  <a:pt x="0" y="2413576"/>
                </a:lnTo>
                <a:lnTo>
                  <a:pt x="1420653" y="462121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9967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736F809E-A849-322B-4B8D-B28A0FBB33BF}"/>
              </a:ext>
            </a:extLst>
          </p:cNvPr>
          <p:cNvSpPr/>
          <p:nvPr/>
        </p:nvSpPr>
        <p:spPr>
          <a:xfrm>
            <a:off x="1911813" y="3874758"/>
            <a:ext cx="1411084" cy="2413077"/>
          </a:xfrm>
          <a:custGeom>
            <a:avLst/>
            <a:gdLst>
              <a:gd name="connsiteX0" fmla="*/ 0 w 1411084"/>
              <a:gd name="connsiteY0" fmla="*/ 2413077 h 2413077"/>
              <a:gd name="connsiteX1" fmla="*/ 1411084 w 1411084"/>
              <a:gd name="connsiteY1" fmla="*/ 1957934 h 2413077"/>
              <a:gd name="connsiteX2" fmla="*/ 0 w 1411084"/>
              <a:gd name="connsiteY2" fmla="*/ 0 h 2413077"/>
              <a:gd name="connsiteX3" fmla="*/ 0 w 1411084"/>
              <a:gd name="connsiteY3" fmla="*/ 2413077 h 2413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1084" h="2413077">
                <a:moveTo>
                  <a:pt x="0" y="2413077"/>
                </a:moveTo>
                <a:cubicBezTo>
                  <a:pt x="525618" y="2408991"/>
                  <a:pt x="1012161" y="2241227"/>
                  <a:pt x="1411084" y="1957934"/>
                </a:cubicBezTo>
                <a:lnTo>
                  <a:pt x="0" y="0"/>
                </a:lnTo>
                <a:lnTo>
                  <a:pt x="0" y="2413077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5400000" scaled="1"/>
            <a:tileRect/>
          </a:gradFill>
          <a:ln w="9967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386213B5-01F3-B4F2-642F-0AD7E0D0A7E5}"/>
              </a:ext>
            </a:extLst>
          </p:cNvPr>
          <p:cNvSpPr/>
          <p:nvPr/>
        </p:nvSpPr>
        <p:spPr>
          <a:xfrm>
            <a:off x="1943113" y="3851532"/>
            <a:ext cx="2294058" cy="1958232"/>
          </a:xfrm>
          <a:custGeom>
            <a:avLst/>
            <a:gdLst>
              <a:gd name="connsiteX0" fmla="*/ 1411284 w 2294058"/>
              <a:gd name="connsiteY0" fmla="*/ 1958233 h 1958232"/>
              <a:gd name="connsiteX1" fmla="*/ 2294058 w 2294058"/>
              <a:gd name="connsiteY1" fmla="*/ 752691 h 1958232"/>
              <a:gd name="connsiteX2" fmla="*/ 0 w 2294058"/>
              <a:gd name="connsiteY2" fmla="*/ 0 h 1958232"/>
              <a:gd name="connsiteX3" fmla="*/ 1411284 w 2294058"/>
              <a:gd name="connsiteY3" fmla="*/ 1958133 h 195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4058" h="1958232">
                <a:moveTo>
                  <a:pt x="1411284" y="1958233"/>
                </a:moveTo>
                <a:cubicBezTo>
                  <a:pt x="1817783" y="1659788"/>
                  <a:pt x="2129884" y="1240331"/>
                  <a:pt x="2294058" y="752691"/>
                </a:cubicBezTo>
                <a:lnTo>
                  <a:pt x="0" y="0"/>
                </a:lnTo>
                <a:lnTo>
                  <a:pt x="1411284" y="1958133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5400000" scaled="1"/>
            <a:tileRect/>
          </a:gradFill>
          <a:ln w="9967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A3D05E9E-1A8D-BCA3-09D8-D514E6CC538C}"/>
              </a:ext>
            </a:extLst>
          </p:cNvPr>
          <p:cNvSpPr/>
          <p:nvPr/>
        </p:nvSpPr>
        <p:spPr>
          <a:xfrm>
            <a:off x="3915401" y="3072824"/>
            <a:ext cx="450657" cy="1494317"/>
          </a:xfrm>
          <a:custGeom>
            <a:avLst/>
            <a:gdLst>
              <a:gd name="connsiteX0" fmla="*/ 100 w 450657"/>
              <a:gd name="connsiteY0" fmla="*/ 1384768 h 1494317"/>
              <a:gd name="connsiteX1" fmla="*/ 333832 w 450657"/>
              <a:gd name="connsiteY1" fmla="*/ 1494318 h 1494317"/>
              <a:gd name="connsiteX2" fmla="*/ 450658 w 450657"/>
              <a:gd name="connsiteY2" fmla="*/ 741527 h 1494317"/>
              <a:gd name="connsiteX3" fmla="*/ 337520 w 450657"/>
              <a:gd name="connsiteY3" fmla="*/ 0 h 1494317"/>
              <a:gd name="connsiteX4" fmla="*/ 3190 w 450657"/>
              <a:gd name="connsiteY4" fmla="*/ 107955 h 1494317"/>
              <a:gd name="connsiteX5" fmla="*/ 99382 w 450657"/>
              <a:gd name="connsiteY5" fmla="*/ 741527 h 1494317"/>
              <a:gd name="connsiteX6" fmla="*/ 0 w 450657"/>
              <a:gd name="connsiteY6" fmla="*/ 1384768 h 1494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0657" h="1494317">
                <a:moveTo>
                  <a:pt x="100" y="1384768"/>
                </a:moveTo>
                <a:lnTo>
                  <a:pt x="333832" y="1494318"/>
                </a:lnTo>
                <a:cubicBezTo>
                  <a:pt x="409589" y="1256977"/>
                  <a:pt x="450658" y="1004087"/>
                  <a:pt x="450658" y="741527"/>
                </a:cubicBezTo>
                <a:cubicBezTo>
                  <a:pt x="450658" y="478967"/>
                  <a:pt x="410985" y="234151"/>
                  <a:pt x="337520" y="0"/>
                </a:cubicBezTo>
                <a:lnTo>
                  <a:pt x="3190" y="107955"/>
                </a:lnTo>
                <a:cubicBezTo>
                  <a:pt x="65690" y="308014"/>
                  <a:pt x="99382" y="520833"/>
                  <a:pt x="99382" y="741527"/>
                </a:cubicBezTo>
                <a:cubicBezTo>
                  <a:pt x="99382" y="962221"/>
                  <a:pt x="64494" y="1181917"/>
                  <a:pt x="0" y="1384768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 w="9967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4487EB28-8801-A079-9534-04FC7E77DF19}"/>
              </a:ext>
            </a:extLst>
          </p:cNvPr>
          <p:cNvSpPr/>
          <p:nvPr/>
        </p:nvSpPr>
        <p:spPr>
          <a:xfrm>
            <a:off x="3157327" y="1825815"/>
            <a:ext cx="1083632" cy="1317782"/>
          </a:xfrm>
          <a:custGeom>
            <a:avLst/>
            <a:gdLst>
              <a:gd name="connsiteX0" fmla="*/ 749302 w 1083632"/>
              <a:gd name="connsiteY0" fmla="*/ 1317783 h 1317782"/>
              <a:gd name="connsiteX1" fmla="*/ 1083632 w 1083632"/>
              <a:gd name="connsiteY1" fmla="*/ 1209828 h 1317782"/>
              <a:gd name="connsiteX2" fmla="*/ 206739 w 1083632"/>
              <a:gd name="connsiteY2" fmla="*/ 0 h 1317782"/>
              <a:gd name="connsiteX3" fmla="*/ 0 w 1083632"/>
              <a:gd name="connsiteY3" fmla="*/ 283991 h 1317782"/>
              <a:gd name="connsiteX4" fmla="*/ 749302 w 1083632"/>
              <a:gd name="connsiteY4" fmla="*/ 1317783 h 1317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3632" h="1317782">
                <a:moveTo>
                  <a:pt x="749302" y="1317783"/>
                </a:moveTo>
                <a:lnTo>
                  <a:pt x="1083632" y="1209828"/>
                </a:lnTo>
                <a:cubicBezTo>
                  <a:pt x="921750" y="721292"/>
                  <a:pt x="611743" y="300239"/>
                  <a:pt x="206739" y="0"/>
                </a:cubicBezTo>
                <a:lnTo>
                  <a:pt x="0" y="283991"/>
                </a:lnTo>
                <a:cubicBezTo>
                  <a:pt x="345694" y="540969"/>
                  <a:pt x="610447" y="900618"/>
                  <a:pt x="749302" y="1317783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 w="9967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BC5DB50D-15E4-BBF3-447E-249CFEF1C7CA}"/>
              </a:ext>
            </a:extLst>
          </p:cNvPr>
          <p:cNvSpPr/>
          <p:nvPr/>
        </p:nvSpPr>
        <p:spPr>
          <a:xfrm>
            <a:off x="1911813" y="1340768"/>
            <a:ext cx="1420753" cy="746012"/>
          </a:xfrm>
          <a:custGeom>
            <a:avLst/>
            <a:gdLst>
              <a:gd name="connsiteX0" fmla="*/ 1420653 w 1420753"/>
              <a:gd name="connsiteY0" fmla="*/ 462121 h 746012"/>
              <a:gd name="connsiteX1" fmla="*/ 0 w 1420753"/>
              <a:gd name="connsiteY1" fmla="*/ 0 h 746012"/>
              <a:gd name="connsiteX2" fmla="*/ 0 w 1420753"/>
              <a:gd name="connsiteY2" fmla="*/ 351176 h 746012"/>
              <a:gd name="connsiteX3" fmla="*/ 1214015 w 1420753"/>
              <a:gd name="connsiteY3" fmla="*/ 746013 h 746012"/>
              <a:gd name="connsiteX4" fmla="*/ 1420753 w 1420753"/>
              <a:gd name="connsiteY4" fmla="*/ 462021 h 746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0753" h="746012">
                <a:moveTo>
                  <a:pt x="1420653" y="462121"/>
                </a:moveTo>
                <a:cubicBezTo>
                  <a:pt x="1019936" y="174641"/>
                  <a:pt x="529804" y="4087"/>
                  <a:pt x="0" y="0"/>
                </a:cubicBezTo>
                <a:lnTo>
                  <a:pt x="0" y="351176"/>
                </a:lnTo>
                <a:cubicBezTo>
                  <a:pt x="452552" y="355263"/>
                  <a:pt x="871212" y="500897"/>
                  <a:pt x="1214015" y="746013"/>
                </a:cubicBezTo>
                <a:lnTo>
                  <a:pt x="1420753" y="462021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 w="9967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D0B207A3-37D9-047F-68DF-48A64BE7D536}"/>
              </a:ext>
            </a:extLst>
          </p:cNvPr>
          <p:cNvSpPr/>
          <p:nvPr/>
        </p:nvSpPr>
        <p:spPr>
          <a:xfrm>
            <a:off x="1911813" y="5547704"/>
            <a:ext cx="1411084" cy="740131"/>
          </a:xfrm>
          <a:custGeom>
            <a:avLst/>
            <a:gdLst>
              <a:gd name="connsiteX0" fmla="*/ 0 w 1411084"/>
              <a:gd name="connsiteY0" fmla="*/ 740131 h 740131"/>
              <a:gd name="connsiteX1" fmla="*/ 1411084 w 1411084"/>
              <a:gd name="connsiteY1" fmla="*/ 284988 h 740131"/>
              <a:gd name="connsiteX2" fmla="*/ 1205741 w 1411084"/>
              <a:gd name="connsiteY2" fmla="*/ 0 h 740131"/>
              <a:gd name="connsiteX3" fmla="*/ 0 w 1411084"/>
              <a:gd name="connsiteY3" fmla="*/ 388955 h 740131"/>
              <a:gd name="connsiteX4" fmla="*/ 0 w 1411084"/>
              <a:gd name="connsiteY4" fmla="*/ 740131 h 740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11084" h="740131">
                <a:moveTo>
                  <a:pt x="0" y="740131"/>
                </a:moveTo>
                <a:cubicBezTo>
                  <a:pt x="525618" y="736044"/>
                  <a:pt x="1012161" y="568281"/>
                  <a:pt x="1411084" y="284988"/>
                </a:cubicBezTo>
                <a:lnTo>
                  <a:pt x="1205741" y="0"/>
                </a:lnTo>
                <a:cubicBezTo>
                  <a:pt x="864533" y="241627"/>
                  <a:pt x="448963" y="384868"/>
                  <a:pt x="0" y="388955"/>
                </a:cubicBezTo>
                <a:lnTo>
                  <a:pt x="0" y="740131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 w="9967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789F36BE-1F79-C321-FC3A-3BA78471D7C3}"/>
              </a:ext>
            </a:extLst>
          </p:cNvPr>
          <p:cNvSpPr/>
          <p:nvPr/>
        </p:nvSpPr>
        <p:spPr>
          <a:xfrm>
            <a:off x="3149053" y="4494574"/>
            <a:ext cx="1088117" cy="1315091"/>
          </a:xfrm>
          <a:custGeom>
            <a:avLst/>
            <a:gdLst>
              <a:gd name="connsiteX0" fmla="*/ 0 w 1088117"/>
              <a:gd name="connsiteY0" fmla="*/ 1030203 h 1315091"/>
              <a:gd name="connsiteX1" fmla="*/ 205343 w 1088117"/>
              <a:gd name="connsiteY1" fmla="*/ 1315091 h 1315091"/>
              <a:gd name="connsiteX2" fmla="*/ 1088118 w 1088117"/>
              <a:gd name="connsiteY2" fmla="*/ 109549 h 1315091"/>
              <a:gd name="connsiteX3" fmla="*/ 754386 w 1088117"/>
              <a:gd name="connsiteY3" fmla="*/ 0 h 1315091"/>
              <a:gd name="connsiteX4" fmla="*/ 0 w 1088117"/>
              <a:gd name="connsiteY4" fmla="*/ 1030103 h 1315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8117" h="1315091">
                <a:moveTo>
                  <a:pt x="0" y="1030203"/>
                </a:moveTo>
                <a:lnTo>
                  <a:pt x="205343" y="1315091"/>
                </a:lnTo>
                <a:cubicBezTo>
                  <a:pt x="611842" y="1016646"/>
                  <a:pt x="923943" y="597189"/>
                  <a:pt x="1088118" y="109549"/>
                </a:cubicBezTo>
                <a:lnTo>
                  <a:pt x="754386" y="0"/>
                </a:lnTo>
                <a:cubicBezTo>
                  <a:pt x="613536" y="416367"/>
                  <a:pt x="346990" y="774720"/>
                  <a:pt x="0" y="1030103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 w="9967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8979047E-AE66-48DD-1DC1-6F88E09E4438}"/>
              </a:ext>
            </a:extLst>
          </p:cNvPr>
          <p:cNvSpPr/>
          <p:nvPr/>
        </p:nvSpPr>
        <p:spPr>
          <a:xfrm>
            <a:off x="521036" y="2601686"/>
            <a:ext cx="2682377" cy="2682375"/>
          </a:xfrm>
          <a:custGeom>
            <a:avLst/>
            <a:gdLst>
              <a:gd name="connsiteX0" fmla="*/ 1908692 w 1908691"/>
              <a:gd name="connsiteY0" fmla="*/ 954346 h 1908691"/>
              <a:gd name="connsiteX1" fmla="*/ 954346 w 1908691"/>
              <a:gd name="connsiteY1" fmla="*/ 1908691 h 1908691"/>
              <a:gd name="connsiteX2" fmla="*/ 0 w 1908691"/>
              <a:gd name="connsiteY2" fmla="*/ 954346 h 1908691"/>
              <a:gd name="connsiteX3" fmla="*/ 954346 w 1908691"/>
              <a:gd name="connsiteY3" fmla="*/ 0 h 1908691"/>
              <a:gd name="connsiteX4" fmla="*/ 1908692 w 1908691"/>
              <a:gd name="connsiteY4" fmla="*/ 954346 h 1908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8691" h="1908691">
                <a:moveTo>
                  <a:pt x="1908692" y="954346"/>
                </a:moveTo>
                <a:cubicBezTo>
                  <a:pt x="1908692" y="1481416"/>
                  <a:pt x="1481416" y="1908691"/>
                  <a:pt x="954346" y="1908691"/>
                </a:cubicBezTo>
                <a:cubicBezTo>
                  <a:pt x="427275" y="1908691"/>
                  <a:pt x="0" y="1481416"/>
                  <a:pt x="0" y="954346"/>
                </a:cubicBezTo>
                <a:cubicBezTo>
                  <a:pt x="0" y="427275"/>
                  <a:pt x="427275" y="0"/>
                  <a:pt x="954346" y="0"/>
                </a:cubicBezTo>
                <a:cubicBezTo>
                  <a:pt x="1481416" y="0"/>
                  <a:pt x="1908692" y="427275"/>
                  <a:pt x="1908692" y="954346"/>
                </a:cubicBezTo>
                <a:close/>
              </a:path>
            </a:pathLst>
          </a:custGeom>
          <a:solidFill>
            <a:schemeClr val="tx1">
              <a:alpha val="31000"/>
            </a:schemeClr>
          </a:solidFill>
          <a:ln w="9967" cap="flat">
            <a:noFill/>
            <a:prstDash val="solid"/>
            <a:miter/>
          </a:ln>
          <a:effectLst>
            <a:softEdge rad="266700"/>
          </a:effectLst>
        </p:spPr>
        <p:txBody>
          <a:bodyPr rtlCol="0" anchor="ctr"/>
          <a:lstStyle/>
          <a:p>
            <a:endParaRPr lang="en-IN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AE80F786-9D61-1361-2FD3-FC65AD3F49A7}"/>
              </a:ext>
            </a:extLst>
          </p:cNvPr>
          <p:cNvSpPr/>
          <p:nvPr/>
        </p:nvSpPr>
        <p:spPr>
          <a:xfrm>
            <a:off x="790980" y="2713056"/>
            <a:ext cx="2202592" cy="2202590"/>
          </a:xfrm>
          <a:custGeom>
            <a:avLst/>
            <a:gdLst>
              <a:gd name="connsiteX0" fmla="*/ 1908692 w 1908691"/>
              <a:gd name="connsiteY0" fmla="*/ 954346 h 1908691"/>
              <a:gd name="connsiteX1" fmla="*/ 954346 w 1908691"/>
              <a:gd name="connsiteY1" fmla="*/ 1908691 h 1908691"/>
              <a:gd name="connsiteX2" fmla="*/ 0 w 1908691"/>
              <a:gd name="connsiteY2" fmla="*/ 954346 h 1908691"/>
              <a:gd name="connsiteX3" fmla="*/ 954346 w 1908691"/>
              <a:gd name="connsiteY3" fmla="*/ 0 h 1908691"/>
              <a:gd name="connsiteX4" fmla="*/ 1908692 w 1908691"/>
              <a:gd name="connsiteY4" fmla="*/ 954346 h 1908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8691" h="1908691">
                <a:moveTo>
                  <a:pt x="1908692" y="954346"/>
                </a:moveTo>
                <a:cubicBezTo>
                  <a:pt x="1908692" y="1481416"/>
                  <a:pt x="1481416" y="1908691"/>
                  <a:pt x="954346" y="1908691"/>
                </a:cubicBezTo>
                <a:cubicBezTo>
                  <a:pt x="427275" y="1908691"/>
                  <a:pt x="0" y="1481416"/>
                  <a:pt x="0" y="954346"/>
                </a:cubicBezTo>
                <a:cubicBezTo>
                  <a:pt x="0" y="427275"/>
                  <a:pt x="427275" y="0"/>
                  <a:pt x="954346" y="0"/>
                </a:cubicBezTo>
                <a:cubicBezTo>
                  <a:pt x="1481416" y="0"/>
                  <a:pt x="1908692" y="427275"/>
                  <a:pt x="1908692" y="954346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3600000" scaled="0"/>
            <a:tileRect/>
          </a:gradFill>
          <a:ln w="9967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AE2FC6A8-260E-C982-6681-C523CB88CB20}"/>
              </a:ext>
            </a:extLst>
          </p:cNvPr>
          <p:cNvSpPr/>
          <p:nvPr/>
        </p:nvSpPr>
        <p:spPr>
          <a:xfrm>
            <a:off x="1128438" y="3050515"/>
            <a:ext cx="1527676" cy="1527674"/>
          </a:xfrm>
          <a:custGeom>
            <a:avLst/>
            <a:gdLst>
              <a:gd name="connsiteX0" fmla="*/ 1206339 w 1206339"/>
              <a:gd name="connsiteY0" fmla="*/ 603170 h 1206339"/>
              <a:gd name="connsiteX1" fmla="*/ 603170 w 1206339"/>
              <a:gd name="connsiteY1" fmla="*/ 1206339 h 1206339"/>
              <a:gd name="connsiteX2" fmla="*/ 0 w 1206339"/>
              <a:gd name="connsiteY2" fmla="*/ 603170 h 1206339"/>
              <a:gd name="connsiteX3" fmla="*/ 603170 w 1206339"/>
              <a:gd name="connsiteY3" fmla="*/ 0 h 1206339"/>
              <a:gd name="connsiteX4" fmla="*/ 1206339 w 1206339"/>
              <a:gd name="connsiteY4" fmla="*/ 603170 h 1206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06339" h="1206339">
                <a:moveTo>
                  <a:pt x="1206339" y="603170"/>
                </a:moveTo>
                <a:cubicBezTo>
                  <a:pt x="1206339" y="936291"/>
                  <a:pt x="936291" y="1206339"/>
                  <a:pt x="603170" y="1206339"/>
                </a:cubicBezTo>
                <a:cubicBezTo>
                  <a:pt x="270048" y="1206339"/>
                  <a:pt x="0" y="936291"/>
                  <a:pt x="0" y="603170"/>
                </a:cubicBezTo>
                <a:cubicBezTo>
                  <a:pt x="0" y="270048"/>
                  <a:pt x="270048" y="0"/>
                  <a:pt x="603170" y="0"/>
                </a:cubicBezTo>
                <a:cubicBezTo>
                  <a:pt x="936291" y="0"/>
                  <a:pt x="1206339" y="270048"/>
                  <a:pt x="1206339" y="60317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</a:gradFill>
          <a:ln w="9967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pic>
        <p:nvPicPr>
          <p:cNvPr id="55" name="Graphic 54" descr="City with solid fill">
            <a:extLst>
              <a:ext uri="{FF2B5EF4-FFF2-40B4-BE49-F238E27FC236}">
                <a16:creationId xmlns:a16="http://schemas.microsoft.com/office/drawing/2014/main" id="{0198D389-71C5-54FE-9664-2C47482CE6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33904" y="3455980"/>
            <a:ext cx="716744" cy="716744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5212BBF8-B704-3DB2-FF9D-F9E69D0E5E30}"/>
              </a:ext>
            </a:extLst>
          </p:cNvPr>
          <p:cNvSpPr txBox="1"/>
          <p:nvPr/>
        </p:nvSpPr>
        <p:spPr>
          <a:xfrm rot="1152506">
            <a:off x="1844675" y="1654460"/>
            <a:ext cx="1392852" cy="519091"/>
          </a:xfrm>
          <a:prstGeom prst="rect">
            <a:avLst/>
          </a:prstGeom>
          <a:noFill/>
        </p:spPr>
        <p:txBody>
          <a:bodyPr wrap="square" lIns="0" tIns="0" rIns="0" bIns="0" rtlCol="0" anchor="ctr">
            <a:prstTxWarp prst="textArchUp">
              <a:avLst/>
            </a:prstTxWarp>
            <a:no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STEP 01</a:t>
            </a:r>
            <a:endParaRPr lang="en-IN" sz="1400" b="1" dirty="0">
              <a:solidFill>
                <a:schemeClr val="bg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DCD721C-D557-7A91-DC27-695CBD79F312}"/>
              </a:ext>
            </a:extLst>
          </p:cNvPr>
          <p:cNvSpPr txBox="1"/>
          <p:nvPr/>
        </p:nvSpPr>
        <p:spPr>
          <a:xfrm rot="3275186">
            <a:off x="2835275" y="2372919"/>
            <a:ext cx="1392852" cy="519091"/>
          </a:xfrm>
          <a:prstGeom prst="rect">
            <a:avLst/>
          </a:prstGeom>
          <a:noFill/>
        </p:spPr>
        <p:txBody>
          <a:bodyPr wrap="square" lIns="0" tIns="0" rIns="0" bIns="0" rtlCol="0" anchor="ctr">
            <a:prstTxWarp prst="textArchUp">
              <a:avLst/>
            </a:prstTxWarp>
            <a:no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STEP 02</a:t>
            </a:r>
            <a:endParaRPr lang="en-IN" sz="1400" b="1" dirty="0">
              <a:solidFill>
                <a:schemeClr val="bg1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C672BA2-76AE-FDD9-9061-99C3C13FEFEA}"/>
              </a:ext>
            </a:extLst>
          </p:cNvPr>
          <p:cNvSpPr txBox="1"/>
          <p:nvPr/>
        </p:nvSpPr>
        <p:spPr>
          <a:xfrm rot="5400000">
            <a:off x="3216276" y="3559463"/>
            <a:ext cx="1392852" cy="519091"/>
          </a:xfrm>
          <a:prstGeom prst="rect">
            <a:avLst/>
          </a:prstGeom>
          <a:noFill/>
        </p:spPr>
        <p:txBody>
          <a:bodyPr wrap="square" lIns="0" tIns="0" rIns="0" bIns="0" rtlCol="0" anchor="ctr">
            <a:prstTxWarp prst="textArchUp">
              <a:avLst/>
            </a:prstTxWarp>
            <a:no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STEP 03</a:t>
            </a:r>
            <a:endParaRPr lang="en-IN" sz="1400" b="1" dirty="0">
              <a:solidFill>
                <a:schemeClr val="bg1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52CE94F-C1FB-651A-EBBC-F8E036697A8E}"/>
              </a:ext>
            </a:extLst>
          </p:cNvPr>
          <p:cNvSpPr txBox="1"/>
          <p:nvPr/>
        </p:nvSpPr>
        <p:spPr>
          <a:xfrm rot="18366919">
            <a:off x="2867932" y="4756893"/>
            <a:ext cx="1392852" cy="519091"/>
          </a:xfrm>
          <a:prstGeom prst="rect">
            <a:avLst/>
          </a:prstGeom>
          <a:noFill/>
        </p:spPr>
        <p:txBody>
          <a:bodyPr wrap="square" lIns="0" tIns="0" rIns="0" bIns="0" rtlCol="0" anchor="ctr">
            <a:prstTxWarp prst="textArchDown">
              <a:avLst/>
            </a:prstTxWarp>
            <a:no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STEP 04</a:t>
            </a:r>
            <a:endParaRPr lang="en-IN" sz="1400" b="1" dirty="0">
              <a:solidFill>
                <a:schemeClr val="bg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A9BC422-066E-0D90-8392-7E74566DACA0}"/>
              </a:ext>
            </a:extLst>
          </p:cNvPr>
          <p:cNvSpPr txBox="1"/>
          <p:nvPr/>
        </p:nvSpPr>
        <p:spPr>
          <a:xfrm rot="20574728">
            <a:off x="1822904" y="5508008"/>
            <a:ext cx="1392852" cy="519091"/>
          </a:xfrm>
          <a:prstGeom prst="rect">
            <a:avLst/>
          </a:prstGeom>
          <a:noFill/>
        </p:spPr>
        <p:txBody>
          <a:bodyPr wrap="square" lIns="0" tIns="0" rIns="0" bIns="0" rtlCol="0" anchor="ctr">
            <a:prstTxWarp prst="textArchDown">
              <a:avLst/>
            </a:prstTxWarp>
            <a:no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STEP 05</a:t>
            </a:r>
            <a:endParaRPr lang="en-IN" sz="1400" b="1" dirty="0">
              <a:solidFill>
                <a:schemeClr val="bg1"/>
              </a:solidFill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9E3E48A1-66C0-19A0-8AAB-66492E240487}"/>
              </a:ext>
            </a:extLst>
          </p:cNvPr>
          <p:cNvGrpSpPr/>
          <p:nvPr/>
        </p:nvGrpSpPr>
        <p:grpSpPr>
          <a:xfrm>
            <a:off x="6911048" y="1284454"/>
            <a:ext cx="2241952" cy="824098"/>
            <a:chOff x="1045520" y="1147685"/>
            <a:chExt cx="2241952" cy="824098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494D801A-882D-1A4A-6598-D355665356F9}"/>
                </a:ext>
              </a:extLst>
            </p:cNvPr>
            <p:cNvSpPr txBox="1"/>
            <p:nvPr/>
          </p:nvSpPr>
          <p:spPr>
            <a:xfrm>
              <a:off x="1045520" y="1500525"/>
              <a:ext cx="2241952" cy="471258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noAutofit/>
            </a:bodyPr>
            <a:lstStyle/>
            <a:p>
              <a:pPr>
                <a:defRPr/>
              </a:pPr>
              <a:r>
                <a:rPr lang="en-US" sz="14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C3201AAB-ACC0-81B6-09EF-E35E8FA77A9C}"/>
                </a:ext>
              </a:extLst>
            </p:cNvPr>
            <p:cNvSpPr txBox="1"/>
            <p:nvPr/>
          </p:nvSpPr>
          <p:spPr>
            <a:xfrm>
              <a:off x="1045520" y="1147685"/>
              <a:ext cx="2241952" cy="283394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r>
                <a:rPr lang="en-IN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 Black" panose="020B0A02040204020203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C16394C2-B4DE-D21C-BCAB-8826B710EF7A}"/>
              </a:ext>
            </a:extLst>
          </p:cNvPr>
          <p:cNvGrpSpPr/>
          <p:nvPr/>
        </p:nvGrpSpPr>
        <p:grpSpPr>
          <a:xfrm>
            <a:off x="9175881" y="2351254"/>
            <a:ext cx="2241952" cy="824098"/>
            <a:chOff x="1045520" y="1147685"/>
            <a:chExt cx="2241952" cy="824098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C55A1213-A47A-C528-3BCE-D669606AC99A}"/>
                </a:ext>
              </a:extLst>
            </p:cNvPr>
            <p:cNvSpPr txBox="1"/>
            <p:nvPr/>
          </p:nvSpPr>
          <p:spPr>
            <a:xfrm>
              <a:off x="1045520" y="1500525"/>
              <a:ext cx="2241952" cy="471258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noAutofit/>
            </a:bodyPr>
            <a:lstStyle/>
            <a:p>
              <a:pPr>
                <a:defRPr/>
              </a:pPr>
              <a:r>
                <a:rPr lang="en-US" sz="14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DAB3F4F2-7B8F-562D-2EFC-91350F47824D}"/>
                </a:ext>
              </a:extLst>
            </p:cNvPr>
            <p:cNvSpPr txBox="1"/>
            <p:nvPr/>
          </p:nvSpPr>
          <p:spPr>
            <a:xfrm>
              <a:off x="1045520" y="1147685"/>
              <a:ext cx="2241952" cy="283394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r>
                <a:rPr lang="en-IN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 Black" panose="020B0A02040204020203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D0FBFE55-78BF-07A1-1A98-0C1A9B12F4C4}"/>
              </a:ext>
            </a:extLst>
          </p:cNvPr>
          <p:cNvGrpSpPr/>
          <p:nvPr/>
        </p:nvGrpSpPr>
        <p:grpSpPr>
          <a:xfrm>
            <a:off x="6911048" y="5551653"/>
            <a:ext cx="2241952" cy="824098"/>
            <a:chOff x="1045520" y="1147685"/>
            <a:chExt cx="2241952" cy="824098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110D9E42-4776-E435-70A5-2F8689BE18F9}"/>
                </a:ext>
              </a:extLst>
            </p:cNvPr>
            <p:cNvSpPr txBox="1"/>
            <p:nvPr/>
          </p:nvSpPr>
          <p:spPr>
            <a:xfrm>
              <a:off x="1045520" y="1500525"/>
              <a:ext cx="2241952" cy="471258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noAutofit/>
            </a:bodyPr>
            <a:lstStyle/>
            <a:p>
              <a:pPr>
                <a:defRPr/>
              </a:pPr>
              <a:r>
                <a:rPr lang="en-US" sz="14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FD0DF0F-CD10-DA3F-4754-3343318FDCB8}"/>
                </a:ext>
              </a:extLst>
            </p:cNvPr>
            <p:cNvSpPr txBox="1"/>
            <p:nvPr/>
          </p:nvSpPr>
          <p:spPr>
            <a:xfrm>
              <a:off x="1045520" y="1147685"/>
              <a:ext cx="2241952" cy="283394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r>
                <a:rPr lang="en-IN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 Black" panose="020B0A02040204020203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CD86A3DC-305F-8DD0-A9CC-82B4E0387F51}"/>
              </a:ext>
            </a:extLst>
          </p:cNvPr>
          <p:cNvGrpSpPr/>
          <p:nvPr/>
        </p:nvGrpSpPr>
        <p:grpSpPr>
          <a:xfrm>
            <a:off x="9175881" y="4484854"/>
            <a:ext cx="2241952" cy="824098"/>
            <a:chOff x="1045520" y="1147685"/>
            <a:chExt cx="2241952" cy="824098"/>
          </a:xfrm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8FCA995D-1AAA-74FE-D51E-68845F79A4BB}"/>
                </a:ext>
              </a:extLst>
            </p:cNvPr>
            <p:cNvSpPr txBox="1"/>
            <p:nvPr/>
          </p:nvSpPr>
          <p:spPr>
            <a:xfrm>
              <a:off x="1045520" y="1500525"/>
              <a:ext cx="2241952" cy="471258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noAutofit/>
            </a:bodyPr>
            <a:lstStyle/>
            <a:p>
              <a:pPr>
                <a:defRPr/>
              </a:pPr>
              <a:r>
                <a:rPr lang="en-US" sz="14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1D77251A-1FBA-1683-51DA-ADE604FF112D}"/>
                </a:ext>
              </a:extLst>
            </p:cNvPr>
            <p:cNvSpPr txBox="1"/>
            <p:nvPr/>
          </p:nvSpPr>
          <p:spPr>
            <a:xfrm>
              <a:off x="1045520" y="1147685"/>
              <a:ext cx="2241952" cy="283394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r>
                <a:rPr lang="en-IN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 Black" panose="020B0A02040204020203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C8406B5A-AA66-4F0B-62B0-5005720F2459}"/>
              </a:ext>
            </a:extLst>
          </p:cNvPr>
          <p:cNvGrpSpPr/>
          <p:nvPr/>
        </p:nvGrpSpPr>
        <p:grpSpPr>
          <a:xfrm>
            <a:off x="6911048" y="3418054"/>
            <a:ext cx="2241952" cy="824098"/>
            <a:chOff x="1045520" y="1147685"/>
            <a:chExt cx="2241952" cy="824098"/>
          </a:xfrm>
        </p:grpSpPr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D648F1D6-0D19-5556-5585-D536AAD6242F}"/>
                </a:ext>
              </a:extLst>
            </p:cNvPr>
            <p:cNvSpPr txBox="1"/>
            <p:nvPr/>
          </p:nvSpPr>
          <p:spPr>
            <a:xfrm>
              <a:off x="1045520" y="1500525"/>
              <a:ext cx="2241952" cy="471258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noAutofit/>
            </a:bodyPr>
            <a:lstStyle/>
            <a:p>
              <a:pPr>
                <a:defRPr/>
              </a:pPr>
              <a:r>
                <a:rPr lang="en-US" sz="14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CEB673CB-D1D3-ABD2-F3FF-DABA156A4D2B}"/>
                </a:ext>
              </a:extLst>
            </p:cNvPr>
            <p:cNvSpPr txBox="1"/>
            <p:nvPr/>
          </p:nvSpPr>
          <p:spPr>
            <a:xfrm>
              <a:off x="1045520" y="1147685"/>
              <a:ext cx="2241952" cy="283394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r>
                <a:rPr lang="en-IN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 Black" panose="020B0A02040204020203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5B9E38C1-BE31-E72B-622C-CFF4ECC624FA}"/>
              </a:ext>
            </a:extLst>
          </p:cNvPr>
          <p:cNvCxnSpPr>
            <a:cxnSpLocks/>
          </p:cNvCxnSpPr>
          <p:nvPr/>
        </p:nvCxnSpPr>
        <p:spPr>
          <a:xfrm flipH="1">
            <a:off x="3530172" y="1600322"/>
            <a:ext cx="2562317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lgDash"/>
            <a:headEnd type="oval" w="lg" len="lg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07BDF039-F278-41A3-FC7D-CAD3CBDCBA8A}"/>
              </a:ext>
            </a:extLst>
          </p:cNvPr>
          <p:cNvCxnSpPr>
            <a:cxnSpLocks/>
          </p:cNvCxnSpPr>
          <p:nvPr/>
        </p:nvCxnSpPr>
        <p:spPr>
          <a:xfrm flipH="1">
            <a:off x="4362202" y="2612694"/>
            <a:ext cx="3954483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lgDash"/>
            <a:headEnd type="oval" w="lg" len="lg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1FC8971A-41D6-5F5D-072E-EB880CACF88E}"/>
              </a:ext>
            </a:extLst>
          </p:cNvPr>
          <p:cNvCxnSpPr>
            <a:cxnSpLocks/>
          </p:cNvCxnSpPr>
          <p:nvPr/>
        </p:nvCxnSpPr>
        <p:spPr>
          <a:xfrm flipH="1">
            <a:off x="4577222" y="3723037"/>
            <a:ext cx="1515267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lgDash"/>
            <a:headEnd type="oval" w="lg" len="lg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7E5114E6-5A93-94E6-80B8-4BA57D88F952}"/>
              </a:ext>
            </a:extLst>
          </p:cNvPr>
          <p:cNvCxnSpPr>
            <a:cxnSpLocks/>
          </p:cNvCxnSpPr>
          <p:nvPr/>
        </p:nvCxnSpPr>
        <p:spPr>
          <a:xfrm flipH="1">
            <a:off x="4493083" y="4768065"/>
            <a:ext cx="3823602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lgDash"/>
            <a:headEnd type="oval" w="lg" len="lg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E72BD9F1-8610-E1D6-CA34-B811824FA185}"/>
              </a:ext>
            </a:extLst>
          </p:cNvPr>
          <p:cNvCxnSpPr>
            <a:cxnSpLocks/>
          </p:cNvCxnSpPr>
          <p:nvPr/>
        </p:nvCxnSpPr>
        <p:spPr>
          <a:xfrm flipH="1">
            <a:off x="3483428" y="6041694"/>
            <a:ext cx="2609061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lgDash"/>
            <a:headEnd type="oval" w="lg" len="lg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D063465A-762E-F6AE-CA73-6C7113716652}"/>
              </a:ext>
            </a:extLst>
          </p:cNvPr>
          <p:cNvSpPr txBox="1"/>
          <p:nvPr/>
        </p:nvSpPr>
        <p:spPr>
          <a:xfrm>
            <a:off x="947651" y="2872155"/>
            <a:ext cx="1889250" cy="1882890"/>
          </a:xfrm>
          <a:prstGeom prst="rect">
            <a:avLst/>
          </a:prstGeom>
          <a:noFill/>
        </p:spPr>
        <p:txBody>
          <a:bodyPr wrap="square" lIns="0" tIns="0" rIns="0" bIns="0" anchor="ctr">
            <a:prstTxWarp prst="textArchDown">
              <a:avLst/>
            </a:prstTxWarp>
            <a:noAutofit/>
          </a:bodyPr>
          <a:lstStyle/>
          <a:p>
            <a:pPr algn="ctr"/>
            <a:r>
              <a:rPr lang="en-IN" sz="2000" b="1" dirty="0"/>
              <a:t>5-Step Semi-circular Infographic</a:t>
            </a:r>
            <a:endParaRPr lang="en-IN" sz="1400" b="1" dirty="0">
              <a:solidFill>
                <a:schemeClr val="tx1">
                  <a:lumMod val="85000"/>
                  <a:lumOff val="15000"/>
                </a:schemeClr>
              </a:solidFill>
              <a:ea typeface="Segoe UI Black" panose="020B0A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93" name="Graphic 50" descr="Advertising with solid fill">
            <a:extLst>
              <a:ext uri="{FF2B5EF4-FFF2-40B4-BE49-F238E27FC236}">
                <a16:creationId xmlns:a16="http://schemas.microsoft.com/office/drawing/2014/main" id="{814C350A-67F0-B359-BB3F-24DB0037F30B}"/>
              </a:ext>
            </a:extLst>
          </p:cNvPr>
          <p:cNvSpPr/>
          <p:nvPr/>
        </p:nvSpPr>
        <p:spPr>
          <a:xfrm>
            <a:off x="2188695" y="2121877"/>
            <a:ext cx="336282" cy="336282"/>
          </a:xfrm>
          <a:custGeom>
            <a:avLst/>
            <a:gdLst>
              <a:gd name="connsiteX0" fmla="*/ 535828 w 535828"/>
              <a:gd name="connsiteY0" fmla="*/ 341591 h 535828"/>
              <a:gd name="connsiteX1" fmla="*/ 535828 w 535828"/>
              <a:gd name="connsiteY1" fmla="*/ 46885 h 535828"/>
              <a:gd name="connsiteX2" fmla="*/ 442058 w 535828"/>
              <a:gd name="connsiteY2" fmla="*/ 46885 h 535828"/>
              <a:gd name="connsiteX3" fmla="*/ 442058 w 535828"/>
              <a:gd name="connsiteY3" fmla="*/ 26791 h 535828"/>
              <a:gd name="connsiteX4" fmla="*/ 455454 w 535828"/>
              <a:gd name="connsiteY4" fmla="*/ 13396 h 535828"/>
              <a:gd name="connsiteX5" fmla="*/ 442058 w 535828"/>
              <a:gd name="connsiteY5" fmla="*/ 0 h 535828"/>
              <a:gd name="connsiteX6" fmla="*/ 415267 w 535828"/>
              <a:gd name="connsiteY6" fmla="*/ 0 h 535828"/>
              <a:gd name="connsiteX7" fmla="*/ 401871 w 535828"/>
              <a:gd name="connsiteY7" fmla="*/ 13396 h 535828"/>
              <a:gd name="connsiteX8" fmla="*/ 415267 w 535828"/>
              <a:gd name="connsiteY8" fmla="*/ 26791 h 535828"/>
              <a:gd name="connsiteX9" fmla="*/ 415267 w 535828"/>
              <a:gd name="connsiteY9" fmla="*/ 46885 h 535828"/>
              <a:gd name="connsiteX10" fmla="*/ 281310 w 535828"/>
              <a:gd name="connsiteY10" fmla="*/ 46885 h 535828"/>
              <a:gd name="connsiteX11" fmla="*/ 281310 w 535828"/>
              <a:gd name="connsiteY11" fmla="*/ 26791 h 535828"/>
              <a:gd name="connsiteX12" fmla="*/ 294706 w 535828"/>
              <a:gd name="connsiteY12" fmla="*/ 13396 h 535828"/>
              <a:gd name="connsiteX13" fmla="*/ 281310 w 535828"/>
              <a:gd name="connsiteY13" fmla="*/ 0 h 535828"/>
              <a:gd name="connsiteX14" fmla="*/ 254518 w 535828"/>
              <a:gd name="connsiteY14" fmla="*/ 0 h 535828"/>
              <a:gd name="connsiteX15" fmla="*/ 241123 w 535828"/>
              <a:gd name="connsiteY15" fmla="*/ 13396 h 535828"/>
              <a:gd name="connsiteX16" fmla="*/ 254518 w 535828"/>
              <a:gd name="connsiteY16" fmla="*/ 26791 h 535828"/>
              <a:gd name="connsiteX17" fmla="*/ 254518 w 535828"/>
              <a:gd name="connsiteY17" fmla="*/ 46885 h 535828"/>
              <a:gd name="connsiteX18" fmla="*/ 120561 w 535828"/>
              <a:gd name="connsiteY18" fmla="*/ 46885 h 535828"/>
              <a:gd name="connsiteX19" fmla="*/ 120561 w 535828"/>
              <a:gd name="connsiteY19" fmla="*/ 26791 h 535828"/>
              <a:gd name="connsiteX20" fmla="*/ 133957 w 535828"/>
              <a:gd name="connsiteY20" fmla="*/ 13396 h 535828"/>
              <a:gd name="connsiteX21" fmla="*/ 120561 w 535828"/>
              <a:gd name="connsiteY21" fmla="*/ 0 h 535828"/>
              <a:gd name="connsiteX22" fmla="*/ 93770 w 535828"/>
              <a:gd name="connsiteY22" fmla="*/ 0 h 535828"/>
              <a:gd name="connsiteX23" fmla="*/ 80374 w 535828"/>
              <a:gd name="connsiteY23" fmla="*/ 13396 h 535828"/>
              <a:gd name="connsiteX24" fmla="*/ 93770 w 535828"/>
              <a:gd name="connsiteY24" fmla="*/ 26791 h 535828"/>
              <a:gd name="connsiteX25" fmla="*/ 93770 w 535828"/>
              <a:gd name="connsiteY25" fmla="*/ 46885 h 535828"/>
              <a:gd name="connsiteX26" fmla="*/ 0 w 535828"/>
              <a:gd name="connsiteY26" fmla="*/ 46885 h 535828"/>
              <a:gd name="connsiteX27" fmla="*/ 0 w 535828"/>
              <a:gd name="connsiteY27" fmla="*/ 341591 h 535828"/>
              <a:gd name="connsiteX28" fmla="*/ 16745 w 535828"/>
              <a:gd name="connsiteY28" fmla="*/ 341591 h 535828"/>
              <a:gd name="connsiteX29" fmla="*/ 16745 w 535828"/>
              <a:gd name="connsiteY29" fmla="*/ 368382 h 535828"/>
              <a:gd name="connsiteX30" fmla="*/ 13396 w 535828"/>
              <a:gd name="connsiteY30" fmla="*/ 368382 h 535828"/>
              <a:gd name="connsiteX31" fmla="*/ 0 w 535828"/>
              <a:gd name="connsiteY31" fmla="*/ 381778 h 535828"/>
              <a:gd name="connsiteX32" fmla="*/ 13396 w 535828"/>
              <a:gd name="connsiteY32" fmla="*/ 395173 h 535828"/>
              <a:gd name="connsiteX33" fmla="*/ 87072 w 535828"/>
              <a:gd name="connsiteY33" fmla="*/ 395173 h 535828"/>
              <a:gd name="connsiteX34" fmla="*/ 87072 w 535828"/>
              <a:gd name="connsiteY34" fmla="*/ 535828 h 535828"/>
              <a:gd name="connsiteX35" fmla="*/ 127259 w 535828"/>
              <a:gd name="connsiteY35" fmla="*/ 535828 h 535828"/>
              <a:gd name="connsiteX36" fmla="*/ 127259 w 535828"/>
              <a:gd name="connsiteY36" fmla="*/ 395173 h 535828"/>
              <a:gd name="connsiteX37" fmla="*/ 408569 w 535828"/>
              <a:gd name="connsiteY37" fmla="*/ 395173 h 535828"/>
              <a:gd name="connsiteX38" fmla="*/ 408569 w 535828"/>
              <a:gd name="connsiteY38" fmla="*/ 535828 h 535828"/>
              <a:gd name="connsiteX39" fmla="*/ 448756 w 535828"/>
              <a:gd name="connsiteY39" fmla="*/ 535828 h 535828"/>
              <a:gd name="connsiteX40" fmla="*/ 448756 w 535828"/>
              <a:gd name="connsiteY40" fmla="*/ 395173 h 535828"/>
              <a:gd name="connsiteX41" fmla="*/ 522433 w 535828"/>
              <a:gd name="connsiteY41" fmla="*/ 395173 h 535828"/>
              <a:gd name="connsiteX42" fmla="*/ 535828 w 535828"/>
              <a:gd name="connsiteY42" fmla="*/ 381778 h 535828"/>
              <a:gd name="connsiteX43" fmla="*/ 522433 w 535828"/>
              <a:gd name="connsiteY43" fmla="*/ 368382 h 535828"/>
              <a:gd name="connsiteX44" fmla="*/ 519084 w 535828"/>
              <a:gd name="connsiteY44" fmla="*/ 368382 h 535828"/>
              <a:gd name="connsiteX45" fmla="*/ 519084 w 535828"/>
              <a:gd name="connsiteY45" fmla="*/ 341591 h 535828"/>
              <a:gd name="connsiteX46" fmla="*/ 338242 w 535828"/>
              <a:gd name="connsiteY46" fmla="*/ 341591 h 535828"/>
              <a:gd name="connsiteX47" fmla="*/ 338242 w 535828"/>
              <a:gd name="connsiteY47" fmla="*/ 368382 h 535828"/>
              <a:gd name="connsiteX48" fmla="*/ 308905 w 535828"/>
              <a:gd name="connsiteY48" fmla="*/ 368382 h 535828"/>
              <a:gd name="connsiteX49" fmla="*/ 335696 w 535828"/>
              <a:gd name="connsiteY49" fmla="*/ 341591 h 535828"/>
              <a:gd name="connsiteX50" fmla="*/ 358335 w 535828"/>
              <a:gd name="connsiteY50" fmla="*/ 368382 h 535828"/>
              <a:gd name="connsiteX51" fmla="*/ 358335 w 535828"/>
              <a:gd name="connsiteY51" fmla="*/ 341591 h 535828"/>
              <a:gd name="connsiteX52" fmla="*/ 387672 w 535828"/>
              <a:gd name="connsiteY52" fmla="*/ 341591 h 535828"/>
              <a:gd name="connsiteX53" fmla="*/ 360880 w 535828"/>
              <a:gd name="connsiteY53" fmla="*/ 368382 h 535828"/>
              <a:gd name="connsiteX54" fmla="*/ 280506 w 535828"/>
              <a:gd name="connsiteY54" fmla="*/ 368382 h 535828"/>
              <a:gd name="connsiteX55" fmla="*/ 277961 w 535828"/>
              <a:gd name="connsiteY55" fmla="*/ 368382 h 535828"/>
              <a:gd name="connsiteX56" fmla="*/ 277961 w 535828"/>
              <a:gd name="connsiteY56" fmla="*/ 341591 h 535828"/>
              <a:gd name="connsiteX57" fmla="*/ 307298 w 535828"/>
              <a:gd name="connsiteY57" fmla="*/ 341591 h 535828"/>
              <a:gd name="connsiteX58" fmla="*/ 257867 w 535828"/>
              <a:gd name="connsiteY58" fmla="*/ 341591 h 535828"/>
              <a:gd name="connsiteX59" fmla="*/ 257867 w 535828"/>
              <a:gd name="connsiteY59" fmla="*/ 368382 h 535828"/>
              <a:gd name="connsiteX60" fmla="*/ 228531 w 535828"/>
              <a:gd name="connsiteY60" fmla="*/ 368382 h 535828"/>
              <a:gd name="connsiteX61" fmla="*/ 255322 w 535828"/>
              <a:gd name="connsiteY61" fmla="*/ 341591 h 535828"/>
              <a:gd name="connsiteX62" fmla="*/ 200132 w 535828"/>
              <a:gd name="connsiteY62" fmla="*/ 368382 h 535828"/>
              <a:gd name="connsiteX63" fmla="*/ 197587 w 535828"/>
              <a:gd name="connsiteY63" fmla="*/ 368382 h 535828"/>
              <a:gd name="connsiteX64" fmla="*/ 197587 w 535828"/>
              <a:gd name="connsiteY64" fmla="*/ 341591 h 535828"/>
              <a:gd name="connsiteX65" fmla="*/ 226923 w 535828"/>
              <a:gd name="connsiteY65" fmla="*/ 341591 h 535828"/>
              <a:gd name="connsiteX66" fmla="*/ 177493 w 535828"/>
              <a:gd name="connsiteY66" fmla="*/ 341591 h 535828"/>
              <a:gd name="connsiteX67" fmla="*/ 177493 w 535828"/>
              <a:gd name="connsiteY67" fmla="*/ 368382 h 535828"/>
              <a:gd name="connsiteX68" fmla="*/ 148157 w 535828"/>
              <a:gd name="connsiteY68" fmla="*/ 368382 h 535828"/>
              <a:gd name="connsiteX69" fmla="*/ 174948 w 535828"/>
              <a:gd name="connsiteY69" fmla="*/ 341591 h 535828"/>
              <a:gd name="connsiteX70" fmla="*/ 119758 w 535828"/>
              <a:gd name="connsiteY70" fmla="*/ 368382 h 535828"/>
              <a:gd name="connsiteX71" fmla="*/ 117212 w 535828"/>
              <a:gd name="connsiteY71" fmla="*/ 368382 h 535828"/>
              <a:gd name="connsiteX72" fmla="*/ 117212 w 535828"/>
              <a:gd name="connsiteY72" fmla="*/ 341591 h 535828"/>
              <a:gd name="connsiteX73" fmla="*/ 146549 w 535828"/>
              <a:gd name="connsiteY73" fmla="*/ 341591 h 535828"/>
              <a:gd name="connsiteX74" fmla="*/ 97119 w 535828"/>
              <a:gd name="connsiteY74" fmla="*/ 341591 h 535828"/>
              <a:gd name="connsiteX75" fmla="*/ 97119 w 535828"/>
              <a:gd name="connsiteY75" fmla="*/ 368382 h 535828"/>
              <a:gd name="connsiteX76" fmla="*/ 67782 w 535828"/>
              <a:gd name="connsiteY76" fmla="*/ 368382 h 535828"/>
              <a:gd name="connsiteX77" fmla="*/ 94574 w 535828"/>
              <a:gd name="connsiteY77" fmla="*/ 341591 h 535828"/>
              <a:gd name="connsiteX78" fmla="*/ 416071 w 535828"/>
              <a:gd name="connsiteY78" fmla="*/ 341591 h 535828"/>
              <a:gd name="connsiteX79" fmla="*/ 418616 w 535828"/>
              <a:gd name="connsiteY79" fmla="*/ 341591 h 535828"/>
              <a:gd name="connsiteX80" fmla="*/ 418616 w 535828"/>
              <a:gd name="connsiteY80" fmla="*/ 368382 h 535828"/>
              <a:gd name="connsiteX81" fmla="*/ 389279 w 535828"/>
              <a:gd name="connsiteY81" fmla="*/ 368382 h 535828"/>
              <a:gd name="connsiteX82" fmla="*/ 438709 w 535828"/>
              <a:gd name="connsiteY82" fmla="*/ 368382 h 535828"/>
              <a:gd name="connsiteX83" fmla="*/ 438709 w 535828"/>
              <a:gd name="connsiteY83" fmla="*/ 341591 h 535828"/>
              <a:gd name="connsiteX84" fmla="*/ 468046 w 535828"/>
              <a:gd name="connsiteY84" fmla="*/ 341591 h 535828"/>
              <a:gd name="connsiteX85" fmla="*/ 441255 w 535828"/>
              <a:gd name="connsiteY85" fmla="*/ 368382 h 535828"/>
              <a:gd name="connsiteX86" fmla="*/ 26791 w 535828"/>
              <a:gd name="connsiteY86" fmla="*/ 73676 h 535828"/>
              <a:gd name="connsiteX87" fmla="*/ 509037 w 535828"/>
              <a:gd name="connsiteY87" fmla="*/ 73676 h 535828"/>
              <a:gd name="connsiteX88" fmla="*/ 509037 w 535828"/>
              <a:gd name="connsiteY88" fmla="*/ 314799 h 535828"/>
              <a:gd name="connsiteX89" fmla="*/ 26791 w 535828"/>
              <a:gd name="connsiteY89" fmla="*/ 314799 h 535828"/>
              <a:gd name="connsiteX90" fmla="*/ 36838 w 535828"/>
              <a:gd name="connsiteY90" fmla="*/ 341591 h 535828"/>
              <a:gd name="connsiteX91" fmla="*/ 66175 w 535828"/>
              <a:gd name="connsiteY91" fmla="*/ 341591 h 535828"/>
              <a:gd name="connsiteX92" fmla="*/ 39383 w 535828"/>
              <a:gd name="connsiteY92" fmla="*/ 368382 h 535828"/>
              <a:gd name="connsiteX93" fmla="*/ 36838 w 535828"/>
              <a:gd name="connsiteY93" fmla="*/ 368382 h 535828"/>
              <a:gd name="connsiteX94" fmla="*/ 498990 w 535828"/>
              <a:gd name="connsiteY94" fmla="*/ 368382 h 535828"/>
              <a:gd name="connsiteX95" fmla="*/ 469654 w 535828"/>
              <a:gd name="connsiteY95" fmla="*/ 368382 h 535828"/>
              <a:gd name="connsiteX96" fmla="*/ 496445 w 535828"/>
              <a:gd name="connsiteY96" fmla="*/ 341591 h 535828"/>
              <a:gd name="connsiteX97" fmla="*/ 498990 w 535828"/>
              <a:gd name="connsiteY97" fmla="*/ 341591 h 535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535828" h="535828">
                <a:moveTo>
                  <a:pt x="535828" y="341591"/>
                </a:moveTo>
                <a:lnTo>
                  <a:pt x="535828" y="46885"/>
                </a:lnTo>
                <a:lnTo>
                  <a:pt x="442058" y="46885"/>
                </a:lnTo>
                <a:lnTo>
                  <a:pt x="442058" y="26791"/>
                </a:lnTo>
                <a:cubicBezTo>
                  <a:pt x="449457" y="26791"/>
                  <a:pt x="455454" y="20794"/>
                  <a:pt x="455454" y="13396"/>
                </a:cubicBezTo>
                <a:cubicBezTo>
                  <a:pt x="455454" y="5997"/>
                  <a:pt x="449457" y="0"/>
                  <a:pt x="442058" y="0"/>
                </a:cubicBezTo>
                <a:lnTo>
                  <a:pt x="415267" y="0"/>
                </a:lnTo>
                <a:cubicBezTo>
                  <a:pt x="407869" y="0"/>
                  <a:pt x="401871" y="5997"/>
                  <a:pt x="401871" y="13396"/>
                </a:cubicBezTo>
                <a:cubicBezTo>
                  <a:pt x="401871" y="20794"/>
                  <a:pt x="407869" y="26791"/>
                  <a:pt x="415267" y="26791"/>
                </a:cubicBezTo>
                <a:lnTo>
                  <a:pt x="415267" y="46885"/>
                </a:lnTo>
                <a:lnTo>
                  <a:pt x="281310" y="46885"/>
                </a:lnTo>
                <a:lnTo>
                  <a:pt x="281310" y="26791"/>
                </a:lnTo>
                <a:cubicBezTo>
                  <a:pt x="288708" y="26791"/>
                  <a:pt x="294706" y="20794"/>
                  <a:pt x="294706" y="13396"/>
                </a:cubicBezTo>
                <a:cubicBezTo>
                  <a:pt x="294706" y="5997"/>
                  <a:pt x="288708" y="0"/>
                  <a:pt x="281310" y="0"/>
                </a:cubicBezTo>
                <a:lnTo>
                  <a:pt x="254518" y="0"/>
                </a:lnTo>
                <a:cubicBezTo>
                  <a:pt x="247120" y="0"/>
                  <a:pt x="241123" y="5997"/>
                  <a:pt x="241123" y="13396"/>
                </a:cubicBezTo>
                <a:cubicBezTo>
                  <a:pt x="241123" y="20794"/>
                  <a:pt x="247120" y="26791"/>
                  <a:pt x="254518" y="26791"/>
                </a:cubicBezTo>
                <a:lnTo>
                  <a:pt x="254518" y="46885"/>
                </a:lnTo>
                <a:lnTo>
                  <a:pt x="120561" y="46885"/>
                </a:lnTo>
                <a:lnTo>
                  <a:pt x="120561" y="26791"/>
                </a:lnTo>
                <a:cubicBezTo>
                  <a:pt x="127960" y="26791"/>
                  <a:pt x="133957" y="20794"/>
                  <a:pt x="133957" y="13396"/>
                </a:cubicBezTo>
                <a:cubicBezTo>
                  <a:pt x="133957" y="5997"/>
                  <a:pt x="127960" y="0"/>
                  <a:pt x="120561" y="0"/>
                </a:cubicBezTo>
                <a:lnTo>
                  <a:pt x="93770" y="0"/>
                </a:lnTo>
                <a:cubicBezTo>
                  <a:pt x="86372" y="0"/>
                  <a:pt x="80374" y="5997"/>
                  <a:pt x="80374" y="13396"/>
                </a:cubicBezTo>
                <a:cubicBezTo>
                  <a:pt x="80374" y="20794"/>
                  <a:pt x="86372" y="26791"/>
                  <a:pt x="93770" y="26791"/>
                </a:cubicBezTo>
                <a:lnTo>
                  <a:pt x="93770" y="46885"/>
                </a:lnTo>
                <a:lnTo>
                  <a:pt x="0" y="46885"/>
                </a:lnTo>
                <a:lnTo>
                  <a:pt x="0" y="341591"/>
                </a:lnTo>
                <a:lnTo>
                  <a:pt x="16745" y="341591"/>
                </a:lnTo>
                <a:lnTo>
                  <a:pt x="16745" y="368382"/>
                </a:lnTo>
                <a:lnTo>
                  <a:pt x="13396" y="368382"/>
                </a:lnTo>
                <a:cubicBezTo>
                  <a:pt x="5997" y="368382"/>
                  <a:pt x="0" y="374379"/>
                  <a:pt x="0" y="381778"/>
                </a:cubicBezTo>
                <a:cubicBezTo>
                  <a:pt x="0" y="389176"/>
                  <a:pt x="5997" y="395173"/>
                  <a:pt x="13396" y="395173"/>
                </a:cubicBezTo>
                <a:lnTo>
                  <a:pt x="87072" y="395173"/>
                </a:lnTo>
                <a:lnTo>
                  <a:pt x="87072" y="535828"/>
                </a:lnTo>
                <a:lnTo>
                  <a:pt x="127259" y="535828"/>
                </a:lnTo>
                <a:lnTo>
                  <a:pt x="127259" y="395173"/>
                </a:lnTo>
                <a:lnTo>
                  <a:pt x="408569" y="395173"/>
                </a:lnTo>
                <a:lnTo>
                  <a:pt x="408569" y="535828"/>
                </a:lnTo>
                <a:lnTo>
                  <a:pt x="448756" y="535828"/>
                </a:lnTo>
                <a:lnTo>
                  <a:pt x="448756" y="395173"/>
                </a:lnTo>
                <a:lnTo>
                  <a:pt x="522433" y="395173"/>
                </a:lnTo>
                <a:cubicBezTo>
                  <a:pt x="529831" y="395173"/>
                  <a:pt x="535828" y="389176"/>
                  <a:pt x="535828" y="381778"/>
                </a:cubicBezTo>
                <a:cubicBezTo>
                  <a:pt x="535828" y="374379"/>
                  <a:pt x="529831" y="368382"/>
                  <a:pt x="522433" y="368382"/>
                </a:cubicBezTo>
                <a:lnTo>
                  <a:pt x="519084" y="368382"/>
                </a:lnTo>
                <a:lnTo>
                  <a:pt x="519084" y="341591"/>
                </a:lnTo>
                <a:close/>
                <a:moveTo>
                  <a:pt x="338242" y="341591"/>
                </a:moveTo>
                <a:lnTo>
                  <a:pt x="338242" y="368382"/>
                </a:lnTo>
                <a:lnTo>
                  <a:pt x="308905" y="368382"/>
                </a:lnTo>
                <a:lnTo>
                  <a:pt x="335696" y="341591"/>
                </a:lnTo>
                <a:close/>
                <a:moveTo>
                  <a:pt x="358335" y="368382"/>
                </a:moveTo>
                <a:lnTo>
                  <a:pt x="358335" y="341591"/>
                </a:lnTo>
                <a:lnTo>
                  <a:pt x="387672" y="341591"/>
                </a:lnTo>
                <a:lnTo>
                  <a:pt x="360880" y="368382"/>
                </a:lnTo>
                <a:close/>
                <a:moveTo>
                  <a:pt x="280506" y="368382"/>
                </a:moveTo>
                <a:lnTo>
                  <a:pt x="277961" y="368382"/>
                </a:lnTo>
                <a:lnTo>
                  <a:pt x="277961" y="341591"/>
                </a:lnTo>
                <a:lnTo>
                  <a:pt x="307298" y="341591"/>
                </a:lnTo>
                <a:close/>
                <a:moveTo>
                  <a:pt x="257867" y="341591"/>
                </a:moveTo>
                <a:lnTo>
                  <a:pt x="257867" y="368382"/>
                </a:lnTo>
                <a:lnTo>
                  <a:pt x="228531" y="368382"/>
                </a:lnTo>
                <a:lnTo>
                  <a:pt x="255322" y="341591"/>
                </a:lnTo>
                <a:close/>
                <a:moveTo>
                  <a:pt x="200132" y="368382"/>
                </a:moveTo>
                <a:lnTo>
                  <a:pt x="197587" y="368382"/>
                </a:lnTo>
                <a:lnTo>
                  <a:pt x="197587" y="341591"/>
                </a:lnTo>
                <a:lnTo>
                  <a:pt x="226923" y="341591"/>
                </a:lnTo>
                <a:close/>
                <a:moveTo>
                  <a:pt x="177493" y="341591"/>
                </a:moveTo>
                <a:lnTo>
                  <a:pt x="177493" y="368382"/>
                </a:lnTo>
                <a:lnTo>
                  <a:pt x="148157" y="368382"/>
                </a:lnTo>
                <a:lnTo>
                  <a:pt x="174948" y="341591"/>
                </a:lnTo>
                <a:close/>
                <a:moveTo>
                  <a:pt x="119758" y="368382"/>
                </a:moveTo>
                <a:lnTo>
                  <a:pt x="117212" y="368382"/>
                </a:lnTo>
                <a:lnTo>
                  <a:pt x="117212" y="341591"/>
                </a:lnTo>
                <a:lnTo>
                  <a:pt x="146549" y="341591"/>
                </a:lnTo>
                <a:close/>
                <a:moveTo>
                  <a:pt x="97119" y="341591"/>
                </a:moveTo>
                <a:lnTo>
                  <a:pt x="97119" y="368382"/>
                </a:lnTo>
                <a:lnTo>
                  <a:pt x="67782" y="368382"/>
                </a:lnTo>
                <a:lnTo>
                  <a:pt x="94574" y="341591"/>
                </a:lnTo>
                <a:close/>
                <a:moveTo>
                  <a:pt x="416071" y="341591"/>
                </a:moveTo>
                <a:lnTo>
                  <a:pt x="418616" y="341591"/>
                </a:lnTo>
                <a:lnTo>
                  <a:pt x="418616" y="368382"/>
                </a:lnTo>
                <a:lnTo>
                  <a:pt x="389279" y="368382"/>
                </a:lnTo>
                <a:close/>
                <a:moveTo>
                  <a:pt x="438709" y="368382"/>
                </a:moveTo>
                <a:lnTo>
                  <a:pt x="438709" y="341591"/>
                </a:lnTo>
                <a:lnTo>
                  <a:pt x="468046" y="341591"/>
                </a:lnTo>
                <a:lnTo>
                  <a:pt x="441255" y="368382"/>
                </a:lnTo>
                <a:close/>
                <a:moveTo>
                  <a:pt x="26791" y="73676"/>
                </a:moveTo>
                <a:lnTo>
                  <a:pt x="509037" y="73676"/>
                </a:lnTo>
                <a:lnTo>
                  <a:pt x="509037" y="314799"/>
                </a:lnTo>
                <a:lnTo>
                  <a:pt x="26791" y="314799"/>
                </a:lnTo>
                <a:close/>
                <a:moveTo>
                  <a:pt x="36838" y="341591"/>
                </a:moveTo>
                <a:lnTo>
                  <a:pt x="66175" y="341591"/>
                </a:lnTo>
                <a:lnTo>
                  <a:pt x="39383" y="368382"/>
                </a:lnTo>
                <a:lnTo>
                  <a:pt x="36838" y="368382"/>
                </a:lnTo>
                <a:close/>
                <a:moveTo>
                  <a:pt x="498990" y="368382"/>
                </a:moveTo>
                <a:lnTo>
                  <a:pt x="469654" y="368382"/>
                </a:lnTo>
                <a:lnTo>
                  <a:pt x="496445" y="341591"/>
                </a:lnTo>
                <a:lnTo>
                  <a:pt x="498990" y="34159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6648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94" name="Graphic 52" descr="Bank with solid fill">
            <a:extLst>
              <a:ext uri="{FF2B5EF4-FFF2-40B4-BE49-F238E27FC236}">
                <a16:creationId xmlns:a16="http://schemas.microsoft.com/office/drawing/2014/main" id="{8A3C49CC-7D17-FA8F-4E41-A48CA2ED34D8}"/>
              </a:ext>
            </a:extLst>
          </p:cNvPr>
          <p:cNvSpPr/>
          <p:nvPr/>
        </p:nvSpPr>
        <p:spPr>
          <a:xfrm>
            <a:off x="3034473" y="2669682"/>
            <a:ext cx="319470" cy="302654"/>
          </a:xfrm>
          <a:custGeom>
            <a:avLst/>
            <a:gdLst>
              <a:gd name="connsiteX0" fmla="*/ 462152 w 509036"/>
              <a:gd name="connsiteY0" fmla="*/ 421965 h 482245"/>
              <a:gd name="connsiteX1" fmla="*/ 462152 w 509036"/>
              <a:gd name="connsiteY1" fmla="*/ 408569 h 482245"/>
              <a:gd name="connsiteX2" fmla="*/ 435361 w 509036"/>
              <a:gd name="connsiteY2" fmla="*/ 408569 h 482245"/>
              <a:gd name="connsiteX3" fmla="*/ 435361 w 509036"/>
              <a:gd name="connsiteY3" fmla="*/ 180842 h 482245"/>
              <a:gd name="connsiteX4" fmla="*/ 462152 w 509036"/>
              <a:gd name="connsiteY4" fmla="*/ 180842 h 482245"/>
              <a:gd name="connsiteX5" fmla="*/ 462152 w 509036"/>
              <a:gd name="connsiteY5" fmla="*/ 167446 h 482245"/>
              <a:gd name="connsiteX6" fmla="*/ 482246 w 509036"/>
              <a:gd name="connsiteY6" fmla="*/ 167446 h 482245"/>
              <a:gd name="connsiteX7" fmla="*/ 482246 w 509036"/>
              <a:gd name="connsiteY7" fmla="*/ 127259 h 482245"/>
              <a:gd name="connsiteX8" fmla="*/ 462152 w 509036"/>
              <a:gd name="connsiteY8" fmla="*/ 127259 h 482245"/>
              <a:gd name="connsiteX9" fmla="*/ 254518 w 509036"/>
              <a:gd name="connsiteY9" fmla="*/ 0 h 482245"/>
              <a:gd name="connsiteX10" fmla="*/ 46885 w 509036"/>
              <a:gd name="connsiteY10" fmla="*/ 127259 h 482245"/>
              <a:gd name="connsiteX11" fmla="*/ 26791 w 509036"/>
              <a:gd name="connsiteY11" fmla="*/ 127259 h 482245"/>
              <a:gd name="connsiteX12" fmla="*/ 26791 w 509036"/>
              <a:gd name="connsiteY12" fmla="*/ 167446 h 482245"/>
              <a:gd name="connsiteX13" fmla="*/ 46885 w 509036"/>
              <a:gd name="connsiteY13" fmla="*/ 167446 h 482245"/>
              <a:gd name="connsiteX14" fmla="*/ 46885 w 509036"/>
              <a:gd name="connsiteY14" fmla="*/ 180842 h 482245"/>
              <a:gd name="connsiteX15" fmla="*/ 73676 w 509036"/>
              <a:gd name="connsiteY15" fmla="*/ 180842 h 482245"/>
              <a:gd name="connsiteX16" fmla="*/ 73676 w 509036"/>
              <a:gd name="connsiteY16" fmla="*/ 408569 h 482245"/>
              <a:gd name="connsiteX17" fmla="*/ 46885 w 509036"/>
              <a:gd name="connsiteY17" fmla="*/ 408569 h 482245"/>
              <a:gd name="connsiteX18" fmla="*/ 46885 w 509036"/>
              <a:gd name="connsiteY18" fmla="*/ 421965 h 482245"/>
              <a:gd name="connsiteX19" fmla="*/ 0 w 509036"/>
              <a:gd name="connsiteY19" fmla="*/ 455454 h 482245"/>
              <a:gd name="connsiteX20" fmla="*/ 0 w 509036"/>
              <a:gd name="connsiteY20" fmla="*/ 482246 h 482245"/>
              <a:gd name="connsiteX21" fmla="*/ 254518 w 509036"/>
              <a:gd name="connsiteY21" fmla="*/ 482246 h 482245"/>
              <a:gd name="connsiteX22" fmla="*/ 509037 w 509036"/>
              <a:gd name="connsiteY22" fmla="*/ 482246 h 482245"/>
              <a:gd name="connsiteX23" fmla="*/ 509037 w 509036"/>
              <a:gd name="connsiteY23" fmla="*/ 455454 h 482245"/>
              <a:gd name="connsiteX24" fmla="*/ 462152 w 509036"/>
              <a:gd name="connsiteY24" fmla="*/ 421965 h 482245"/>
              <a:gd name="connsiteX25" fmla="*/ 154051 w 509036"/>
              <a:gd name="connsiteY25" fmla="*/ 408569 h 482245"/>
              <a:gd name="connsiteX26" fmla="*/ 113864 w 509036"/>
              <a:gd name="connsiteY26" fmla="*/ 408569 h 482245"/>
              <a:gd name="connsiteX27" fmla="*/ 113864 w 509036"/>
              <a:gd name="connsiteY27" fmla="*/ 180842 h 482245"/>
              <a:gd name="connsiteX28" fmla="*/ 154051 w 509036"/>
              <a:gd name="connsiteY28" fmla="*/ 180842 h 482245"/>
              <a:gd name="connsiteX29" fmla="*/ 154051 w 509036"/>
              <a:gd name="connsiteY29" fmla="*/ 408569 h 482245"/>
              <a:gd name="connsiteX30" fmla="*/ 234425 w 509036"/>
              <a:gd name="connsiteY30" fmla="*/ 408569 h 482245"/>
              <a:gd name="connsiteX31" fmla="*/ 194238 w 509036"/>
              <a:gd name="connsiteY31" fmla="*/ 408569 h 482245"/>
              <a:gd name="connsiteX32" fmla="*/ 194238 w 509036"/>
              <a:gd name="connsiteY32" fmla="*/ 180842 h 482245"/>
              <a:gd name="connsiteX33" fmla="*/ 234425 w 509036"/>
              <a:gd name="connsiteY33" fmla="*/ 180842 h 482245"/>
              <a:gd name="connsiteX34" fmla="*/ 234425 w 509036"/>
              <a:gd name="connsiteY34" fmla="*/ 408569 h 482245"/>
              <a:gd name="connsiteX35" fmla="*/ 247821 w 509036"/>
              <a:gd name="connsiteY35" fmla="*/ 113864 h 482245"/>
              <a:gd name="connsiteX36" fmla="*/ 221029 w 509036"/>
              <a:gd name="connsiteY36" fmla="*/ 87072 h 482245"/>
              <a:gd name="connsiteX37" fmla="*/ 247821 w 509036"/>
              <a:gd name="connsiteY37" fmla="*/ 60281 h 482245"/>
              <a:gd name="connsiteX38" fmla="*/ 274612 w 509036"/>
              <a:gd name="connsiteY38" fmla="*/ 87072 h 482245"/>
              <a:gd name="connsiteX39" fmla="*/ 247821 w 509036"/>
              <a:gd name="connsiteY39" fmla="*/ 113864 h 482245"/>
              <a:gd name="connsiteX40" fmla="*/ 314799 w 509036"/>
              <a:gd name="connsiteY40" fmla="*/ 408569 h 482245"/>
              <a:gd name="connsiteX41" fmla="*/ 274612 w 509036"/>
              <a:gd name="connsiteY41" fmla="*/ 408569 h 482245"/>
              <a:gd name="connsiteX42" fmla="*/ 274612 w 509036"/>
              <a:gd name="connsiteY42" fmla="*/ 180842 h 482245"/>
              <a:gd name="connsiteX43" fmla="*/ 314799 w 509036"/>
              <a:gd name="connsiteY43" fmla="*/ 180842 h 482245"/>
              <a:gd name="connsiteX44" fmla="*/ 314799 w 509036"/>
              <a:gd name="connsiteY44" fmla="*/ 408569 h 482245"/>
              <a:gd name="connsiteX45" fmla="*/ 395173 w 509036"/>
              <a:gd name="connsiteY45" fmla="*/ 408569 h 482245"/>
              <a:gd name="connsiteX46" fmla="*/ 354986 w 509036"/>
              <a:gd name="connsiteY46" fmla="*/ 408569 h 482245"/>
              <a:gd name="connsiteX47" fmla="*/ 354986 w 509036"/>
              <a:gd name="connsiteY47" fmla="*/ 180842 h 482245"/>
              <a:gd name="connsiteX48" fmla="*/ 395173 w 509036"/>
              <a:gd name="connsiteY48" fmla="*/ 180842 h 482245"/>
              <a:gd name="connsiteX49" fmla="*/ 395173 w 509036"/>
              <a:gd name="connsiteY49" fmla="*/ 408569 h 482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509036" h="482245">
                <a:moveTo>
                  <a:pt x="462152" y="421965"/>
                </a:moveTo>
                <a:lnTo>
                  <a:pt x="462152" y="408569"/>
                </a:lnTo>
                <a:lnTo>
                  <a:pt x="435361" y="408569"/>
                </a:lnTo>
                <a:lnTo>
                  <a:pt x="435361" y="180842"/>
                </a:lnTo>
                <a:lnTo>
                  <a:pt x="462152" y="180842"/>
                </a:lnTo>
                <a:lnTo>
                  <a:pt x="462152" y="167446"/>
                </a:lnTo>
                <a:lnTo>
                  <a:pt x="482246" y="167446"/>
                </a:lnTo>
                <a:lnTo>
                  <a:pt x="482246" y="127259"/>
                </a:lnTo>
                <a:lnTo>
                  <a:pt x="462152" y="127259"/>
                </a:lnTo>
                <a:lnTo>
                  <a:pt x="254518" y="0"/>
                </a:lnTo>
                <a:lnTo>
                  <a:pt x="46885" y="127259"/>
                </a:lnTo>
                <a:lnTo>
                  <a:pt x="26791" y="127259"/>
                </a:lnTo>
                <a:lnTo>
                  <a:pt x="26791" y="167446"/>
                </a:lnTo>
                <a:lnTo>
                  <a:pt x="46885" y="167446"/>
                </a:lnTo>
                <a:lnTo>
                  <a:pt x="46885" y="180842"/>
                </a:lnTo>
                <a:lnTo>
                  <a:pt x="73676" y="180842"/>
                </a:lnTo>
                <a:lnTo>
                  <a:pt x="73676" y="408569"/>
                </a:lnTo>
                <a:lnTo>
                  <a:pt x="46885" y="408569"/>
                </a:lnTo>
                <a:lnTo>
                  <a:pt x="46885" y="421965"/>
                </a:lnTo>
                <a:lnTo>
                  <a:pt x="0" y="455454"/>
                </a:lnTo>
                <a:lnTo>
                  <a:pt x="0" y="482246"/>
                </a:lnTo>
                <a:lnTo>
                  <a:pt x="254518" y="482246"/>
                </a:lnTo>
                <a:lnTo>
                  <a:pt x="509037" y="482246"/>
                </a:lnTo>
                <a:lnTo>
                  <a:pt x="509037" y="455454"/>
                </a:lnTo>
                <a:lnTo>
                  <a:pt x="462152" y="421965"/>
                </a:lnTo>
                <a:close/>
                <a:moveTo>
                  <a:pt x="154051" y="408569"/>
                </a:moveTo>
                <a:lnTo>
                  <a:pt x="113864" y="408569"/>
                </a:lnTo>
                <a:lnTo>
                  <a:pt x="113864" y="180842"/>
                </a:lnTo>
                <a:lnTo>
                  <a:pt x="154051" y="180842"/>
                </a:lnTo>
                <a:lnTo>
                  <a:pt x="154051" y="408569"/>
                </a:lnTo>
                <a:close/>
                <a:moveTo>
                  <a:pt x="234425" y="408569"/>
                </a:moveTo>
                <a:lnTo>
                  <a:pt x="194238" y="408569"/>
                </a:lnTo>
                <a:lnTo>
                  <a:pt x="194238" y="180842"/>
                </a:lnTo>
                <a:lnTo>
                  <a:pt x="234425" y="180842"/>
                </a:lnTo>
                <a:lnTo>
                  <a:pt x="234425" y="408569"/>
                </a:lnTo>
                <a:close/>
                <a:moveTo>
                  <a:pt x="247821" y="113864"/>
                </a:moveTo>
                <a:cubicBezTo>
                  <a:pt x="233085" y="113864"/>
                  <a:pt x="221029" y="101807"/>
                  <a:pt x="221029" y="87072"/>
                </a:cubicBezTo>
                <a:cubicBezTo>
                  <a:pt x="221029" y="72337"/>
                  <a:pt x="233085" y="60281"/>
                  <a:pt x="247821" y="60281"/>
                </a:cubicBezTo>
                <a:cubicBezTo>
                  <a:pt x="262556" y="60281"/>
                  <a:pt x="274612" y="72337"/>
                  <a:pt x="274612" y="87072"/>
                </a:cubicBezTo>
                <a:cubicBezTo>
                  <a:pt x="274612" y="101807"/>
                  <a:pt x="262556" y="113864"/>
                  <a:pt x="247821" y="113864"/>
                </a:cubicBezTo>
                <a:close/>
                <a:moveTo>
                  <a:pt x="314799" y="408569"/>
                </a:moveTo>
                <a:lnTo>
                  <a:pt x="274612" y="408569"/>
                </a:lnTo>
                <a:lnTo>
                  <a:pt x="274612" y="180842"/>
                </a:lnTo>
                <a:lnTo>
                  <a:pt x="314799" y="180842"/>
                </a:lnTo>
                <a:lnTo>
                  <a:pt x="314799" y="408569"/>
                </a:lnTo>
                <a:close/>
                <a:moveTo>
                  <a:pt x="395173" y="408569"/>
                </a:moveTo>
                <a:lnTo>
                  <a:pt x="354986" y="408569"/>
                </a:lnTo>
                <a:lnTo>
                  <a:pt x="354986" y="180842"/>
                </a:lnTo>
                <a:lnTo>
                  <a:pt x="395173" y="180842"/>
                </a:lnTo>
                <a:lnTo>
                  <a:pt x="395173" y="40856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6648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95" name="Graphic 54" descr="Board Of Directors with solid fill">
            <a:extLst>
              <a:ext uri="{FF2B5EF4-FFF2-40B4-BE49-F238E27FC236}">
                <a16:creationId xmlns:a16="http://schemas.microsoft.com/office/drawing/2014/main" id="{219156F4-8AB7-4F97-9EEE-B9D0265326C8}"/>
              </a:ext>
            </a:extLst>
          </p:cNvPr>
          <p:cNvSpPr/>
          <p:nvPr/>
        </p:nvSpPr>
        <p:spPr>
          <a:xfrm>
            <a:off x="3293852" y="3645877"/>
            <a:ext cx="386718" cy="302648"/>
          </a:xfrm>
          <a:custGeom>
            <a:avLst/>
            <a:gdLst>
              <a:gd name="connsiteX0" fmla="*/ 585584 w 616191"/>
              <a:gd name="connsiteY0" fmla="*/ 341952 h 482237"/>
              <a:gd name="connsiteX1" fmla="*/ 600125 w 616191"/>
              <a:gd name="connsiteY1" fmla="*/ 325013 h 482237"/>
              <a:gd name="connsiteX2" fmla="*/ 616046 w 616191"/>
              <a:gd name="connsiteY2" fmla="*/ 192356 h 482237"/>
              <a:gd name="connsiteX3" fmla="*/ 598533 w 616191"/>
              <a:gd name="connsiteY3" fmla="*/ 170049 h 482237"/>
              <a:gd name="connsiteX4" fmla="*/ 597292 w 616191"/>
              <a:gd name="connsiteY4" fmla="*/ 169938 h 482237"/>
              <a:gd name="connsiteX5" fmla="*/ 523575 w 616191"/>
              <a:gd name="connsiteY5" fmla="*/ 165598 h 482237"/>
              <a:gd name="connsiteX6" fmla="*/ 502497 w 616191"/>
              <a:gd name="connsiteY6" fmla="*/ 183059 h 482237"/>
              <a:gd name="connsiteX7" fmla="*/ 497929 w 616191"/>
              <a:gd name="connsiteY7" fmla="*/ 218477 h 482237"/>
              <a:gd name="connsiteX8" fmla="*/ 486670 w 616191"/>
              <a:gd name="connsiteY8" fmla="*/ 201237 h 482237"/>
              <a:gd name="connsiteX9" fmla="*/ 489235 w 616191"/>
              <a:gd name="connsiteY9" fmla="*/ 181351 h 482237"/>
              <a:gd name="connsiteX10" fmla="*/ 522430 w 616191"/>
              <a:gd name="connsiteY10" fmla="*/ 152195 h 482237"/>
              <a:gd name="connsiteX11" fmla="*/ 524439 w 616191"/>
              <a:gd name="connsiteY11" fmla="*/ 152256 h 482237"/>
              <a:gd name="connsiteX12" fmla="*/ 556281 w 616191"/>
              <a:gd name="connsiteY12" fmla="*/ 154124 h 482237"/>
              <a:gd name="connsiteX13" fmla="*/ 560882 w 616191"/>
              <a:gd name="connsiteY13" fmla="*/ 125879 h 482237"/>
              <a:gd name="connsiteX14" fmla="*/ 544231 w 616191"/>
              <a:gd name="connsiteY14" fmla="*/ 102852 h 482237"/>
              <a:gd name="connsiteX15" fmla="*/ 542416 w 616191"/>
              <a:gd name="connsiteY15" fmla="*/ 102645 h 482237"/>
              <a:gd name="connsiteX16" fmla="*/ 482477 w 616191"/>
              <a:gd name="connsiteY16" fmla="*/ 98626 h 482237"/>
              <a:gd name="connsiteX17" fmla="*/ 461318 w 616191"/>
              <a:gd name="connsiteY17" fmla="*/ 115585 h 482237"/>
              <a:gd name="connsiteX18" fmla="*/ 455451 w 616191"/>
              <a:gd name="connsiteY18" fmla="*/ 153354 h 482237"/>
              <a:gd name="connsiteX19" fmla="*/ 444507 w 616191"/>
              <a:gd name="connsiteY19" fmla="*/ 136609 h 482237"/>
              <a:gd name="connsiteX20" fmla="*/ 448057 w 616191"/>
              <a:gd name="connsiteY20" fmla="*/ 113582 h 482237"/>
              <a:gd name="connsiteX21" fmla="*/ 481091 w 616191"/>
              <a:gd name="connsiteY21" fmla="*/ 85244 h 482237"/>
              <a:gd name="connsiteX22" fmla="*/ 483328 w 616191"/>
              <a:gd name="connsiteY22" fmla="*/ 85324 h 482237"/>
              <a:gd name="connsiteX23" fmla="*/ 496549 w 616191"/>
              <a:gd name="connsiteY23" fmla="*/ 86201 h 482237"/>
              <a:gd name="connsiteX24" fmla="*/ 498632 w 616191"/>
              <a:gd name="connsiteY24" fmla="*/ 67447 h 482237"/>
              <a:gd name="connsiteX25" fmla="*/ 480850 w 616191"/>
              <a:gd name="connsiteY25" fmla="*/ 45282 h 482237"/>
              <a:gd name="connsiteX26" fmla="*/ 480233 w 616191"/>
              <a:gd name="connsiteY26" fmla="*/ 45224 h 482237"/>
              <a:gd name="connsiteX27" fmla="*/ 433442 w 616191"/>
              <a:gd name="connsiteY27" fmla="*/ 41627 h 482237"/>
              <a:gd name="connsiteX28" fmla="*/ 411915 w 616191"/>
              <a:gd name="connsiteY28" fmla="*/ 59531 h 482237"/>
              <a:gd name="connsiteX29" fmla="*/ 408881 w 616191"/>
              <a:gd name="connsiteY29" fmla="*/ 88372 h 482237"/>
              <a:gd name="connsiteX30" fmla="*/ 366309 w 616191"/>
              <a:gd name="connsiteY30" fmla="*/ 73569 h 482237"/>
              <a:gd name="connsiteX31" fmla="*/ 360462 w 616191"/>
              <a:gd name="connsiteY31" fmla="*/ 73569 h 482237"/>
              <a:gd name="connsiteX32" fmla="*/ 360462 w 616191"/>
              <a:gd name="connsiteY32" fmla="*/ 26684 h 482237"/>
              <a:gd name="connsiteX33" fmla="*/ 355104 w 616191"/>
              <a:gd name="connsiteY33" fmla="*/ 13751 h 482237"/>
              <a:gd name="connsiteX34" fmla="*/ 346946 w 616191"/>
              <a:gd name="connsiteY34" fmla="*/ 8721 h 482237"/>
              <a:gd name="connsiteX35" fmla="*/ 268990 w 616191"/>
              <a:gd name="connsiteY35" fmla="*/ 8386 h 482237"/>
              <a:gd name="connsiteX36" fmla="*/ 259311 w 616191"/>
              <a:gd name="connsiteY36" fmla="*/ 13744 h 482237"/>
              <a:gd name="connsiteX37" fmla="*/ 253953 w 616191"/>
              <a:gd name="connsiteY37" fmla="*/ 26678 h 482237"/>
              <a:gd name="connsiteX38" fmla="*/ 253953 w 616191"/>
              <a:gd name="connsiteY38" fmla="*/ 73563 h 482237"/>
              <a:gd name="connsiteX39" fmla="*/ 247510 w 616191"/>
              <a:gd name="connsiteY39" fmla="*/ 73563 h 482237"/>
              <a:gd name="connsiteX40" fmla="*/ 207122 w 616191"/>
              <a:gd name="connsiteY40" fmla="*/ 86684 h 482237"/>
              <a:gd name="connsiteX41" fmla="*/ 204282 w 616191"/>
              <a:gd name="connsiteY41" fmla="*/ 59531 h 482237"/>
              <a:gd name="connsiteX42" fmla="*/ 182795 w 616191"/>
              <a:gd name="connsiteY42" fmla="*/ 41627 h 482237"/>
              <a:gd name="connsiteX43" fmla="*/ 136004 w 616191"/>
              <a:gd name="connsiteY43" fmla="*/ 45224 h 482237"/>
              <a:gd name="connsiteX44" fmla="*/ 117546 w 616191"/>
              <a:gd name="connsiteY44" fmla="*/ 66831 h 482237"/>
              <a:gd name="connsiteX45" fmla="*/ 117605 w 616191"/>
              <a:gd name="connsiteY45" fmla="*/ 67447 h 482237"/>
              <a:gd name="connsiteX46" fmla="*/ 119688 w 616191"/>
              <a:gd name="connsiteY46" fmla="*/ 86201 h 482237"/>
              <a:gd name="connsiteX47" fmla="*/ 132909 w 616191"/>
              <a:gd name="connsiteY47" fmla="*/ 85324 h 482237"/>
              <a:gd name="connsiteX48" fmla="*/ 135146 w 616191"/>
              <a:gd name="connsiteY48" fmla="*/ 85244 h 482237"/>
              <a:gd name="connsiteX49" fmla="*/ 168173 w 616191"/>
              <a:gd name="connsiteY49" fmla="*/ 113582 h 482237"/>
              <a:gd name="connsiteX50" fmla="*/ 171288 w 616191"/>
              <a:gd name="connsiteY50" fmla="*/ 133716 h 482237"/>
              <a:gd name="connsiteX51" fmla="*/ 160344 w 616191"/>
              <a:gd name="connsiteY51" fmla="*/ 150461 h 482237"/>
              <a:gd name="connsiteX52" fmla="*/ 154985 w 616191"/>
              <a:gd name="connsiteY52" fmla="*/ 115592 h 482237"/>
              <a:gd name="connsiteX53" fmla="*/ 133827 w 616191"/>
              <a:gd name="connsiteY53" fmla="*/ 98633 h 482237"/>
              <a:gd name="connsiteX54" fmla="*/ 73888 w 616191"/>
              <a:gd name="connsiteY54" fmla="*/ 102651 h 482237"/>
              <a:gd name="connsiteX55" fmla="*/ 55214 w 616191"/>
              <a:gd name="connsiteY55" fmla="*/ 124071 h 482237"/>
              <a:gd name="connsiteX56" fmla="*/ 55422 w 616191"/>
              <a:gd name="connsiteY56" fmla="*/ 125886 h 482237"/>
              <a:gd name="connsiteX57" fmla="*/ 60023 w 616191"/>
              <a:gd name="connsiteY57" fmla="*/ 154131 h 482237"/>
              <a:gd name="connsiteX58" fmla="*/ 91865 w 616191"/>
              <a:gd name="connsiteY58" fmla="*/ 152262 h 482237"/>
              <a:gd name="connsiteX59" fmla="*/ 93874 w 616191"/>
              <a:gd name="connsiteY59" fmla="*/ 152202 h 482237"/>
              <a:gd name="connsiteX60" fmla="*/ 127015 w 616191"/>
              <a:gd name="connsiteY60" fmla="*/ 181358 h 482237"/>
              <a:gd name="connsiteX61" fmla="*/ 129199 w 616191"/>
              <a:gd name="connsiteY61" fmla="*/ 198310 h 482237"/>
              <a:gd name="connsiteX62" fmla="*/ 117879 w 616191"/>
              <a:gd name="connsiteY62" fmla="*/ 215557 h 482237"/>
              <a:gd name="connsiteX63" fmla="*/ 113686 w 616191"/>
              <a:gd name="connsiteY63" fmla="*/ 183059 h 482237"/>
              <a:gd name="connsiteX64" fmla="*/ 92608 w 616191"/>
              <a:gd name="connsiteY64" fmla="*/ 165598 h 482237"/>
              <a:gd name="connsiteX65" fmla="*/ 18898 w 616191"/>
              <a:gd name="connsiteY65" fmla="*/ 169938 h 482237"/>
              <a:gd name="connsiteX66" fmla="*/ 34 w 616191"/>
              <a:gd name="connsiteY66" fmla="*/ 191113 h 482237"/>
              <a:gd name="connsiteX67" fmla="*/ 144 w 616191"/>
              <a:gd name="connsiteY67" fmla="*/ 192356 h 482237"/>
              <a:gd name="connsiteX68" fmla="*/ 16072 w 616191"/>
              <a:gd name="connsiteY68" fmla="*/ 325013 h 482237"/>
              <a:gd name="connsiteX69" fmla="*/ 30620 w 616191"/>
              <a:gd name="connsiteY69" fmla="*/ 341952 h 482237"/>
              <a:gd name="connsiteX70" fmla="*/ 58456 w 616191"/>
              <a:gd name="connsiteY70" fmla="*/ 349688 h 482237"/>
              <a:gd name="connsiteX71" fmla="*/ 58456 w 616191"/>
              <a:gd name="connsiteY71" fmla="*/ 377819 h 482237"/>
              <a:gd name="connsiteX72" fmla="*/ 35067 w 616191"/>
              <a:gd name="connsiteY72" fmla="*/ 377819 h 482237"/>
              <a:gd name="connsiteX73" fmla="*/ 11665 w 616191"/>
              <a:gd name="connsiteY73" fmla="*/ 401215 h 482237"/>
              <a:gd name="connsiteX74" fmla="*/ 11665 w 616191"/>
              <a:gd name="connsiteY74" fmla="*/ 405823 h 482237"/>
              <a:gd name="connsiteX75" fmla="*/ 12851 w 616191"/>
              <a:gd name="connsiteY75" fmla="*/ 424730 h 482237"/>
              <a:gd name="connsiteX76" fmla="*/ 31758 w 616191"/>
              <a:gd name="connsiteY76" fmla="*/ 423544 h 482237"/>
              <a:gd name="connsiteX77" fmla="*/ 31758 w 616191"/>
              <a:gd name="connsiteY77" fmla="*/ 405823 h 482237"/>
              <a:gd name="connsiteX78" fmla="*/ 31758 w 616191"/>
              <a:gd name="connsiteY78" fmla="*/ 401215 h 482237"/>
              <a:gd name="connsiteX79" fmla="*/ 35107 w 616191"/>
              <a:gd name="connsiteY79" fmla="*/ 397866 h 482237"/>
              <a:gd name="connsiteX80" fmla="*/ 58469 w 616191"/>
              <a:gd name="connsiteY80" fmla="*/ 397866 h 482237"/>
              <a:gd name="connsiteX81" fmla="*/ 58469 w 616191"/>
              <a:gd name="connsiteY81" fmla="*/ 405816 h 482237"/>
              <a:gd name="connsiteX82" fmla="*/ 59620 w 616191"/>
              <a:gd name="connsiteY82" fmla="*/ 424726 h 482237"/>
              <a:gd name="connsiteX83" fmla="*/ 78529 w 616191"/>
              <a:gd name="connsiteY83" fmla="*/ 423575 h 482237"/>
              <a:gd name="connsiteX84" fmla="*/ 78529 w 616191"/>
              <a:gd name="connsiteY84" fmla="*/ 405816 h 482237"/>
              <a:gd name="connsiteX85" fmla="*/ 78529 w 616191"/>
              <a:gd name="connsiteY85" fmla="*/ 397866 h 482237"/>
              <a:gd name="connsiteX86" fmla="*/ 101932 w 616191"/>
              <a:gd name="connsiteY86" fmla="*/ 397866 h 482237"/>
              <a:gd name="connsiteX87" fmla="*/ 105281 w 616191"/>
              <a:gd name="connsiteY87" fmla="*/ 401215 h 482237"/>
              <a:gd name="connsiteX88" fmla="*/ 105281 w 616191"/>
              <a:gd name="connsiteY88" fmla="*/ 405823 h 482237"/>
              <a:gd name="connsiteX89" fmla="*/ 106467 w 616191"/>
              <a:gd name="connsiteY89" fmla="*/ 424730 h 482237"/>
              <a:gd name="connsiteX90" fmla="*/ 125374 w 616191"/>
              <a:gd name="connsiteY90" fmla="*/ 423544 h 482237"/>
              <a:gd name="connsiteX91" fmla="*/ 125374 w 616191"/>
              <a:gd name="connsiteY91" fmla="*/ 405823 h 482237"/>
              <a:gd name="connsiteX92" fmla="*/ 125374 w 616191"/>
              <a:gd name="connsiteY92" fmla="*/ 401215 h 482237"/>
              <a:gd name="connsiteX93" fmla="*/ 101972 w 616191"/>
              <a:gd name="connsiteY93" fmla="*/ 377813 h 482237"/>
              <a:gd name="connsiteX94" fmla="*/ 78529 w 616191"/>
              <a:gd name="connsiteY94" fmla="*/ 377813 h 482237"/>
              <a:gd name="connsiteX95" fmla="*/ 78529 w 616191"/>
              <a:gd name="connsiteY95" fmla="*/ 358838 h 482237"/>
              <a:gd name="connsiteX96" fmla="*/ 92039 w 616191"/>
              <a:gd name="connsiteY96" fmla="*/ 364913 h 482237"/>
              <a:gd name="connsiteX97" fmla="*/ 135146 w 616191"/>
              <a:gd name="connsiteY97" fmla="*/ 376433 h 482237"/>
              <a:gd name="connsiteX98" fmla="*/ 200008 w 616191"/>
              <a:gd name="connsiteY98" fmla="*/ 390318 h 482237"/>
              <a:gd name="connsiteX99" fmla="*/ 200008 w 616191"/>
              <a:gd name="connsiteY99" fmla="*/ 452527 h 482237"/>
              <a:gd name="connsiteX100" fmla="*/ 215206 w 616191"/>
              <a:gd name="connsiteY100" fmla="*/ 471951 h 482237"/>
              <a:gd name="connsiteX101" fmla="*/ 225286 w 616191"/>
              <a:gd name="connsiteY101" fmla="*/ 474469 h 482237"/>
              <a:gd name="connsiteX102" fmla="*/ 388386 w 616191"/>
              <a:gd name="connsiteY102" fmla="*/ 473197 h 482237"/>
              <a:gd name="connsiteX103" fmla="*/ 392404 w 616191"/>
              <a:gd name="connsiteY103" fmla="*/ 472125 h 482237"/>
              <a:gd name="connsiteX104" fmla="*/ 407300 w 616191"/>
              <a:gd name="connsiteY104" fmla="*/ 452788 h 482237"/>
              <a:gd name="connsiteX105" fmla="*/ 407300 w 616191"/>
              <a:gd name="connsiteY105" fmla="*/ 391269 h 482237"/>
              <a:gd name="connsiteX106" fmla="*/ 477768 w 616191"/>
              <a:gd name="connsiteY106" fmla="*/ 376634 h 482237"/>
              <a:gd name="connsiteX107" fmla="*/ 521874 w 616191"/>
              <a:gd name="connsiteY107" fmla="*/ 364899 h 482237"/>
              <a:gd name="connsiteX108" fmla="*/ 537687 w 616191"/>
              <a:gd name="connsiteY108" fmla="*/ 357290 h 482237"/>
              <a:gd name="connsiteX109" fmla="*/ 537687 w 616191"/>
              <a:gd name="connsiteY109" fmla="*/ 377813 h 482237"/>
              <a:gd name="connsiteX110" fmla="*/ 514285 w 616191"/>
              <a:gd name="connsiteY110" fmla="*/ 377813 h 482237"/>
              <a:gd name="connsiteX111" fmla="*/ 490883 w 616191"/>
              <a:gd name="connsiteY111" fmla="*/ 401215 h 482237"/>
              <a:gd name="connsiteX112" fmla="*/ 490883 w 616191"/>
              <a:gd name="connsiteY112" fmla="*/ 405823 h 482237"/>
              <a:gd name="connsiteX113" fmla="*/ 492034 w 616191"/>
              <a:gd name="connsiteY113" fmla="*/ 424732 h 482237"/>
              <a:gd name="connsiteX114" fmla="*/ 510943 w 616191"/>
              <a:gd name="connsiteY114" fmla="*/ 423582 h 482237"/>
              <a:gd name="connsiteX115" fmla="*/ 510943 w 616191"/>
              <a:gd name="connsiteY115" fmla="*/ 405823 h 482237"/>
              <a:gd name="connsiteX116" fmla="*/ 510943 w 616191"/>
              <a:gd name="connsiteY116" fmla="*/ 401215 h 482237"/>
              <a:gd name="connsiteX117" fmla="*/ 514292 w 616191"/>
              <a:gd name="connsiteY117" fmla="*/ 397866 h 482237"/>
              <a:gd name="connsiteX118" fmla="*/ 537694 w 616191"/>
              <a:gd name="connsiteY118" fmla="*/ 397866 h 482237"/>
              <a:gd name="connsiteX119" fmla="*/ 537694 w 616191"/>
              <a:gd name="connsiteY119" fmla="*/ 405816 h 482237"/>
              <a:gd name="connsiteX120" fmla="*/ 538845 w 616191"/>
              <a:gd name="connsiteY120" fmla="*/ 424726 h 482237"/>
              <a:gd name="connsiteX121" fmla="*/ 557754 w 616191"/>
              <a:gd name="connsiteY121" fmla="*/ 423575 h 482237"/>
              <a:gd name="connsiteX122" fmla="*/ 557754 w 616191"/>
              <a:gd name="connsiteY122" fmla="*/ 405816 h 482237"/>
              <a:gd name="connsiteX123" fmla="*/ 557754 w 616191"/>
              <a:gd name="connsiteY123" fmla="*/ 397866 h 482237"/>
              <a:gd name="connsiteX124" fmla="*/ 581156 w 616191"/>
              <a:gd name="connsiteY124" fmla="*/ 397866 h 482237"/>
              <a:gd name="connsiteX125" fmla="*/ 584505 w 616191"/>
              <a:gd name="connsiteY125" fmla="*/ 401215 h 482237"/>
              <a:gd name="connsiteX126" fmla="*/ 584505 w 616191"/>
              <a:gd name="connsiteY126" fmla="*/ 405823 h 482237"/>
              <a:gd name="connsiteX127" fmla="*/ 585692 w 616191"/>
              <a:gd name="connsiteY127" fmla="*/ 424730 h 482237"/>
              <a:gd name="connsiteX128" fmla="*/ 604599 w 616191"/>
              <a:gd name="connsiteY128" fmla="*/ 423544 h 482237"/>
              <a:gd name="connsiteX129" fmla="*/ 604599 w 616191"/>
              <a:gd name="connsiteY129" fmla="*/ 405823 h 482237"/>
              <a:gd name="connsiteX130" fmla="*/ 604599 w 616191"/>
              <a:gd name="connsiteY130" fmla="*/ 401215 h 482237"/>
              <a:gd name="connsiteX131" fmla="*/ 581156 w 616191"/>
              <a:gd name="connsiteY131" fmla="*/ 377813 h 482237"/>
              <a:gd name="connsiteX132" fmla="*/ 557748 w 616191"/>
              <a:gd name="connsiteY132" fmla="*/ 377813 h 482237"/>
              <a:gd name="connsiteX133" fmla="*/ 557748 w 616191"/>
              <a:gd name="connsiteY133" fmla="*/ 349682 h 482237"/>
              <a:gd name="connsiteX134" fmla="*/ 470890 w 616191"/>
              <a:gd name="connsiteY134" fmla="*/ 350787 h 482237"/>
              <a:gd name="connsiteX135" fmla="*/ 306839 w 616191"/>
              <a:gd name="connsiteY135" fmla="*/ 372220 h 482237"/>
              <a:gd name="connsiteX136" fmla="*/ 142072 w 616191"/>
              <a:gd name="connsiteY136" fmla="*/ 350579 h 482237"/>
              <a:gd name="connsiteX137" fmla="*/ 98965 w 616191"/>
              <a:gd name="connsiteY137" fmla="*/ 339059 h 482237"/>
              <a:gd name="connsiteX138" fmla="*/ 84945 w 616191"/>
              <a:gd name="connsiteY138" fmla="*/ 317229 h 482237"/>
              <a:gd name="connsiteX139" fmla="*/ 87625 w 616191"/>
              <a:gd name="connsiteY139" fmla="*/ 310928 h 482237"/>
              <a:gd name="connsiteX140" fmla="*/ 213806 w 616191"/>
              <a:gd name="connsiteY140" fmla="*/ 117467 h 482237"/>
              <a:gd name="connsiteX141" fmla="*/ 247523 w 616191"/>
              <a:gd name="connsiteY141" fmla="*/ 100314 h 482237"/>
              <a:gd name="connsiteX142" fmla="*/ 366370 w 616191"/>
              <a:gd name="connsiteY142" fmla="*/ 100314 h 482237"/>
              <a:gd name="connsiteX143" fmla="*/ 400087 w 616191"/>
              <a:gd name="connsiteY143" fmla="*/ 117454 h 482237"/>
              <a:gd name="connsiteX144" fmla="*/ 526355 w 616191"/>
              <a:gd name="connsiteY144" fmla="*/ 310901 h 482237"/>
              <a:gd name="connsiteX145" fmla="*/ 521327 w 616191"/>
              <a:gd name="connsiteY145" fmla="*/ 336344 h 482237"/>
              <a:gd name="connsiteX146" fmla="*/ 515002 w 616191"/>
              <a:gd name="connsiteY146" fmla="*/ 339032 h 482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616191" h="482237">
                <a:moveTo>
                  <a:pt x="585584" y="341952"/>
                </a:moveTo>
                <a:cubicBezTo>
                  <a:pt x="593416" y="339775"/>
                  <a:pt x="599159" y="333085"/>
                  <a:pt x="600125" y="325013"/>
                </a:cubicBezTo>
                <a:lnTo>
                  <a:pt x="616046" y="192356"/>
                </a:lnTo>
                <a:cubicBezTo>
                  <a:pt x="617370" y="181360"/>
                  <a:pt x="609529" y="171373"/>
                  <a:pt x="598533" y="170049"/>
                </a:cubicBezTo>
                <a:cubicBezTo>
                  <a:pt x="598121" y="169999"/>
                  <a:pt x="597707" y="169962"/>
                  <a:pt x="597292" y="169938"/>
                </a:cubicBezTo>
                <a:lnTo>
                  <a:pt x="523575" y="165598"/>
                </a:lnTo>
                <a:cubicBezTo>
                  <a:pt x="513058" y="164993"/>
                  <a:pt x="503859" y="172613"/>
                  <a:pt x="502497" y="183059"/>
                </a:cubicBezTo>
                <a:lnTo>
                  <a:pt x="497929" y="218477"/>
                </a:lnTo>
                <a:lnTo>
                  <a:pt x="486670" y="201237"/>
                </a:lnTo>
                <a:lnTo>
                  <a:pt x="489235" y="181351"/>
                </a:lnTo>
                <a:cubicBezTo>
                  <a:pt x="491411" y="164677"/>
                  <a:pt x="505614" y="152202"/>
                  <a:pt x="522430" y="152195"/>
                </a:cubicBezTo>
                <a:cubicBezTo>
                  <a:pt x="523099" y="152195"/>
                  <a:pt x="523769" y="152195"/>
                  <a:pt x="524439" y="152256"/>
                </a:cubicBezTo>
                <a:lnTo>
                  <a:pt x="556281" y="154124"/>
                </a:lnTo>
                <a:lnTo>
                  <a:pt x="560882" y="125879"/>
                </a:lnTo>
                <a:cubicBezTo>
                  <a:pt x="562643" y="114922"/>
                  <a:pt x="555188" y="104613"/>
                  <a:pt x="544231" y="102852"/>
                </a:cubicBezTo>
                <a:cubicBezTo>
                  <a:pt x="543630" y="102756"/>
                  <a:pt x="543024" y="102686"/>
                  <a:pt x="542416" y="102645"/>
                </a:cubicBezTo>
                <a:lnTo>
                  <a:pt x="482477" y="98626"/>
                </a:lnTo>
                <a:cubicBezTo>
                  <a:pt x="472098" y="97951"/>
                  <a:pt x="462919" y="105308"/>
                  <a:pt x="461318" y="115585"/>
                </a:cubicBezTo>
                <a:lnTo>
                  <a:pt x="455451" y="153354"/>
                </a:lnTo>
                <a:lnTo>
                  <a:pt x="444507" y="136609"/>
                </a:lnTo>
                <a:lnTo>
                  <a:pt x="448057" y="113582"/>
                </a:lnTo>
                <a:cubicBezTo>
                  <a:pt x="450499" y="97241"/>
                  <a:pt x="464568" y="85172"/>
                  <a:pt x="481091" y="85244"/>
                </a:cubicBezTo>
                <a:cubicBezTo>
                  <a:pt x="481827" y="85244"/>
                  <a:pt x="482578" y="85244"/>
                  <a:pt x="483328" y="85324"/>
                </a:cubicBezTo>
                <a:lnTo>
                  <a:pt x="496549" y="86201"/>
                </a:lnTo>
                <a:lnTo>
                  <a:pt x="498632" y="67447"/>
                </a:lnTo>
                <a:cubicBezTo>
                  <a:pt x="499843" y="56416"/>
                  <a:pt x="491881" y="46493"/>
                  <a:pt x="480850" y="45282"/>
                </a:cubicBezTo>
                <a:cubicBezTo>
                  <a:pt x="480645" y="45259"/>
                  <a:pt x="480440" y="45240"/>
                  <a:pt x="480233" y="45224"/>
                </a:cubicBezTo>
                <a:lnTo>
                  <a:pt x="433442" y="41627"/>
                </a:lnTo>
                <a:cubicBezTo>
                  <a:pt x="422605" y="40791"/>
                  <a:pt x="413068" y="48723"/>
                  <a:pt x="411915" y="59531"/>
                </a:cubicBezTo>
                <a:lnTo>
                  <a:pt x="408881" y="88372"/>
                </a:lnTo>
                <a:cubicBezTo>
                  <a:pt x="396773" y="78763"/>
                  <a:pt x="381766" y="73546"/>
                  <a:pt x="366309" y="73569"/>
                </a:cubicBezTo>
                <a:lnTo>
                  <a:pt x="360462" y="73569"/>
                </a:lnTo>
                <a:lnTo>
                  <a:pt x="360462" y="26684"/>
                </a:lnTo>
                <a:cubicBezTo>
                  <a:pt x="360457" y="21834"/>
                  <a:pt x="358530" y="17184"/>
                  <a:pt x="355104" y="13751"/>
                </a:cubicBezTo>
                <a:cubicBezTo>
                  <a:pt x="352643" y="11686"/>
                  <a:pt x="349895" y="9992"/>
                  <a:pt x="346946" y="8721"/>
                </a:cubicBezTo>
                <a:cubicBezTo>
                  <a:pt x="322260" y="-2789"/>
                  <a:pt x="293773" y="-2911"/>
                  <a:pt x="268990" y="8386"/>
                </a:cubicBezTo>
                <a:cubicBezTo>
                  <a:pt x="265550" y="9757"/>
                  <a:pt x="262298" y="11557"/>
                  <a:pt x="259311" y="13744"/>
                </a:cubicBezTo>
                <a:cubicBezTo>
                  <a:pt x="255885" y="17177"/>
                  <a:pt x="253958" y="21828"/>
                  <a:pt x="253953" y="26678"/>
                </a:cubicBezTo>
                <a:lnTo>
                  <a:pt x="253953" y="73563"/>
                </a:lnTo>
                <a:lnTo>
                  <a:pt x="247510" y="73563"/>
                </a:lnTo>
                <a:cubicBezTo>
                  <a:pt x="232997" y="73546"/>
                  <a:pt x="218853" y="78141"/>
                  <a:pt x="207122" y="86684"/>
                </a:cubicBezTo>
                <a:lnTo>
                  <a:pt x="204282" y="59531"/>
                </a:lnTo>
                <a:cubicBezTo>
                  <a:pt x="203130" y="48740"/>
                  <a:pt x="193617" y="40813"/>
                  <a:pt x="182795" y="41627"/>
                </a:cubicBezTo>
                <a:lnTo>
                  <a:pt x="136004" y="45224"/>
                </a:lnTo>
                <a:cubicBezTo>
                  <a:pt x="124940" y="46093"/>
                  <a:pt x="116677" y="55767"/>
                  <a:pt x="117546" y="66831"/>
                </a:cubicBezTo>
                <a:cubicBezTo>
                  <a:pt x="117563" y="67036"/>
                  <a:pt x="117582" y="67242"/>
                  <a:pt x="117605" y="67447"/>
                </a:cubicBezTo>
                <a:lnTo>
                  <a:pt x="119688" y="86201"/>
                </a:lnTo>
                <a:lnTo>
                  <a:pt x="132909" y="85324"/>
                </a:lnTo>
                <a:cubicBezTo>
                  <a:pt x="133659" y="85270"/>
                  <a:pt x="134410" y="85244"/>
                  <a:pt x="135146" y="85244"/>
                </a:cubicBezTo>
                <a:cubicBezTo>
                  <a:pt x="151668" y="85169"/>
                  <a:pt x="165737" y="97241"/>
                  <a:pt x="168173" y="113582"/>
                </a:cubicBezTo>
                <a:lnTo>
                  <a:pt x="171288" y="133716"/>
                </a:lnTo>
                <a:lnTo>
                  <a:pt x="160344" y="150461"/>
                </a:lnTo>
                <a:lnTo>
                  <a:pt x="154985" y="115592"/>
                </a:lnTo>
                <a:cubicBezTo>
                  <a:pt x="153385" y="105314"/>
                  <a:pt x="144206" y="97957"/>
                  <a:pt x="133827" y="98633"/>
                </a:cubicBezTo>
                <a:lnTo>
                  <a:pt x="73888" y="102651"/>
                </a:lnTo>
                <a:cubicBezTo>
                  <a:pt x="62816" y="103410"/>
                  <a:pt x="54456" y="113000"/>
                  <a:pt x="55214" y="124071"/>
                </a:cubicBezTo>
                <a:cubicBezTo>
                  <a:pt x="55256" y="124679"/>
                  <a:pt x="55325" y="125285"/>
                  <a:pt x="55422" y="125886"/>
                </a:cubicBezTo>
                <a:lnTo>
                  <a:pt x="60023" y="154131"/>
                </a:lnTo>
                <a:lnTo>
                  <a:pt x="91865" y="152262"/>
                </a:lnTo>
                <a:cubicBezTo>
                  <a:pt x="92535" y="152222"/>
                  <a:pt x="93204" y="152202"/>
                  <a:pt x="93874" y="152202"/>
                </a:cubicBezTo>
                <a:cubicBezTo>
                  <a:pt x="110669" y="152236"/>
                  <a:pt x="124842" y="164704"/>
                  <a:pt x="127015" y="181358"/>
                </a:cubicBezTo>
                <a:lnTo>
                  <a:pt x="129199" y="198310"/>
                </a:lnTo>
                <a:lnTo>
                  <a:pt x="117879" y="215557"/>
                </a:lnTo>
                <a:lnTo>
                  <a:pt x="113686" y="183059"/>
                </a:lnTo>
                <a:cubicBezTo>
                  <a:pt x="112324" y="172613"/>
                  <a:pt x="103125" y="164993"/>
                  <a:pt x="92608" y="165598"/>
                </a:cubicBezTo>
                <a:lnTo>
                  <a:pt x="18898" y="169938"/>
                </a:lnTo>
                <a:cubicBezTo>
                  <a:pt x="7842" y="170576"/>
                  <a:pt x="-604" y="180057"/>
                  <a:pt x="34" y="191113"/>
                </a:cubicBezTo>
                <a:cubicBezTo>
                  <a:pt x="58" y="191529"/>
                  <a:pt x="95" y="191943"/>
                  <a:pt x="144" y="192356"/>
                </a:cubicBezTo>
                <a:lnTo>
                  <a:pt x="16072" y="325013"/>
                </a:lnTo>
                <a:cubicBezTo>
                  <a:pt x="17039" y="333087"/>
                  <a:pt x="22785" y="339777"/>
                  <a:pt x="30620" y="341952"/>
                </a:cubicBezTo>
                <a:lnTo>
                  <a:pt x="58456" y="349688"/>
                </a:lnTo>
                <a:lnTo>
                  <a:pt x="58456" y="377819"/>
                </a:lnTo>
                <a:lnTo>
                  <a:pt x="35067" y="377819"/>
                </a:lnTo>
                <a:cubicBezTo>
                  <a:pt x="22154" y="377841"/>
                  <a:pt x="11691" y="388302"/>
                  <a:pt x="11665" y="401215"/>
                </a:cubicBezTo>
                <a:lnTo>
                  <a:pt x="11665" y="405823"/>
                </a:lnTo>
                <a:cubicBezTo>
                  <a:pt x="6771" y="411372"/>
                  <a:pt x="7302" y="419837"/>
                  <a:pt x="12851" y="424730"/>
                </a:cubicBezTo>
                <a:cubicBezTo>
                  <a:pt x="18400" y="429624"/>
                  <a:pt x="26865" y="429093"/>
                  <a:pt x="31758" y="423544"/>
                </a:cubicBezTo>
                <a:cubicBezTo>
                  <a:pt x="36224" y="418481"/>
                  <a:pt x="36224" y="410886"/>
                  <a:pt x="31758" y="405823"/>
                </a:cubicBezTo>
                <a:lnTo>
                  <a:pt x="31758" y="401215"/>
                </a:lnTo>
                <a:cubicBezTo>
                  <a:pt x="31758" y="399366"/>
                  <a:pt x="33258" y="397866"/>
                  <a:pt x="35107" y="397866"/>
                </a:cubicBezTo>
                <a:lnTo>
                  <a:pt x="58469" y="397866"/>
                </a:lnTo>
                <a:lnTo>
                  <a:pt x="58469" y="405816"/>
                </a:lnTo>
                <a:cubicBezTo>
                  <a:pt x="53565" y="411355"/>
                  <a:pt x="54080" y="419822"/>
                  <a:pt x="59620" y="424726"/>
                </a:cubicBezTo>
                <a:cubicBezTo>
                  <a:pt x="65159" y="429630"/>
                  <a:pt x="73625" y="429115"/>
                  <a:pt x="78529" y="423575"/>
                </a:cubicBezTo>
                <a:cubicBezTo>
                  <a:pt x="83017" y="418506"/>
                  <a:pt x="83017" y="410885"/>
                  <a:pt x="78529" y="405816"/>
                </a:cubicBezTo>
                <a:lnTo>
                  <a:pt x="78529" y="397866"/>
                </a:lnTo>
                <a:lnTo>
                  <a:pt x="101932" y="397866"/>
                </a:lnTo>
                <a:cubicBezTo>
                  <a:pt x="103781" y="397866"/>
                  <a:pt x="105281" y="399366"/>
                  <a:pt x="105281" y="401215"/>
                </a:cubicBezTo>
                <a:lnTo>
                  <a:pt x="105281" y="405823"/>
                </a:lnTo>
                <a:cubicBezTo>
                  <a:pt x="100387" y="411372"/>
                  <a:pt x="100918" y="419837"/>
                  <a:pt x="106467" y="424730"/>
                </a:cubicBezTo>
                <a:cubicBezTo>
                  <a:pt x="112016" y="429624"/>
                  <a:pt x="120481" y="429093"/>
                  <a:pt x="125374" y="423544"/>
                </a:cubicBezTo>
                <a:cubicBezTo>
                  <a:pt x="129840" y="418481"/>
                  <a:pt x="129840" y="410886"/>
                  <a:pt x="125374" y="405823"/>
                </a:cubicBezTo>
                <a:lnTo>
                  <a:pt x="125374" y="401215"/>
                </a:lnTo>
                <a:cubicBezTo>
                  <a:pt x="125352" y="388299"/>
                  <a:pt x="114887" y="377835"/>
                  <a:pt x="101972" y="377813"/>
                </a:cubicBezTo>
                <a:lnTo>
                  <a:pt x="78529" y="377813"/>
                </a:lnTo>
                <a:lnTo>
                  <a:pt x="78529" y="358838"/>
                </a:lnTo>
                <a:cubicBezTo>
                  <a:pt x="82686" y="361558"/>
                  <a:pt x="87245" y="363608"/>
                  <a:pt x="92039" y="364913"/>
                </a:cubicBezTo>
                <a:lnTo>
                  <a:pt x="135146" y="376433"/>
                </a:lnTo>
                <a:cubicBezTo>
                  <a:pt x="156539" y="382144"/>
                  <a:pt x="178160" y="386772"/>
                  <a:pt x="200008" y="390318"/>
                </a:cubicBezTo>
                <a:lnTo>
                  <a:pt x="200008" y="452527"/>
                </a:lnTo>
                <a:cubicBezTo>
                  <a:pt x="200038" y="461715"/>
                  <a:pt x="206295" y="469713"/>
                  <a:pt x="215206" y="471951"/>
                </a:cubicBezTo>
                <a:lnTo>
                  <a:pt x="225286" y="474469"/>
                </a:lnTo>
                <a:cubicBezTo>
                  <a:pt x="279164" y="485239"/>
                  <a:pt x="334682" y="484805"/>
                  <a:pt x="388386" y="473197"/>
                </a:cubicBezTo>
                <a:lnTo>
                  <a:pt x="392404" y="472125"/>
                </a:lnTo>
                <a:cubicBezTo>
                  <a:pt x="401164" y="469780"/>
                  <a:pt x="407267" y="461857"/>
                  <a:pt x="407300" y="452788"/>
                </a:cubicBezTo>
                <a:lnTo>
                  <a:pt x="407300" y="391269"/>
                </a:lnTo>
                <a:cubicBezTo>
                  <a:pt x="431036" y="387662"/>
                  <a:pt x="454560" y="382777"/>
                  <a:pt x="477768" y="376634"/>
                </a:cubicBezTo>
                <a:lnTo>
                  <a:pt x="521874" y="364899"/>
                </a:lnTo>
                <a:cubicBezTo>
                  <a:pt x="527575" y="363376"/>
                  <a:pt x="532939" y="360795"/>
                  <a:pt x="537687" y="357290"/>
                </a:cubicBezTo>
                <a:lnTo>
                  <a:pt x="537687" y="377813"/>
                </a:lnTo>
                <a:lnTo>
                  <a:pt x="514285" y="377813"/>
                </a:lnTo>
                <a:cubicBezTo>
                  <a:pt x="501370" y="377835"/>
                  <a:pt x="490905" y="388299"/>
                  <a:pt x="490883" y="401215"/>
                </a:cubicBezTo>
                <a:lnTo>
                  <a:pt x="490883" y="405823"/>
                </a:lnTo>
                <a:cubicBezTo>
                  <a:pt x="485979" y="411362"/>
                  <a:pt x="486494" y="419828"/>
                  <a:pt x="492034" y="424732"/>
                </a:cubicBezTo>
                <a:cubicBezTo>
                  <a:pt x="497573" y="429637"/>
                  <a:pt x="506039" y="429121"/>
                  <a:pt x="510943" y="423582"/>
                </a:cubicBezTo>
                <a:cubicBezTo>
                  <a:pt x="515430" y="418513"/>
                  <a:pt x="515430" y="410892"/>
                  <a:pt x="510943" y="405823"/>
                </a:cubicBezTo>
                <a:lnTo>
                  <a:pt x="510943" y="401215"/>
                </a:lnTo>
                <a:cubicBezTo>
                  <a:pt x="510943" y="399366"/>
                  <a:pt x="512443" y="397866"/>
                  <a:pt x="514292" y="397866"/>
                </a:cubicBezTo>
                <a:lnTo>
                  <a:pt x="537694" y="397866"/>
                </a:lnTo>
                <a:lnTo>
                  <a:pt x="537694" y="405816"/>
                </a:lnTo>
                <a:cubicBezTo>
                  <a:pt x="532790" y="411355"/>
                  <a:pt x="533305" y="419822"/>
                  <a:pt x="538845" y="424726"/>
                </a:cubicBezTo>
                <a:cubicBezTo>
                  <a:pt x="544384" y="429630"/>
                  <a:pt x="552850" y="429115"/>
                  <a:pt x="557754" y="423575"/>
                </a:cubicBezTo>
                <a:cubicBezTo>
                  <a:pt x="562242" y="418506"/>
                  <a:pt x="562242" y="410885"/>
                  <a:pt x="557754" y="405816"/>
                </a:cubicBezTo>
                <a:lnTo>
                  <a:pt x="557754" y="397866"/>
                </a:lnTo>
                <a:lnTo>
                  <a:pt x="581156" y="397866"/>
                </a:lnTo>
                <a:cubicBezTo>
                  <a:pt x="583006" y="397866"/>
                  <a:pt x="584505" y="399366"/>
                  <a:pt x="584505" y="401215"/>
                </a:cubicBezTo>
                <a:lnTo>
                  <a:pt x="584505" y="405823"/>
                </a:lnTo>
                <a:cubicBezTo>
                  <a:pt x="579612" y="411372"/>
                  <a:pt x="580143" y="419837"/>
                  <a:pt x="585692" y="424730"/>
                </a:cubicBezTo>
                <a:cubicBezTo>
                  <a:pt x="591241" y="429624"/>
                  <a:pt x="599706" y="429093"/>
                  <a:pt x="604599" y="423544"/>
                </a:cubicBezTo>
                <a:cubicBezTo>
                  <a:pt x="609064" y="418481"/>
                  <a:pt x="609064" y="410886"/>
                  <a:pt x="604599" y="405823"/>
                </a:cubicBezTo>
                <a:lnTo>
                  <a:pt x="604599" y="401215"/>
                </a:lnTo>
                <a:cubicBezTo>
                  <a:pt x="604577" y="388283"/>
                  <a:pt x="594088" y="377813"/>
                  <a:pt x="581156" y="377813"/>
                </a:cubicBezTo>
                <a:lnTo>
                  <a:pt x="557748" y="377813"/>
                </a:lnTo>
                <a:lnTo>
                  <a:pt x="557748" y="349682"/>
                </a:lnTo>
                <a:close/>
                <a:moveTo>
                  <a:pt x="470890" y="350787"/>
                </a:moveTo>
                <a:cubicBezTo>
                  <a:pt x="417368" y="365020"/>
                  <a:pt x="362221" y="372225"/>
                  <a:pt x="306839" y="372220"/>
                </a:cubicBezTo>
                <a:cubicBezTo>
                  <a:pt x="251209" y="372215"/>
                  <a:pt x="195817" y="364940"/>
                  <a:pt x="142072" y="350579"/>
                </a:cubicBezTo>
                <a:lnTo>
                  <a:pt x="98965" y="339059"/>
                </a:lnTo>
                <a:cubicBezTo>
                  <a:pt x="89065" y="336902"/>
                  <a:pt x="82788" y="327129"/>
                  <a:pt x="84945" y="317229"/>
                </a:cubicBezTo>
                <a:cubicBezTo>
                  <a:pt x="85435" y="314979"/>
                  <a:pt x="86344" y="312841"/>
                  <a:pt x="87625" y="310928"/>
                </a:cubicBezTo>
                <a:lnTo>
                  <a:pt x="213806" y="117467"/>
                </a:lnTo>
                <a:cubicBezTo>
                  <a:pt x="221567" y="106584"/>
                  <a:pt x="234156" y="100178"/>
                  <a:pt x="247523" y="100314"/>
                </a:cubicBezTo>
                <a:lnTo>
                  <a:pt x="366370" y="100314"/>
                </a:lnTo>
                <a:cubicBezTo>
                  <a:pt x="379733" y="100179"/>
                  <a:pt x="392321" y="106578"/>
                  <a:pt x="400087" y="117454"/>
                </a:cubicBezTo>
                <a:lnTo>
                  <a:pt x="526355" y="310901"/>
                </a:lnTo>
                <a:cubicBezTo>
                  <a:pt x="531992" y="319315"/>
                  <a:pt x="529742" y="330707"/>
                  <a:pt x="521327" y="336344"/>
                </a:cubicBezTo>
                <a:cubicBezTo>
                  <a:pt x="519407" y="337631"/>
                  <a:pt x="517261" y="338542"/>
                  <a:pt x="515002" y="33903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6648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96" name="Graphic 56" descr="Brain in head with solid fill">
            <a:extLst>
              <a:ext uri="{FF2B5EF4-FFF2-40B4-BE49-F238E27FC236}">
                <a16:creationId xmlns:a16="http://schemas.microsoft.com/office/drawing/2014/main" id="{4E4378DC-C98B-7286-968D-88814B61B7DD}"/>
              </a:ext>
            </a:extLst>
          </p:cNvPr>
          <p:cNvSpPr/>
          <p:nvPr/>
        </p:nvSpPr>
        <p:spPr>
          <a:xfrm>
            <a:off x="3033085" y="4583770"/>
            <a:ext cx="285966" cy="336282"/>
          </a:xfrm>
          <a:custGeom>
            <a:avLst/>
            <a:gdLst>
              <a:gd name="connsiteX0" fmla="*/ 306226 w 455655"/>
              <a:gd name="connsiteY0" fmla="*/ 219690 h 535828"/>
              <a:gd name="connsiteX1" fmla="*/ 246616 w 455655"/>
              <a:gd name="connsiteY1" fmla="*/ 219690 h 535828"/>
              <a:gd name="connsiteX2" fmla="*/ 200400 w 455655"/>
              <a:gd name="connsiteY2" fmla="*/ 265235 h 535828"/>
              <a:gd name="connsiteX3" fmla="*/ 200400 w 455655"/>
              <a:gd name="connsiteY3" fmla="*/ 314799 h 535828"/>
              <a:gd name="connsiteX4" fmla="*/ 170260 w 455655"/>
              <a:gd name="connsiteY4" fmla="*/ 314799 h 535828"/>
              <a:gd name="connsiteX5" fmla="*/ 170260 w 455655"/>
              <a:gd name="connsiteY5" fmla="*/ 275282 h 535828"/>
              <a:gd name="connsiteX6" fmla="*/ 160883 w 455655"/>
              <a:gd name="connsiteY6" fmla="*/ 231746 h 535828"/>
              <a:gd name="connsiteX7" fmla="*/ 140789 w 455655"/>
              <a:gd name="connsiteY7" fmla="*/ 214331 h 535828"/>
              <a:gd name="connsiteX8" fmla="*/ 126054 w 455655"/>
              <a:gd name="connsiteY8" fmla="*/ 201605 h 535828"/>
              <a:gd name="connsiteX9" fmla="*/ 121366 w 455655"/>
              <a:gd name="connsiteY9" fmla="*/ 192228 h 535828"/>
              <a:gd name="connsiteX10" fmla="*/ 146148 w 455655"/>
              <a:gd name="connsiteY10" fmla="*/ 188880 h 535828"/>
              <a:gd name="connsiteX11" fmla="*/ 153515 w 455655"/>
              <a:gd name="connsiteY11" fmla="*/ 182182 h 535828"/>
              <a:gd name="connsiteX12" fmla="*/ 148157 w 455655"/>
              <a:gd name="connsiteY12" fmla="*/ 173474 h 535828"/>
              <a:gd name="connsiteX13" fmla="*/ 117347 w 455655"/>
              <a:gd name="connsiteY13" fmla="*/ 176823 h 535828"/>
              <a:gd name="connsiteX14" fmla="*/ 116677 w 455655"/>
              <a:gd name="connsiteY14" fmla="*/ 173474 h 535828"/>
              <a:gd name="connsiteX15" fmla="*/ 118687 w 455655"/>
              <a:gd name="connsiteY15" fmla="*/ 155390 h 535828"/>
              <a:gd name="connsiteX16" fmla="*/ 150166 w 455655"/>
              <a:gd name="connsiteY16" fmla="*/ 130608 h 535828"/>
              <a:gd name="connsiteX17" fmla="*/ 158204 w 455655"/>
              <a:gd name="connsiteY17" fmla="*/ 128599 h 535828"/>
              <a:gd name="connsiteX18" fmla="*/ 160213 w 455655"/>
              <a:gd name="connsiteY18" fmla="*/ 127929 h 535828"/>
              <a:gd name="connsiteX19" fmla="*/ 160883 w 455655"/>
              <a:gd name="connsiteY19" fmla="*/ 127929 h 535828"/>
              <a:gd name="connsiteX20" fmla="*/ 169590 w 455655"/>
              <a:gd name="connsiteY20" fmla="*/ 129938 h 535828"/>
              <a:gd name="connsiteX21" fmla="*/ 172939 w 455655"/>
              <a:gd name="connsiteY21" fmla="*/ 130608 h 535828"/>
              <a:gd name="connsiteX22" fmla="*/ 176958 w 455655"/>
              <a:gd name="connsiteY22" fmla="*/ 131278 h 535828"/>
              <a:gd name="connsiteX23" fmla="*/ 186335 w 455655"/>
              <a:gd name="connsiteY23" fmla="*/ 159409 h 535828"/>
              <a:gd name="connsiteX24" fmla="*/ 172939 w 455655"/>
              <a:gd name="connsiteY24" fmla="*/ 185531 h 535828"/>
              <a:gd name="connsiteX25" fmla="*/ 172269 w 455655"/>
              <a:gd name="connsiteY25" fmla="*/ 196247 h 535828"/>
              <a:gd name="connsiteX26" fmla="*/ 182316 w 455655"/>
              <a:gd name="connsiteY26" fmla="*/ 196917 h 535828"/>
              <a:gd name="connsiteX27" fmla="*/ 193702 w 455655"/>
              <a:gd name="connsiteY27" fmla="*/ 182851 h 535828"/>
              <a:gd name="connsiteX28" fmla="*/ 194372 w 455655"/>
              <a:gd name="connsiteY28" fmla="*/ 182851 h 535828"/>
              <a:gd name="connsiteX29" fmla="*/ 227192 w 455655"/>
              <a:gd name="connsiteY29" fmla="*/ 172805 h 535828"/>
              <a:gd name="connsiteX30" fmla="*/ 230541 w 455655"/>
              <a:gd name="connsiteY30" fmla="*/ 168116 h 535828"/>
              <a:gd name="connsiteX31" fmla="*/ 229201 w 455655"/>
              <a:gd name="connsiteY31" fmla="*/ 162758 h 535828"/>
              <a:gd name="connsiteX32" fmla="*/ 219154 w 455655"/>
              <a:gd name="connsiteY32" fmla="*/ 160749 h 535828"/>
              <a:gd name="connsiteX33" fmla="*/ 199731 w 455655"/>
              <a:gd name="connsiteY33" fmla="*/ 167446 h 535828"/>
              <a:gd name="connsiteX34" fmla="*/ 201070 w 455655"/>
              <a:gd name="connsiteY34" fmla="*/ 160749 h 535828"/>
              <a:gd name="connsiteX35" fmla="*/ 197051 w 455655"/>
              <a:gd name="connsiteY35" fmla="*/ 135966 h 535828"/>
              <a:gd name="connsiteX36" fmla="*/ 213126 w 455655"/>
              <a:gd name="connsiteY36" fmla="*/ 137306 h 535828"/>
              <a:gd name="connsiteX37" fmla="*/ 227192 w 455655"/>
              <a:gd name="connsiteY37" fmla="*/ 135966 h 535828"/>
              <a:gd name="connsiteX38" fmla="*/ 260681 w 455655"/>
              <a:gd name="connsiteY38" fmla="*/ 157400 h 535828"/>
              <a:gd name="connsiteX39" fmla="*/ 294170 w 455655"/>
              <a:gd name="connsiteY39" fmla="*/ 196247 h 535828"/>
              <a:gd name="connsiteX40" fmla="*/ 297519 w 455655"/>
              <a:gd name="connsiteY40" fmla="*/ 203615 h 535828"/>
              <a:gd name="connsiteX41" fmla="*/ 305557 w 455655"/>
              <a:gd name="connsiteY41" fmla="*/ 203615 h 535828"/>
              <a:gd name="connsiteX42" fmla="*/ 308906 w 455655"/>
              <a:gd name="connsiteY42" fmla="*/ 196247 h 535828"/>
              <a:gd name="connsiteX43" fmla="*/ 290821 w 455655"/>
              <a:gd name="connsiteY43" fmla="*/ 159409 h 535828"/>
              <a:gd name="connsiteX44" fmla="*/ 314264 w 455655"/>
              <a:gd name="connsiteY44" fmla="*/ 147353 h 535828"/>
              <a:gd name="connsiteX45" fmla="*/ 313594 w 455655"/>
              <a:gd name="connsiteY45" fmla="*/ 136636 h 535828"/>
              <a:gd name="connsiteX46" fmla="*/ 302878 w 455655"/>
              <a:gd name="connsiteY46" fmla="*/ 137306 h 535828"/>
              <a:gd name="connsiteX47" fmla="*/ 278095 w 455655"/>
              <a:gd name="connsiteY47" fmla="*/ 144004 h 535828"/>
              <a:gd name="connsiteX48" fmla="*/ 243267 w 455655"/>
              <a:gd name="connsiteY48" fmla="*/ 131278 h 535828"/>
              <a:gd name="connsiteX49" fmla="*/ 269388 w 455655"/>
              <a:gd name="connsiteY49" fmla="*/ 108505 h 535828"/>
              <a:gd name="connsiteX50" fmla="*/ 266709 w 455655"/>
              <a:gd name="connsiteY50" fmla="*/ 97789 h 535828"/>
              <a:gd name="connsiteX51" fmla="*/ 256662 w 455655"/>
              <a:gd name="connsiteY51" fmla="*/ 100468 h 535828"/>
              <a:gd name="connsiteX52" fmla="*/ 182986 w 455655"/>
              <a:gd name="connsiteY52" fmla="*/ 117882 h 535828"/>
              <a:gd name="connsiteX53" fmla="*/ 194372 w 455655"/>
              <a:gd name="connsiteY53" fmla="*/ 87742 h 535828"/>
              <a:gd name="connsiteX54" fmla="*/ 190354 w 455655"/>
              <a:gd name="connsiteY54" fmla="*/ 81044 h 535828"/>
              <a:gd name="connsiteX55" fmla="*/ 182316 w 455655"/>
              <a:gd name="connsiteY55" fmla="*/ 81714 h 535828"/>
              <a:gd name="connsiteX56" fmla="*/ 178967 w 455655"/>
              <a:gd name="connsiteY56" fmla="*/ 89081 h 535828"/>
              <a:gd name="connsiteX57" fmla="*/ 154855 w 455655"/>
              <a:gd name="connsiteY57" fmla="*/ 114533 h 535828"/>
              <a:gd name="connsiteX58" fmla="*/ 148157 w 455655"/>
              <a:gd name="connsiteY58" fmla="*/ 116543 h 535828"/>
              <a:gd name="connsiteX59" fmla="*/ 125384 w 455655"/>
              <a:gd name="connsiteY59" fmla="*/ 97119 h 535828"/>
              <a:gd name="connsiteX60" fmla="*/ 118017 w 455655"/>
              <a:gd name="connsiteY60" fmla="*/ 99128 h 535828"/>
              <a:gd name="connsiteX61" fmla="*/ 116007 w 455655"/>
              <a:gd name="connsiteY61" fmla="*/ 107166 h 535828"/>
              <a:gd name="connsiteX62" fmla="*/ 122035 w 455655"/>
              <a:gd name="connsiteY62" fmla="*/ 112524 h 535828"/>
              <a:gd name="connsiteX63" fmla="*/ 134092 w 455655"/>
              <a:gd name="connsiteY63" fmla="*/ 122571 h 535828"/>
              <a:gd name="connsiteX64" fmla="*/ 134092 w 455655"/>
              <a:gd name="connsiteY64" fmla="*/ 123241 h 535828"/>
              <a:gd name="connsiteX65" fmla="*/ 106630 w 455655"/>
              <a:gd name="connsiteY65" fmla="*/ 151372 h 535828"/>
              <a:gd name="connsiteX66" fmla="*/ 104621 w 455655"/>
              <a:gd name="connsiteY66" fmla="*/ 160749 h 535828"/>
              <a:gd name="connsiteX67" fmla="*/ 101272 w 455655"/>
              <a:gd name="connsiteY67" fmla="*/ 156060 h 535828"/>
              <a:gd name="connsiteX68" fmla="*/ 95914 w 455655"/>
              <a:gd name="connsiteY68" fmla="*/ 137976 h 535828"/>
              <a:gd name="connsiteX69" fmla="*/ 91225 w 455655"/>
              <a:gd name="connsiteY69" fmla="*/ 131948 h 535828"/>
              <a:gd name="connsiteX70" fmla="*/ 83858 w 455655"/>
              <a:gd name="connsiteY70" fmla="*/ 133287 h 535828"/>
              <a:gd name="connsiteX71" fmla="*/ 81848 w 455655"/>
              <a:gd name="connsiteY71" fmla="*/ 140655 h 535828"/>
              <a:gd name="connsiteX72" fmla="*/ 89216 w 455655"/>
              <a:gd name="connsiteY72" fmla="*/ 162758 h 535828"/>
              <a:gd name="connsiteX73" fmla="*/ 105961 w 455655"/>
              <a:gd name="connsiteY73" fmla="*/ 178163 h 535828"/>
              <a:gd name="connsiteX74" fmla="*/ 114668 w 455655"/>
              <a:gd name="connsiteY74" fmla="*/ 205624 h 535828"/>
              <a:gd name="connsiteX75" fmla="*/ 97253 w 455655"/>
              <a:gd name="connsiteY75" fmla="*/ 220359 h 535828"/>
              <a:gd name="connsiteX76" fmla="*/ 93235 w 455655"/>
              <a:gd name="connsiteY76" fmla="*/ 227057 h 535828"/>
              <a:gd name="connsiteX77" fmla="*/ 97253 w 455655"/>
              <a:gd name="connsiteY77" fmla="*/ 233755 h 535828"/>
              <a:gd name="connsiteX78" fmla="*/ 104621 w 455655"/>
              <a:gd name="connsiteY78" fmla="*/ 233085 h 535828"/>
              <a:gd name="connsiteX79" fmla="*/ 122705 w 455655"/>
              <a:gd name="connsiteY79" fmla="*/ 217680 h 535828"/>
              <a:gd name="connsiteX80" fmla="*/ 134761 w 455655"/>
              <a:gd name="connsiteY80" fmla="*/ 226387 h 535828"/>
              <a:gd name="connsiteX81" fmla="*/ 152176 w 455655"/>
              <a:gd name="connsiteY81" fmla="*/ 241123 h 535828"/>
              <a:gd name="connsiteX82" fmla="*/ 158204 w 455655"/>
              <a:gd name="connsiteY82" fmla="*/ 274612 h 535828"/>
              <a:gd name="connsiteX83" fmla="*/ 158204 w 455655"/>
              <a:gd name="connsiteY83" fmla="*/ 314799 h 535828"/>
              <a:gd name="connsiteX84" fmla="*/ 127394 w 455655"/>
              <a:gd name="connsiteY84" fmla="*/ 314799 h 535828"/>
              <a:gd name="connsiteX85" fmla="*/ 100602 w 455655"/>
              <a:gd name="connsiteY85" fmla="*/ 261216 h 535828"/>
              <a:gd name="connsiteX86" fmla="*/ 58406 w 455655"/>
              <a:gd name="connsiteY86" fmla="*/ 216341 h 535828"/>
              <a:gd name="connsiteX87" fmla="*/ 57736 w 455655"/>
              <a:gd name="connsiteY87" fmla="*/ 211652 h 535828"/>
              <a:gd name="connsiteX88" fmla="*/ 59745 w 455655"/>
              <a:gd name="connsiteY88" fmla="*/ 158069 h 535828"/>
              <a:gd name="connsiteX89" fmla="*/ 57736 w 455655"/>
              <a:gd name="connsiteY89" fmla="*/ 144004 h 535828"/>
              <a:gd name="connsiteX90" fmla="*/ 94574 w 455655"/>
              <a:gd name="connsiteY90" fmla="*/ 99798 h 535828"/>
              <a:gd name="connsiteX91" fmla="*/ 138110 w 455655"/>
              <a:gd name="connsiteY91" fmla="*/ 68988 h 535828"/>
              <a:gd name="connsiteX92" fmla="*/ 148827 w 455655"/>
              <a:gd name="connsiteY92" fmla="*/ 70327 h 535828"/>
              <a:gd name="connsiteX93" fmla="*/ 180977 w 455655"/>
              <a:gd name="connsiteY93" fmla="*/ 54253 h 535828"/>
              <a:gd name="connsiteX94" fmla="*/ 215136 w 455655"/>
              <a:gd name="connsiteY94" fmla="*/ 66309 h 535828"/>
              <a:gd name="connsiteX95" fmla="*/ 255323 w 455655"/>
              <a:gd name="connsiteY95" fmla="*/ 60281 h 535828"/>
              <a:gd name="connsiteX96" fmla="*/ 284793 w 455655"/>
              <a:gd name="connsiteY96" fmla="*/ 88412 h 535828"/>
              <a:gd name="connsiteX97" fmla="*/ 287472 w 455655"/>
              <a:gd name="connsiteY97" fmla="*/ 88412 h 535828"/>
              <a:gd name="connsiteX98" fmla="*/ 333688 w 455655"/>
              <a:gd name="connsiteY98" fmla="*/ 133957 h 535828"/>
              <a:gd name="connsiteX99" fmla="*/ 333688 w 455655"/>
              <a:gd name="connsiteY99" fmla="*/ 135966 h 535828"/>
              <a:gd name="connsiteX100" fmla="*/ 356460 w 455655"/>
              <a:gd name="connsiteY100" fmla="*/ 178833 h 535828"/>
              <a:gd name="connsiteX101" fmla="*/ 306226 w 455655"/>
              <a:gd name="connsiteY101" fmla="*/ 219690 h 535828"/>
              <a:gd name="connsiteX102" fmla="*/ 448891 w 455655"/>
              <a:gd name="connsiteY102" fmla="*/ 290017 h 535828"/>
              <a:gd name="connsiteX103" fmla="*/ 402676 w 455655"/>
              <a:gd name="connsiteY103" fmla="*/ 210313 h 535828"/>
              <a:gd name="connsiteX104" fmla="*/ 402676 w 455655"/>
              <a:gd name="connsiteY104" fmla="*/ 207633 h 535828"/>
              <a:gd name="connsiteX105" fmla="*/ 304217 w 455655"/>
              <a:gd name="connsiteY105" fmla="*/ 28131 h 535828"/>
              <a:gd name="connsiteX106" fmla="*/ 98593 w 455655"/>
              <a:gd name="connsiteY106" fmla="*/ 28131 h 535828"/>
              <a:gd name="connsiteX107" fmla="*/ 134 w 455655"/>
              <a:gd name="connsiteY107" fmla="*/ 207633 h 535828"/>
              <a:gd name="connsiteX108" fmla="*/ 79169 w 455655"/>
              <a:gd name="connsiteY108" fmla="*/ 368382 h 535828"/>
              <a:gd name="connsiteX109" fmla="*/ 79169 w 455655"/>
              <a:gd name="connsiteY109" fmla="*/ 535828 h 535828"/>
              <a:gd name="connsiteX110" fmla="*/ 290821 w 455655"/>
              <a:gd name="connsiteY110" fmla="*/ 535828 h 535828"/>
              <a:gd name="connsiteX111" fmla="*/ 290821 w 455655"/>
              <a:gd name="connsiteY111" fmla="*/ 456124 h 535828"/>
              <a:gd name="connsiteX112" fmla="*/ 323641 w 455655"/>
              <a:gd name="connsiteY112" fmla="*/ 456124 h 535828"/>
              <a:gd name="connsiteX113" fmla="*/ 379903 w 455655"/>
              <a:gd name="connsiteY113" fmla="*/ 432681 h 535828"/>
              <a:gd name="connsiteX114" fmla="*/ 402676 w 455655"/>
              <a:gd name="connsiteY114" fmla="*/ 376419 h 535828"/>
              <a:gd name="connsiteX115" fmla="*/ 402676 w 455655"/>
              <a:gd name="connsiteY115" fmla="*/ 336232 h 535828"/>
              <a:gd name="connsiteX116" fmla="*/ 432146 w 455655"/>
              <a:gd name="connsiteY116" fmla="*/ 336232 h 535828"/>
              <a:gd name="connsiteX117" fmla="*/ 448891 w 455655"/>
              <a:gd name="connsiteY117" fmla="*/ 290017 h 535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</a:cxnLst>
            <a:rect l="l" t="t" r="r" b="b"/>
            <a:pathLst>
              <a:path w="455655" h="535828">
                <a:moveTo>
                  <a:pt x="306226" y="219690"/>
                </a:moveTo>
                <a:lnTo>
                  <a:pt x="246616" y="219690"/>
                </a:lnTo>
                <a:cubicBezTo>
                  <a:pt x="221164" y="219690"/>
                  <a:pt x="200400" y="239783"/>
                  <a:pt x="200400" y="265235"/>
                </a:cubicBezTo>
                <a:lnTo>
                  <a:pt x="200400" y="314799"/>
                </a:lnTo>
                <a:lnTo>
                  <a:pt x="170260" y="314799"/>
                </a:lnTo>
                <a:lnTo>
                  <a:pt x="170260" y="275282"/>
                </a:lnTo>
                <a:cubicBezTo>
                  <a:pt x="170260" y="261216"/>
                  <a:pt x="170930" y="243132"/>
                  <a:pt x="160883" y="231746"/>
                </a:cubicBezTo>
                <a:cubicBezTo>
                  <a:pt x="154855" y="225048"/>
                  <a:pt x="148157" y="219690"/>
                  <a:pt x="140789" y="214331"/>
                </a:cubicBezTo>
                <a:cubicBezTo>
                  <a:pt x="135431" y="210982"/>
                  <a:pt x="130073" y="206964"/>
                  <a:pt x="126054" y="201605"/>
                </a:cubicBezTo>
                <a:cubicBezTo>
                  <a:pt x="124045" y="198926"/>
                  <a:pt x="122705" y="195577"/>
                  <a:pt x="121366" y="192228"/>
                </a:cubicBezTo>
                <a:cubicBezTo>
                  <a:pt x="129403" y="188880"/>
                  <a:pt x="138110" y="188210"/>
                  <a:pt x="146148" y="188880"/>
                </a:cubicBezTo>
                <a:cubicBezTo>
                  <a:pt x="150166" y="188880"/>
                  <a:pt x="153515" y="186200"/>
                  <a:pt x="153515" y="182182"/>
                </a:cubicBezTo>
                <a:cubicBezTo>
                  <a:pt x="154185" y="178163"/>
                  <a:pt x="151506" y="174814"/>
                  <a:pt x="148157" y="173474"/>
                </a:cubicBezTo>
                <a:cubicBezTo>
                  <a:pt x="138110" y="172135"/>
                  <a:pt x="127394" y="173474"/>
                  <a:pt x="117347" y="176823"/>
                </a:cubicBezTo>
                <a:cubicBezTo>
                  <a:pt x="117347" y="175484"/>
                  <a:pt x="117347" y="174144"/>
                  <a:pt x="116677" y="173474"/>
                </a:cubicBezTo>
                <a:cubicBezTo>
                  <a:pt x="116007" y="167446"/>
                  <a:pt x="117347" y="161418"/>
                  <a:pt x="118687" y="155390"/>
                </a:cubicBezTo>
                <a:cubicBezTo>
                  <a:pt x="124045" y="141325"/>
                  <a:pt x="137441" y="135297"/>
                  <a:pt x="150166" y="130608"/>
                </a:cubicBezTo>
                <a:cubicBezTo>
                  <a:pt x="152176" y="129938"/>
                  <a:pt x="154855" y="129269"/>
                  <a:pt x="158204" y="128599"/>
                </a:cubicBezTo>
                <a:lnTo>
                  <a:pt x="160213" y="127929"/>
                </a:lnTo>
                <a:lnTo>
                  <a:pt x="160883" y="127929"/>
                </a:lnTo>
                <a:cubicBezTo>
                  <a:pt x="164232" y="128599"/>
                  <a:pt x="166911" y="129269"/>
                  <a:pt x="169590" y="129938"/>
                </a:cubicBezTo>
                <a:lnTo>
                  <a:pt x="172939" y="130608"/>
                </a:lnTo>
                <a:lnTo>
                  <a:pt x="176958" y="131278"/>
                </a:lnTo>
                <a:cubicBezTo>
                  <a:pt x="183656" y="139315"/>
                  <a:pt x="187005" y="149362"/>
                  <a:pt x="186335" y="159409"/>
                </a:cubicBezTo>
                <a:cubicBezTo>
                  <a:pt x="185665" y="169456"/>
                  <a:pt x="180977" y="178833"/>
                  <a:pt x="172939" y="185531"/>
                </a:cubicBezTo>
                <a:cubicBezTo>
                  <a:pt x="170260" y="188210"/>
                  <a:pt x="169590" y="192898"/>
                  <a:pt x="172269" y="196247"/>
                </a:cubicBezTo>
                <a:cubicBezTo>
                  <a:pt x="174948" y="198926"/>
                  <a:pt x="178967" y="199596"/>
                  <a:pt x="182316" y="196917"/>
                </a:cubicBezTo>
                <a:cubicBezTo>
                  <a:pt x="187005" y="192898"/>
                  <a:pt x="191023" y="188210"/>
                  <a:pt x="193702" y="182851"/>
                </a:cubicBezTo>
                <a:lnTo>
                  <a:pt x="194372" y="182851"/>
                </a:lnTo>
                <a:cubicBezTo>
                  <a:pt x="205759" y="181512"/>
                  <a:pt x="217145" y="178163"/>
                  <a:pt x="227192" y="172805"/>
                </a:cubicBezTo>
                <a:cubicBezTo>
                  <a:pt x="228531" y="171465"/>
                  <a:pt x="229871" y="170126"/>
                  <a:pt x="230541" y="168116"/>
                </a:cubicBezTo>
                <a:cubicBezTo>
                  <a:pt x="231210" y="166107"/>
                  <a:pt x="230541" y="164097"/>
                  <a:pt x="229201" y="162758"/>
                </a:cubicBezTo>
                <a:cubicBezTo>
                  <a:pt x="226522" y="159409"/>
                  <a:pt x="222503" y="158739"/>
                  <a:pt x="219154" y="160749"/>
                </a:cubicBezTo>
                <a:cubicBezTo>
                  <a:pt x="213126" y="164097"/>
                  <a:pt x="207098" y="166777"/>
                  <a:pt x="199731" y="167446"/>
                </a:cubicBezTo>
                <a:cubicBezTo>
                  <a:pt x="200400" y="165437"/>
                  <a:pt x="201070" y="162758"/>
                  <a:pt x="201070" y="160749"/>
                </a:cubicBezTo>
                <a:cubicBezTo>
                  <a:pt x="201740" y="152041"/>
                  <a:pt x="200400" y="143334"/>
                  <a:pt x="197051" y="135966"/>
                </a:cubicBezTo>
                <a:cubicBezTo>
                  <a:pt x="202410" y="136636"/>
                  <a:pt x="207768" y="137306"/>
                  <a:pt x="213126" y="137306"/>
                </a:cubicBezTo>
                <a:cubicBezTo>
                  <a:pt x="217815" y="137306"/>
                  <a:pt x="222503" y="136636"/>
                  <a:pt x="227192" y="135966"/>
                </a:cubicBezTo>
                <a:cubicBezTo>
                  <a:pt x="235899" y="146683"/>
                  <a:pt x="247285" y="154051"/>
                  <a:pt x="260681" y="157400"/>
                </a:cubicBezTo>
                <a:cubicBezTo>
                  <a:pt x="278095" y="166107"/>
                  <a:pt x="294170" y="177493"/>
                  <a:pt x="294170" y="196247"/>
                </a:cubicBezTo>
                <a:cubicBezTo>
                  <a:pt x="294170" y="198926"/>
                  <a:pt x="295510" y="202275"/>
                  <a:pt x="297519" y="203615"/>
                </a:cubicBezTo>
                <a:cubicBezTo>
                  <a:pt x="300198" y="204954"/>
                  <a:pt x="302878" y="204954"/>
                  <a:pt x="305557" y="203615"/>
                </a:cubicBezTo>
                <a:cubicBezTo>
                  <a:pt x="308236" y="202275"/>
                  <a:pt x="309575" y="198926"/>
                  <a:pt x="308906" y="196247"/>
                </a:cubicBezTo>
                <a:cubicBezTo>
                  <a:pt x="308906" y="181512"/>
                  <a:pt x="302208" y="168116"/>
                  <a:pt x="290821" y="159409"/>
                </a:cubicBezTo>
                <a:cubicBezTo>
                  <a:pt x="300198" y="158739"/>
                  <a:pt x="308236" y="154051"/>
                  <a:pt x="314264" y="147353"/>
                </a:cubicBezTo>
                <a:cubicBezTo>
                  <a:pt x="316943" y="144004"/>
                  <a:pt x="316273" y="139315"/>
                  <a:pt x="313594" y="136636"/>
                </a:cubicBezTo>
                <a:cubicBezTo>
                  <a:pt x="310245" y="133957"/>
                  <a:pt x="305557" y="134627"/>
                  <a:pt x="302878" y="137306"/>
                </a:cubicBezTo>
                <a:cubicBezTo>
                  <a:pt x="299529" y="141325"/>
                  <a:pt x="290821" y="144674"/>
                  <a:pt x="278095" y="144004"/>
                </a:cubicBezTo>
                <a:cubicBezTo>
                  <a:pt x="265370" y="144004"/>
                  <a:pt x="252644" y="139315"/>
                  <a:pt x="243267" y="131278"/>
                </a:cubicBezTo>
                <a:cubicBezTo>
                  <a:pt x="253983" y="126589"/>
                  <a:pt x="263360" y="118552"/>
                  <a:pt x="269388" y="108505"/>
                </a:cubicBezTo>
                <a:cubicBezTo>
                  <a:pt x="271398" y="105156"/>
                  <a:pt x="270058" y="100468"/>
                  <a:pt x="266709" y="97789"/>
                </a:cubicBezTo>
                <a:cubicBezTo>
                  <a:pt x="263360" y="95779"/>
                  <a:pt x="258672" y="97119"/>
                  <a:pt x="256662" y="100468"/>
                </a:cubicBezTo>
                <a:cubicBezTo>
                  <a:pt x="245276" y="121231"/>
                  <a:pt x="221164" y="127259"/>
                  <a:pt x="182986" y="117882"/>
                </a:cubicBezTo>
                <a:cubicBezTo>
                  <a:pt x="191693" y="110515"/>
                  <a:pt x="195712" y="99128"/>
                  <a:pt x="194372" y="87742"/>
                </a:cubicBezTo>
                <a:cubicBezTo>
                  <a:pt x="194372" y="85063"/>
                  <a:pt x="193033" y="82384"/>
                  <a:pt x="190354" y="81044"/>
                </a:cubicBezTo>
                <a:cubicBezTo>
                  <a:pt x="187674" y="79704"/>
                  <a:pt x="184995" y="79704"/>
                  <a:pt x="182316" y="81714"/>
                </a:cubicBezTo>
                <a:cubicBezTo>
                  <a:pt x="179637" y="83053"/>
                  <a:pt x="178967" y="86402"/>
                  <a:pt x="178967" y="89081"/>
                </a:cubicBezTo>
                <a:cubicBezTo>
                  <a:pt x="179637" y="106496"/>
                  <a:pt x="170260" y="109845"/>
                  <a:pt x="154855" y="114533"/>
                </a:cubicBezTo>
                <a:cubicBezTo>
                  <a:pt x="152846" y="115203"/>
                  <a:pt x="150166" y="115873"/>
                  <a:pt x="148157" y="116543"/>
                </a:cubicBezTo>
                <a:cubicBezTo>
                  <a:pt x="144138" y="107166"/>
                  <a:pt x="135431" y="99798"/>
                  <a:pt x="125384" y="97119"/>
                </a:cubicBezTo>
                <a:cubicBezTo>
                  <a:pt x="122705" y="96449"/>
                  <a:pt x="120026" y="97119"/>
                  <a:pt x="118017" y="99128"/>
                </a:cubicBezTo>
                <a:cubicBezTo>
                  <a:pt x="116007" y="101138"/>
                  <a:pt x="115338" y="103817"/>
                  <a:pt x="116007" y="107166"/>
                </a:cubicBezTo>
                <a:cubicBezTo>
                  <a:pt x="116677" y="109845"/>
                  <a:pt x="118687" y="111854"/>
                  <a:pt x="122035" y="112524"/>
                </a:cubicBezTo>
                <a:cubicBezTo>
                  <a:pt x="127394" y="113864"/>
                  <a:pt x="131412" y="117882"/>
                  <a:pt x="134092" y="122571"/>
                </a:cubicBezTo>
                <a:lnTo>
                  <a:pt x="134092" y="123241"/>
                </a:lnTo>
                <a:cubicBezTo>
                  <a:pt x="121366" y="128599"/>
                  <a:pt x="111319" y="138646"/>
                  <a:pt x="106630" y="151372"/>
                </a:cubicBezTo>
                <a:cubicBezTo>
                  <a:pt x="105291" y="154051"/>
                  <a:pt x="104621" y="157400"/>
                  <a:pt x="104621" y="160749"/>
                </a:cubicBezTo>
                <a:cubicBezTo>
                  <a:pt x="103281" y="159409"/>
                  <a:pt x="101942" y="158069"/>
                  <a:pt x="101272" y="156060"/>
                </a:cubicBezTo>
                <a:cubicBezTo>
                  <a:pt x="98593" y="150702"/>
                  <a:pt x="96584" y="144004"/>
                  <a:pt x="95914" y="137976"/>
                </a:cubicBezTo>
                <a:cubicBezTo>
                  <a:pt x="95244" y="135297"/>
                  <a:pt x="93235" y="132618"/>
                  <a:pt x="91225" y="131948"/>
                </a:cubicBezTo>
                <a:cubicBezTo>
                  <a:pt x="88546" y="130608"/>
                  <a:pt x="85867" y="131278"/>
                  <a:pt x="83858" y="133287"/>
                </a:cubicBezTo>
                <a:cubicBezTo>
                  <a:pt x="81848" y="135297"/>
                  <a:pt x="80509" y="137976"/>
                  <a:pt x="81848" y="140655"/>
                </a:cubicBezTo>
                <a:cubicBezTo>
                  <a:pt x="83188" y="148692"/>
                  <a:pt x="85197" y="156060"/>
                  <a:pt x="89216" y="162758"/>
                </a:cubicBezTo>
                <a:cubicBezTo>
                  <a:pt x="93235" y="169456"/>
                  <a:pt x="98593" y="174814"/>
                  <a:pt x="105961" y="178163"/>
                </a:cubicBezTo>
                <a:cubicBezTo>
                  <a:pt x="106630" y="187540"/>
                  <a:pt x="109979" y="196917"/>
                  <a:pt x="114668" y="205624"/>
                </a:cubicBezTo>
                <a:cubicBezTo>
                  <a:pt x="109979" y="211652"/>
                  <a:pt x="103951" y="216341"/>
                  <a:pt x="97253" y="220359"/>
                </a:cubicBezTo>
                <a:cubicBezTo>
                  <a:pt x="95244" y="221699"/>
                  <a:pt x="93904" y="224378"/>
                  <a:pt x="93235" y="227057"/>
                </a:cubicBezTo>
                <a:cubicBezTo>
                  <a:pt x="93235" y="229736"/>
                  <a:pt x="94574" y="232416"/>
                  <a:pt x="97253" y="233755"/>
                </a:cubicBezTo>
                <a:cubicBezTo>
                  <a:pt x="99933" y="235095"/>
                  <a:pt x="102612" y="235095"/>
                  <a:pt x="104621" y="233085"/>
                </a:cubicBezTo>
                <a:cubicBezTo>
                  <a:pt x="111319" y="228397"/>
                  <a:pt x="117347" y="223708"/>
                  <a:pt x="122705" y="217680"/>
                </a:cubicBezTo>
                <a:cubicBezTo>
                  <a:pt x="126724" y="221029"/>
                  <a:pt x="130743" y="223708"/>
                  <a:pt x="134761" y="226387"/>
                </a:cubicBezTo>
                <a:cubicBezTo>
                  <a:pt x="141459" y="230406"/>
                  <a:pt x="146818" y="235095"/>
                  <a:pt x="152176" y="241123"/>
                </a:cubicBezTo>
                <a:cubicBezTo>
                  <a:pt x="158204" y="248490"/>
                  <a:pt x="158204" y="262556"/>
                  <a:pt x="158204" y="274612"/>
                </a:cubicBezTo>
                <a:lnTo>
                  <a:pt x="158204" y="314799"/>
                </a:lnTo>
                <a:lnTo>
                  <a:pt x="127394" y="314799"/>
                </a:lnTo>
                <a:cubicBezTo>
                  <a:pt x="127394" y="265235"/>
                  <a:pt x="103281" y="262556"/>
                  <a:pt x="100602" y="261216"/>
                </a:cubicBezTo>
                <a:cubicBezTo>
                  <a:pt x="90556" y="258537"/>
                  <a:pt x="64434" y="244472"/>
                  <a:pt x="58406" y="216341"/>
                </a:cubicBezTo>
                <a:cubicBezTo>
                  <a:pt x="57736" y="215001"/>
                  <a:pt x="57736" y="212992"/>
                  <a:pt x="57736" y="211652"/>
                </a:cubicBezTo>
                <a:cubicBezTo>
                  <a:pt x="46350" y="195577"/>
                  <a:pt x="47019" y="173474"/>
                  <a:pt x="59745" y="158069"/>
                </a:cubicBezTo>
                <a:cubicBezTo>
                  <a:pt x="58406" y="153381"/>
                  <a:pt x="57736" y="148692"/>
                  <a:pt x="57736" y="144004"/>
                </a:cubicBezTo>
                <a:cubicBezTo>
                  <a:pt x="57736" y="122571"/>
                  <a:pt x="73141" y="103817"/>
                  <a:pt x="94574" y="99798"/>
                </a:cubicBezTo>
                <a:cubicBezTo>
                  <a:pt x="101272" y="81044"/>
                  <a:pt x="118687" y="68318"/>
                  <a:pt x="138110" y="68988"/>
                </a:cubicBezTo>
                <a:cubicBezTo>
                  <a:pt x="141459" y="68988"/>
                  <a:pt x="145478" y="69658"/>
                  <a:pt x="148827" y="70327"/>
                </a:cubicBezTo>
                <a:cubicBezTo>
                  <a:pt x="156864" y="60950"/>
                  <a:pt x="168251" y="55592"/>
                  <a:pt x="180977" y="54253"/>
                </a:cubicBezTo>
                <a:cubicBezTo>
                  <a:pt x="193702" y="53583"/>
                  <a:pt x="205759" y="57602"/>
                  <a:pt x="215136" y="66309"/>
                </a:cubicBezTo>
                <a:cubicBezTo>
                  <a:pt x="227192" y="58271"/>
                  <a:pt x="241927" y="56262"/>
                  <a:pt x="255323" y="60281"/>
                </a:cubicBezTo>
                <a:cubicBezTo>
                  <a:pt x="269388" y="64299"/>
                  <a:pt x="280105" y="75016"/>
                  <a:pt x="284793" y="88412"/>
                </a:cubicBezTo>
                <a:lnTo>
                  <a:pt x="287472" y="88412"/>
                </a:lnTo>
                <a:cubicBezTo>
                  <a:pt x="312924" y="88412"/>
                  <a:pt x="333018" y="108505"/>
                  <a:pt x="333688" y="133957"/>
                </a:cubicBezTo>
                <a:lnTo>
                  <a:pt x="333688" y="135966"/>
                </a:lnTo>
                <a:cubicBezTo>
                  <a:pt x="349093" y="144674"/>
                  <a:pt x="357800" y="161418"/>
                  <a:pt x="356460" y="178833"/>
                </a:cubicBezTo>
                <a:cubicBezTo>
                  <a:pt x="351102" y="202275"/>
                  <a:pt x="330339" y="220359"/>
                  <a:pt x="306226" y="219690"/>
                </a:cubicBezTo>
                <a:close/>
                <a:moveTo>
                  <a:pt x="448891" y="290017"/>
                </a:moveTo>
                <a:lnTo>
                  <a:pt x="402676" y="210313"/>
                </a:lnTo>
                <a:lnTo>
                  <a:pt x="402676" y="207633"/>
                </a:lnTo>
                <a:cubicBezTo>
                  <a:pt x="405355" y="133957"/>
                  <a:pt x="367847" y="64969"/>
                  <a:pt x="304217" y="28131"/>
                </a:cubicBezTo>
                <a:cubicBezTo>
                  <a:pt x="240587" y="-9377"/>
                  <a:pt x="162223" y="-9377"/>
                  <a:pt x="98593" y="28131"/>
                </a:cubicBezTo>
                <a:cubicBezTo>
                  <a:pt x="34963" y="64969"/>
                  <a:pt x="-2545" y="133957"/>
                  <a:pt x="134" y="207633"/>
                </a:cubicBezTo>
                <a:cubicBezTo>
                  <a:pt x="134" y="270593"/>
                  <a:pt x="28935" y="330204"/>
                  <a:pt x="79169" y="368382"/>
                </a:cubicBezTo>
                <a:lnTo>
                  <a:pt x="79169" y="535828"/>
                </a:lnTo>
                <a:lnTo>
                  <a:pt x="290821" y="535828"/>
                </a:lnTo>
                <a:lnTo>
                  <a:pt x="290821" y="456124"/>
                </a:lnTo>
                <a:lnTo>
                  <a:pt x="323641" y="456124"/>
                </a:lnTo>
                <a:cubicBezTo>
                  <a:pt x="345074" y="456124"/>
                  <a:pt x="365168" y="448086"/>
                  <a:pt x="379903" y="432681"/>
                </a:cubicBezTo>
                <a:cubicBezTo>
                  <a:pt x="394638" y="417946"/>
                  <a:pt x="402676" y="397183"/>
                  <a:pt x="402676" y="376419"/>
                </a:cubicBezTo>
                <a:lnTo>
                  <a:pt x="402676" y="336232"/>
                </a:lnTo>
                <a:lnTo>
                  <a:pt x="432146" y="336232"/>
                </a:lnTo>
                <a:cubicBezTo>
                  <a:pt x="449561" y="334893"/>
                  <a:pt x="464966" y="314799"/>
                  <a:pt x="448891" y="29001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6648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2F05762C-3757-7C44-236B-2494DEA742CC}"/>
              </a:ext>
            </a:extLst>
          </p:cNvPr>
          <p:cNvGrpSpPr/>
          <p:nvPr/>
        </p:nvGrpSpPr>
        <p:grpSpPr>
          <a:xfrm>
            <a:off x="2200898" y="5178676"/>
            <a:ext cx="332080" cy="332080"/>
            <a:chOff x="8207181" y="3414922"/>
            <a:chExt cx="529130" cy="52913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1A009A4E-A0A4-CF3F-98C3-763E263F47B1}"/>
                </a:ext>
              </a:extLst>
            </p:cNvPr>
            <p:cNvSpPr/>
            <p:nvPr/>
          </p:nvSpPr>
          <p:spPr>
            <a:xfrm>
              <a:off x="8394051" y="3414922"/>
              <a:ext cx="342260" cy="341590"/>
            </a:xfrm>
            <a:custGeom>
              <a:avLst/>
              <a:gdLst>
                <a:gd name="connsiteX0" fmla="*/ 281980 w 342260"/>
                <a:gd name="connsiteY0" fmla="*/ 60281 h 341590"/>
                <a:gd name="connsiteX1" fmla="*/ 275282 w 342260"/>
                <a:gd name="connsiteY1" fmla="*/ 0 h 341590"/>
                <a:gd name="connsiteX2" fmla="*/ 201605 w 342260"/>
                <a:gd name="connsiteY2" fmla="*/ 73676 h 341590"/>
                <a:gd name="connsiteX3" fmla="*/ 205624 w 342260"/>
                <a:gd name="connsiteY3" fmla="*/ 108505 h 341590"/>
                <a:gd name="connsiteX4" fmla="*/ 98458 w 342260"/>
                <a:gd name="connsiteY4" fmla="*/ 215671 h 341590"/>
                <a:gd name="connsiteX5" fmla="*/ 66979 w 342260"/>
                <a:gd name="connsiteY5" fmla="*/ 207633 h 341590"/>
                <a:gd name="connsiteX6" fmla="*/ 0 w 342260"/>
                <a:gd name="connsiteY6" fmla="*/ 274612 h 341590"/>
                <a:gd name="connsiteX7" fmla="*/ 66979 w 342260"/>
                <a:gd name="connsiteY7" fmla="*/ 341591 h 341590"/>
                <a:gd name="connsiteX8" fmla="*/ 133957 w 342260"/>
                <a:gd name="connsiteY8" fmla="*/ 274612 h 341590"/>
                <a:gd name="connsiteX9" fmla="*/ 126589 w 342260"/>
                <a:gd name="connsiteY9" fmla="*/ 243802 h 341590"/>
                <a:gd name="connsiteX10" fmla="*/ 233755 w 342260"/>
                <a:gd name="connsiteY10" fmla="*/ 136636 h 341590"/>
                <a:gd name="connsiteX11" fmla="*/ 268584 w 342260"/>
                <a:gd name="connsiteY11" fmla="*/ 140655 h 341590"/>
                <a:gd name="connsiteX12" fmla="*/ 342260 w 342260"/>
                <a:gd name="connsiteY12" fmla="*/ 66979 h 341590"/>
                <a:gd name="connsiteX13" fmla="*/ 281980 w 342260"/>
                <a:gd name="connsiteY13" fmla="*/ 60281 h 341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2260" h="341590">
                  <a:moveTo>
                    <a:pt x="281980" y="60281"/>
                  </a:moveTo>
                  <a:lnTo>
                    <a:pt x="275282" y="0"/>
                  </a:lnTo>
                  <a:lnTo>
                    <a:pt x="201605" y="73676"/>
                  </a:lnTo>
                  <a:lnTo>
                    <a:pt x="205624" y="108505"/>
                  </a:lnTo>
                  <a:lnTo>
                    <a:pt x="98458" y="215671"/>
                  </a:lnTo>
                  <a:cubicBezTo>
                    <a:pt x="89081" y="210982"/>
                    <a:pt x="78365" y="207633"/>
                    <a:pt x="66979" y="207633"/>
                  </a:cubicBezTo>
                  <a:cubicBezTo>
                    <a:pt x="30140" y="207633"/>
                    <a:pt x="0" y="237774"/>
                    <a:pt x="0" y="274612"/>
                  </a:cubicBezTo>
                  <a:cubicBezTo>
                    <a:pt x="0" y="311450"/>
                    <a:pt x="30140" y="341591"/>
                    <a:pt x="66979" y="341591"/>
                  </a:cubicBezTo>
                  <a:cubicBezTo>
                    <a:pt x="103817" y="341591"/>
                    <a:pt x="133957" y="311450"/>
                    <a:pt x="133957" y="274612"/>
                  </a:cubicBezTo>
                  <a:cubicBezTo>
                    <a:pt x="133957" y="263226"/>
                    <a:pt x="131278" y="253179"/>
                    <a:pt x="126589" y="243802"/>
                  </a:cubicBezTo>
                  <a:lnTo>
                    <a:pt x="233755" y="136636"/>
                  </a:lnTo>
                  <a:lnTo>
                    <a:pt x="268584" y="140655"/>
                  </a:lnTo>
                  <a:lnTo>
                    <a:pt x="342260" y="66979"/>
                  </a:lnTo>
                  <a:lnTo>
                    <a:pt x="281980" y="60281"/>
                  </a:lnTo>
                  <a:close/>
                </a:path>
              </a:pathLst>
            </a:custGeom>
            <a:grpFill/>
            <a:ln w="66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5340F68-003D-1FEF-9277-2322FA8E2648}"/>
                </a:ext>
              </a:extLst>
            </p:cNvPr>
            <p:cNvSpPr/>
            <p:nvPr/>
          </p:nvSpPr>
          <p:spPr>
            <a:xfrm>
              <a:off x="8207181" y="3435016"/>
              <a:ext cx="509036" cy="509036"/>
            </a:xfrm>
            <a:custGeom>
              <a:avLst/>
              <a:gdLst>
                <a:gd name="connsiteX0" fmla="*/ 474208 w 509036"/>
                <a:gd name="connsiteY0" fmla="*/ 139315 h 509036"/>
                <a:gd name="connsiteX1" fmla="*/ 465501 w 509036"/>
                <a:gd name="connsiteY1" fmla="*/ 148692 h 509036"/>
                <a:gd name="connsiteX2" fmla="*/ 452775 w 509036"/>
                <a:gd name="connsiteY2" fmla="*/ 147353 h 509036"/>
                <a:gd name="connsiteX3" fmla="*/ 438709 w 509036"/>
                <a:gd name="connsiteY3" fmla="*/ 145343 h 509036"/>
                <a:gd name="connsiteX4" fmla="*/ 468850 w 509036"/>
                <a:gd name="connsiteY4" fmla="*/ 254518 h 509036"/>
                <a:gd name="connsiteX5" fmla="*/ 254518 w 509036"/>
                <a:gd name="connsiteY5" fmla="*/ 468850 h 509036"/>
                <a:gd name="connsiteX6" fmla="*/ 40187 w 509036"/>
                <a:gd name="connsiteY6" fmla="*/ 254518 h 509036"/>
                <a:gd name="connsiteX7" fmla="*/ 254518 w 509036"/>
                <a:gd name="connsiteY7" fmla="*/ 40187 h 509036"/>
                <a:gd name="connsiteX8" fmla="*/ 363693 w 509036"/>
                <a:gd name="connsiteY8" fmla="*/ 70327 h 509036"/>
                <a:gd name="connsiteX9" fmla="*/ 362354 w 509036"/>
                <a:gd name="connsiteY9" fmla="*/ 56932 h 509036"/>
                <a:gd name="connsiteX10" fmla="*/ 360345 w 509036"/>
                <a:gd name="connsiteY10" fmla="*/ 43536 h 509036"/>
                <a:gd name="connsiteX11" fmla="*/ 369722 w 509036"/>
                <a:gd name="connsiteY11" fmla="*/ 34159 h 509036"/>
                <a:gd name="connsiteX12" fmla="*/ 374410 w 509036"/>
                <a:gd name="connsiteY12" fmla="*/ 29471 h 509036"/>
                <a:gd name="connsiteX13" fmla="*/ 254518 w 509036"/>
                <a:gd name="connsiteY13" fmla="*/ 0 h 509036"/>
                <a:gd name="connsiteX14" fmla="*/ 0 w 509036"/>
                <a:gd name="connsiteY14" fmla="*/ 254518 h 509036"/>
                <a:gd name="connsiteX15" fmla="*/ 254518 w 509036"/>
                <a:gd name="connsiteY15" fmla="*/ 509037 h 509036"/>
                <a:gd name="connsiteX16" fmla="*/ 509037 w 509036"/>
                <a:gd name="connsiteY16" fmla="*/ 254518 h 509036"/>
                <a:gd name="connsiteX17" fmla="*/ 478897 w 509036"/>
                <a:gd name="connsiteY17" fmla="*/ 135297 h 509036"/>
                <a:gd name="connsiteX18" fmla="*/ 474208 w 509036"/>
                <a:gd name="connsiteY18" fmla="*/ 139315 h 50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09036" h="509036">
                  <a:moveTo>
                    <a:pt x="474208" y="139315"/>
                  </a:moveTo>
                  <a:lnTo>
                    <a:pt x="465501" y="148692"/>
                  </a:lnTo>
                  <a:lnTo>
                    <a:pt x="452775" y="147353"/>
                  </a:lnTo>
                  <a:lnTo>
                    <a:pt x="438709" y="145343"/>
                  </a:lnTo>
                  <a:cubicBezTo>
                    <a:pt x="457463" y="177493"/>
                    <a:pt x="468850" y="214331"/>
                    <a:pt x="468850" y="254518"/>
                  </a:cubicBezTo>
                  <a:cubicBezTo>
                    <a:pt x="468850" y="372401"/>
                    <a:pt x="372401" y="468850"/>
                    <a:pt x="254518" y="468850"/>
                  </a:cubicBezTo>
                  <a:cubicBezTo>
                    <a:pt x="136636" y="468850"/>
                    <a:pt x="40187" y="372401"/>
                    <a:pt x="40187" y="254518"/>
                  </a:cubicBezTo>
                  <a:cubicBezTo>
                    <a:pt x="40187" y="136636"/>
                    <a:pt x="136636" y="40187"/>
                    <a:pt x="254518" y="40187"/>
                  </a:cubicBezTo>
                  <a:cubicBezTo>
                    <a:pt x="294036" y="40187"/>
                    <a:pt x="331544" y="50904"/>
                    <a:pt x="363693" y="70327"/>
                  </a:cubicBezTo>
                  <a:lnTo>
                    <a:pt x="362354" y="56932"/>
                  </a:lnTo>
                  <a:lnTo>
                    <a:pt x="360345" y="43536"/>
                  </a:lnTo>
                  <a:lnTo>
                    <a:pt x="369722" y="34159"/>
                  </a:lnTo>
                  <a:lnTo>
                    <a:pt x="374410" y="29471"/>
                  </a:lnTo>
                  <a:cubicBezTo>
                    <a:pt x="338242" y="10717"/>
                    <a:pt x="298055" y="0"/>
                    <a:pt x="254518" y="0"/>
                  </a:cubicBezTo>
                  <a:cubicBezTo>
                    <a:pt x="113864" y="0"/>
                    <a:pt x="0" y="113864"/>
                    <a:pt x="0" y="254518"/>
                  </a:cubicBezTo>
                  <a:cubicBezTo>
                    <a:pt x="0" y="395173"/>
                    <a:pt x="113864" y="509037"/>
                    <a:pt x="254518" y="509037"/>
                  </a:cubicBezTo>
                  <a:cubicBezTo>
                    <a:pt x="395173" y="509037"/>
                    <a:pt x="509037" y="395173"/>
                    <a:pt x="509037" y="254518"/>
                  </a:cubicBezTo>
                  <a:cubicBezTo>
                    <a:pt x="509037" y="210982"/>
                    <a:pt x="498320" y="170795"/>
                    <a:pt x="478897" y="135297"/>
                  </a:cubicBezTo>
                  <a:lnTo>
                    <a:pt x="474208" y="139315"/>
                  </a:lnTo>
                  <a:close/>
                </a:path>
              </a:pathLst>
            </a:custGeom>
            <a:grpFill/>
            <a:ln w="66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D6364B50-1032-5A0C-5306-C2C7115A6A86}"/>
                </a:ext>
              </a:extLst>
            </p:cNvPr>
            <p:cNvSpPr/>
            <p:nvPr/>
          </p:nvSpPr>
          <p:spPr>
            <a:xfrm>
              <a:off x="8300951" y="3528786"/>
              <a:ext cx="321497" cy="321497"/>
            </a:xfrm>
            <a:custGeom>
              <a:avLst/>
              <a:gdLst>
                <a:gd name="connsiteX0" fmla="*/ 272603 w 321497"/>
                <a:gd name="connsiteY0" fmla="*/ 115203 h 321497"/>
                <a:gd name="connsiteX1" fmla="*/ 281310 w 321497"/>
                <a:gd name="connsiteY1" fmla="*/ 160749 h 321497"/>
                <a:gd name="connsiteX2" fmla="*/ 160749 w 321497"/>
                <a:gd name="connsiteY2" fmla="*/ 281310 h 321497"/>
                <a:gd name="connsiteX3" fmla="*/ 40187 w 321497"/>
                <a:gd name="connsiteY3" fmla="*/ 160749 h 321497"/>
                <a:gd name="connsiteX4" fmla="*/ 160749 w 321497"/>
                <a:gd name="connsiteY4" fmla="*/ 40187 h 321497"/>
                <a:gd name="connsiteX5" fmla="*/ 206294 w 321497"/>
                <a:gd name="connsiteY5" fmla="*/ 48894 h 321497"/>
                <a:gd name="connsiteX6" fmla="*/ 236434 w 321497"/>
                <a:gd name="connsiteY6" fmla="*/ 18754 h 321497"/>
                <a:gd name="connsiteX7" fmla="*/ 160749 w 321497"/>
                <a:gd name="connsiteY7" fmla="*/ 0 h 321497"/>
                <a:gd name="connsiteX8" fmla="*/ 0 w 321497"/>
                <a:gd name="connsiteY8" fmla="*/ 160749 h 321497"/>
                <a:gd name="connsiteX9" fmla="*/ 160749 w 321497"/>
                <a:gd name="connsiteY9" fmla="*/ 321497 h 321497"/>
                <a:gd name="connsiteX10" fmla="*/ 321497 w 321497"/>
                <a:gd name="connsiteY10" fmla="*/ 160749 h 321497"/>
                <a:gd name="connsiteX11" fmla="*/ 302743 w 321497"/>
                <a:gd name="connsiteY11" fmla="*/ 85063 h 321497"/>
                <a:gd name="connsiteX12" fmla="*/ 272603 w 321497"/>
                <a:gd name="connsiteY12" fmla="*/ 115203 h 32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1497" h="321497">
                  <a:moveTo>
                    <a:pt x="272603" y="115203"/>
                  </a:moveTo>
                  <a:cubicBezTo>
                    <a:pt x="278631" y="129269"/>
                    <a:pt x="281310" y="144674"/>
                    <a:pt x="281310" y="160749"/>
                  </a:cubicBezTo>
                  <a:cubicBezTo>
                    <a:pt x="281310" y="227057"/>
                    <a:pt x="227057" y="281310"/>
                    <a:pt x="160749" y="281310"/>
                  </a:cubicBezTo>
                  <a:cubicBezTo>
                    <a:pt x="94440" y="281310"/>
                    <a:pt x="40187" y="227057"/>
                    <a:pt x="40187" y="160749"/>
                  </a:cubicBezTo>
                  <a:cubicBezTo>
                    <a:pt x="40187" y="94440"/>
                    <a:pt x="94440" y="40187"/>
                    <a:pt x="160749" y="40187"/>
                  </a:cubicBezTo>
                  <a:cubicBezTo>
                    <a:pt x="176823" y="40187"/>
                    <a:pt x="192228" y="43536"/>
                    <a:pt x="206294" y="48894"/>
                  </a:cubicBezTo>
                  <a:lnTo>
                    <a:pt x="236434" y="18754"/>
                  </a:lnTo>
                  <a:cubicBezTo>
                    <a:pt x="213662" y="6698"/>
                    <a:pt x="188210" y="0"/>
                    <a:pt x="160749" y="0"/>
                  </a:cubicBezTo>
                  <a:cubicBezTo>
                    <a:pt x="72337" y="0"/>
                    <a:pt x="0" y="72337"/>
                    <a:pt x="0" y="160749"/>
                  </a:cubicBezTo>
                  <a:cubicBezTo>
                    <a:pt x="0" y="249160"/>
                    <a:pt x="72337" y="321497"/>
                    <a:pt x="160749" y="321497"/>
                  </a:cubicBezTo>
                  <a:cubicBezTo>
                    <a:pt x="249160" y="321497"/>
                    <a:pt x="321497" y="249160"/>
                    <a:pt x="321497" y="160749"/>
                  </a:cubicBezTo>
                  <a:cubicBezTo>
                    <a:pt x="321497" y="133287"/>
                    <a:pt x="314799" y="107835"/>
                    <a:pt x="302743" y="85063"/>
                  </a:cubicBezTo>
                  <a:lnTo>
                    <a:pt x="272603" y="115203"/>
                  </a:lnTo>
                  <a:close/>
                </a:path>
              </a:pathLst>
            </a:custGeom>
            <a:grpFill/>
            <a:ln w="66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25312874-A145-F8EC-EE69-0522844E7B72}"/>
              </a:ext>
            </a:extLst>
          </p:cNvPr>
          <p:cNvSpPr txBox="1"/>
          <p:nvPr/>
        </p:nvSpPr>
        <p:spPr>
          <a:xfrm>
            <a:off x="6306623" y="1267746"/>
            <a:ext cx="590376" cy="607481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r>
              <a:rPr lang="en-IN" sz="5400" b="1" dirty="0">
                <a:solidFill>
                  <a:schemeClr val="tx1">
                    <a:lumMod val="85000"/>
                    <a:lumOff val="15000"/>
                  </a:schemeClr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EF201A-C283-EEA7-B0A9-9A925FBD1C09}"/>
              </a:ext>
            </a:extLst>
          </p:cNvPr>
          <p:cNvSpPr txBox="1"/>
          <p:nvPr/>
        </p:nvSpPr>
        <p:spPr>
          <a:xfrm>
            <a:off x="8592413" y="2332242"/>
            <a:ext cx="590376" cy="607481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r>
              <a:rPr lang="en-IN" sz="5400" b="1" dirty="0">
                <a:solidFill>
                  <a:schemeClr val="tx1">
                    <a:lumMod val="85000"/>
                    <a:lumOff val="15000"/>
                  </a:schemeClr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C86BA7C-D6DD-AE6F-C2A8-AB8EF202ECDE}"/>
              </a:ext>
            </a:extLst>
          </p:cNvPr>
          <p:cNvSpPr txBox="1"/>
          <p:nvPr/>
        </p:nvSpPr>
        <p:spPr>
          <a:xfrm>
            <a:off x="8611718" y="4513399"/>
            <a:ext cx="590376" cy="607481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r>
              <a:rPr lang="en-IN" sz="5400" b="1" dirty="0">
                <a:solidFill>
                  <a:schemeClr val="tx1">
                    <a:lumMod val="85000"/>
                    <a:lumOff val="15000"/>
                  </a:schemeClr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8C5D882-58BA-7FF0-E528-BE2B669BF5F0}"/>
              </a:ext>
            </a:extLst>
          </p:cNvPr>
          <p:cNvSpPr txBox="1"/>
          <p:nvPr/>
        </p:nvSpPr>
        <p:spPr>
          <a:xfrm>
            <a:off x="6355850" y="3426280"/>
            <a:ext cx="590376" cy="607481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r>
              <a:rPr lang="en-IN" sz="5400" b="1" dirty="0">
                <a:solidFill>
                  <a:schemeClr val="tx1">
                    <a:lumMod val="85000"/>
                    <a:lumOff val="15000"/>
                  </a:schemeClr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404FE70-DB23-D2D4-5C85-70B81E51DB05}"/>
              </a:ext>
            </a:extLst>
          </p:cNvPr>
          <p:cNvSpPr txBox="1"/>
          <p:nvPr/>
        </p:nvSpPr>
        <p:spPr>
          <a:xfrm>
            <a:off x="6355850" y="5561146"/>
            <a:ext cx="590376" cy="607481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r>
              <a:rPr lang="en-IN" sz="5400" b="1" dirty="0">
                <a:solidFill>
                  <a:schemeClr val="tx1">
                    <a:lumMod val="85000"/>
                    <a:lumOff val="15000"/>
                  </a:schemeClr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241961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62" y="2679"/>
            <a:ext cx="12179305" cy="686443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69" y="1842732"/>
            <a:ext cx="5585326" cy="136751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586" y="4649778"/>
            <a:ext cx="2836865" cy="60896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83" y="764086"/>
            <a:ext cx="2788938" cy="52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096" y="4034370"/>
            <a:ext cx="1842755" cy="74217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1957" y="2005279"/>
            <a:ext cx="3621359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649" y="1373306"/>
            <a:ext cx="502396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612" y="3362338"/>
            <a:ext cx="4152037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148" y="711197"/>
            <a:ext cx="4320044" cy="357511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24" y="5341922"/>
            <a:ext cx="2546543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000" y="4850172"/>
            <a:ext cx="4716867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003" y="4468203"/>
            <a:ext cx="5910650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6121199"/>
            <a:ext cx="12179305" cy="67522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19C7FCA-0D54-4EB9-93FB-F8E06AAD00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3355" y="920725"/>
            <a:ext cx="3860603" cy="2177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deM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0072C6"/>
      </a:accent1>
      <a:accent2>
        <a:srgbClr val="8BC53F"/>
      </a:accent2>
      <a:accent3>
        <a:srgbClr val="FFA900"/>
      </a:accent3>
      <a:accent4>
        <a:srgbClr val="AAAAAA"/>
      </a:accent4>
      <a:accent5>
        <a:srgbClr val="6C3483"/>
      </a:accent5>
      <a:accent6>
        <a:srgbClr val="0989B1"/>
      </a:accent6>
      <a:hlink>
        <a:srgbClr val="6B9F25"/>
      </a:hlink>
      <a:folHlink>
        <a:srgbClr val="BA6906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6213</TotalTime>
  <Words>199</Words>
  <Application>Microsoft Office PowerPoint</Application>
  <PresentationFormat>Custom</PresentationFormat>
  <Paragraphs>43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Calibri</vt:lpstr>
      <vt:lpstr>Open Sans</vt:lpstr>
      <vt:lpstr>Segoe UI</vt:lpstr>
      <vt:lpstr>Segoe UI Black</vt:lpstr>
      <vt:lpstr>Segoe UI Light</vt:lpstr>
      <vt:lpstr>Office Theme</vt:lpstr>
      <vt:lpstr>2_Office Theme</vt:lpstr>
      <vt:lpstr>5-Step Semicircle Infographic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5-Step Semi-circular Diagram PowerPoint Template</dc:title>
  <dc:creator>Julian</dc:creator>
  <cp:lastModifiedBy>lenovo</cp:lastModifiedBy>
  <cp:revision>111</cp:revision>
  <dcterms:created xsi:type="dcterms:W3CDTF">2013-09-12T13:05:01Z</dcterms:created>
  <dcterms:modified xsi:type="dcterms:W3CDTF">2025-02-23T11:03:29Z</dcterms:modified>
</cp:coreProperties>
</file>